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 id="2147483660" r:id="rId5"/>
  </p:sldMasterIdLst>
  <p:sldIdLst>
    <p:sldId id="256" r:id="rId6"/>
  </p:sldIdLst>
  <p:sldSz cx="18288000" cy="10287000"/>
  <p:notesSz cx="6858000" cy="9144000"/>
  <p:embeddedFontLst>
    <p:embeddedFont>
      <p:font typeface="Gilroy" panose="020B0604020202020204" charset="0"/>
      <p:regular r:id="rId7"/>
    </p:embeddedFont>
    <p:embeddedFont>
      <p:font typeface="Gilroy ExtraBold" panose="0000090000000000000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E6840D-4FAF-CC54-5042-85D113157D3B}" v="3" dt="2026-04-14T01:59:1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9" autoAdjust="0"/>
    <p:restoredTop sz="94622" autoAdjust="0"/>
  </p:normalViewPr>
  <p:slideViewPr>
    <p:cSldViewPr>
      <p:cViewPr>
        <p:scale>
          <a:sx n="70" d="100"/>
          <a:sy n="70" d="100"/>
        </p:scale>
        <p:origin x="714" y="6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6E56E-E514-45EA-A0E7-12EB06858B7F}"/>
              </a:ext>
            </a:extLst>
          </p:cNvPr>
          <p:cNvSpPr>
            <a:spLocks noGrp="1"/>
          </p:cNvSpPr>
          <p:nvPr>
            <p:ph type="ctrTitle"/>
          </p:nvPr>
        </p:nvSpPr>
        <p:spPr>
          <a:xfrm>
            <a:off x="2286000" y="1684338"/>
            <a:ext cx="13716000" cy="35814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21D9F055-22F7-A5E2-A2ED-2CE133FDB5E9}"/>
              </a:ext>
            </a:extLst>
          </p:cNvPr>
          <p:cNvSpPr>
            <a:spLocks noGrp="1"/>
          </p:cNvSpPr>
          <p:nvPr>
            <p:ph type="subTitle" idx="1"/>
          </p:nvPr>
        </p:nvSpPr>
        <p:spPr>
          <a:xfrm>
            <a:off x="2286000" y="5403850"/>
            <a:ext cx="13716000" cy="24828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41E83C8C-2467-CDDF-46BF-148737DB7296}"/>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10814156-1138-05F3-853B-76A987CD177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F182803-CEA2-FA37-9BB7-5B909C940C1D}"/>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2864103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3E0D1-BBD7-00D1-273F-F4F82879533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E69CE6E-4D9D-8A84-047C-E25D822B6E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A6FAC78-460C-6867-93F6-18926BD613A1}"/>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08B91CC5-42D3-F6E7-AC36-502B7A6624C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448033A-069C-0F44-31E3-B760870DBC27}"/>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576082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64327-FEA2-DFAB-2DD6-3CB9CACB3175}"/>
              </a:ext>
            </a:extLst>
          </p:cNvPr>
          <p:cNvSpPr>
            <a:spLocks noGrp="1"/>
          </p:cNvSpPr>
          <p:nvPr>
            <p:ph type="title"/>
          </p:nvPr>
        </p:nvSpPr>
        <p:spPr>
          <a:xfrm>
            <a:off x="1247775" y="2565400"/>
            <a:ext cx="15773400" cy="4278313"/>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5C65D3F0-F0F2-9D0D-CB47-84D070D8CAEC}"/>
              </a:ext>
            </a:extLst>
          </p:cNvPr>
          <p:cNvSpPr>
            <a:spLocks noGrp="1"/>
          </p:cNvSpPr>
          <p:nvPr>
            <p:ph type="body" idx="1"/>
          </p:nvPr>
        </p:nvSpPr>
        <p:spPr>
          <a:xfrm>
            <a:off x="1247775" y="6884988"/>
            <a:ext cx="15773400" cy="22494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4FC98B-913F-2C9D-9F43-8E25EDCBB53A}"/>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E9106FE5-7F56-9A23-6F8C-F3342BF0A01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1380CF2-D9D2-8AEE-D07D-5254FEB44490}"/>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3826931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E0649-49A7-F3BB-3CB5-32E8C2332D5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BE47D46-91A9-6728-B08B-C889E691A39A}"/>
              </a:ext>
            </a:extLst>
          </p:cNvPr>
          <p:cNvSpPr>
            <a:spLocks noGrp="1"/>
          </p:cNvSpPr>
          <p:nvPr>
            <p:ph sz="half" idx="1"/>
          </p:nvPr>
        </p:nvSpPr>
        <p:spPr>
          <a:xfrm>
            <a:off x="1257300" y="2738438"/>
            <a:ext cx="7810500" cy="652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6162E52-2C8C-6932-C8D7-DBC76AD0C5D1}"/>
              </a:ext>
            </a:extLst>
          </p:cNvPr>
          <p:cNvSpPr>
            <a:spLocks noGrp="1"/>
          </p:cNvSpPr>
          <p:nvPr>
            <p:ph sz="half" idx="2"/>
          </p:nvPr>
        </p:nvSpPr>
        <p:spPr>
          <a:xfrm>
            <a:off x="9220200" y="2738438"/>
            <a:ext cx="7810500" cy="652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F5E9CD54-07C7-B300-4A0E-7EBF95845D0D}"/>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6" name="Footer Placeholder 5">
            <a:extLst>
              <a:ext uri="{FF2B5EF4-FFF2-40B4-BE49-F238E27FC236}">
                <a16:creationId xmlns:a16="http://schemas.microsoft.com/office/drawing/2014/main" id="{7483E1EE-B15D-54D9-15FD-763D0A5AA87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FEE0CD6-83DD-DD59-E2A2-0112073BB605}"/>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1575760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08257-E951-F616-08CE-28089B41C401}"/>
              </a:ext>
            </a:extLst>
          </p:cNvPr>
          <p:cNvSpPr>
            <a:spLocks noGrp="1"/>
          </p:cNvSpPr>
          <p:nvPr>
            <p:ph type="title"/>
          </p:nvPr>
        </p:nvSpPr>
        <p:spPr>
          <a:xfrm>
            <a:off x="1260475" y="547688"/>
            <a:ext cx="15773400" cy="1989137"/>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37F1107-091A-1946-2228-2E4A49E14A1C}"/>
              </a:ext>
            </a:extLst>
          </p:cNvPr>
          <p:cNvSpPr>
            <a:spLocks noGrp="1"/>
          </p:cNvSpPr>
          <p:nvPr>
            <p:ph type="body" idx="1"/>
          </p:nvPr>
        </p:nvSpPr>
        <p:spPr>
          <a:xfrm>
            <a:off x="1260475" y="2522538"/>
            <a:ext cx="7735888"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488A4E-7297-70AA-C3CF-B3C68490BC6F}"/>
              </a:ext>
            </a:extLst>
          </p:cNvPr>
          <p:cNvSpPr>
            <a:spLocks noGrp="1"/>
          </p:cNvSpPr>
          <p:nvPr>
            <p:ph sz="half" idx="2"/>
          </p:nvPr>
        </p:nvSpPr>
        <p:spPr>
          <a:xfrm>
            <a:off x="1260475" y="3757613"/>
            <a:ext cx="7735888" cy="5527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C74CA0E-9600-23C0-1E92-09621A7AA735}"/>
              </a:ext>
            </a:extLst>
          </p:cNvPr>
          <p:cNvSpPr>
            <a:spLocks noGrp="1"/>
          </p:cNvSpPr>
          <p:nvPr>
            <p:ph type="body" sz="quarter" idx="3"/>
          </p:nvPr>
        </p:nvSpPr>
        <p:spPr>
          <a:xfrm>
            <a:off x="9258300" y="2522538"/>
            <a:ext cx="7775575"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6C7990-36CC-C67A-CD86-49F650D0278A}"/>
              </a:ext>
            </a:extLst>
          </p:cNvPr>
          <p:cNvSpPr>
            <a:spLocks noGrp="1"/>
          </p:cNvSpPr>
          <p:nvPr>
            <p:ph sz="quarter" idx="4"/>
          </p:nvPr>
        </p:nvSpPr>
        <p:spPr>
          <a:xfrm>
            <a:off x="9258300" y="3757613"/>
            <a:ext cx="7775575" cy="5527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86343D92-4E21-313A-7047-D180664501E2}"/>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8" name="Footer Placeholder 7">
            <a:extLst>
              <a:ext uri="{FF2B5EF4-FFF2-40B4-BE49-F238E27FC236}">
                <a16:creationId xmlns:a16="http://schemas.microsoft.com/office/drawing/2014/main" id="{BA010336-D004-A4E7-405B-BF355B967D9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F28A6D8-57F1-8726-6C18-2F3F52D590F2}"/>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2224955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4F142-6581-CC76-E3DC-8E6DB5D495F3}"/>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BEFE69B1-B119-12AC-7D90-D10EA7FE89CE}"/>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4" name="Footer Placeholder 3">
            <a:extLst>
              <a:ext uri="{FF2B5EF4-FFF2-40B4-BE49-F238E27FC236}">
                <a16:creationId xmlns:a16="http://schemas.microsoft.com/office/drawing/2014/main" id="{2164B426-C81A-858A-CF46-DAE183FF413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082B315-D3F5-07B8-52D7-BEA6E4F2AA40}"/>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4146934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CB0158-AE9D-D72D-678E-BDE273EE7F72}"/>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3" name="Footer Placeholder 2">
            <a:extLst>
              <a:ext uri="{FF2B5EF4-FFF2-40B4-BE49-F238E27FC236}">
                <a16:creationId xmlns:a16="http://schemas.microsoft.com/office/drawing/2014/main" id="{FD22AB3F-7500-46E9-7DFC-22F80DEC473B}"/>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3249C09-DEBB-3EFC-37E3-7E926278D756}"/>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1275755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3E386-FD74-E95F-7778-FD6FCDEF6B1A}"/>
              </a:ext>
            </a:extLst>
          </p:cNvPr>
          <p:cNvSpPr>
            <a:spLocks noGrp="1"/>
          </p:cNvSpPr>
          <p:nvPr>
            <p:ph type="title"/>
          </p:nvPr>
        </p:nvSpPr>
        <p:spPr>
          <a:xfrm>
            <a:off x="1260475" y="685800"/>
            <a:ext cx="5897563" cy="24003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1D81482-E3FB-DC6E-B404-0021D8A0FFA6}"/>
              </a:ext>
            </a:extLst>
          </p:cNvPr>
          <p:cNvSpPr>
            <a:spLocks noGrp="1"/>
          </p:cNvSpPr>
          <p:nvPr>
            <p:ph idx="1"/>
          </p:nvPr>
        </p:nvSpPr>
        <p:spPr>
          <a:xfrm>
            <a:off x="7775575" y="1481138"/>
            <a:ext cx="9258300" cy="7310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62D8C331-7FCC-4FBC-0FF5-E64CFF613190}"/>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6C97E8-7E55-F33E-2749-312659CEC5EA}"/>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6" name="Footer Placeholder 5">
            <a:extLst>
              <a:ext uri="{FF2B5EF4-FFF2-40B4-BE49-F238E27FC236}">
                <a16:creationId xmlns:a16="http://schemas.microsoft.com/office/drawing/2014/main" id="{11E7D8C1-F46E-C19B-6CB4-80769453381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E444314-CCB2-7AD4-913E-EE270B6FC375}"/>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1716091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92A2C-8971-DACD-24CB-1BC6CDC65240}"/>
              </a:ext>
            </a:extLst>
          </p:cNvPr>
          <p:cNvSpPr>
            <a:spLocks noGrp="1"/>
          </p:cNvSpPr>
          <p:nvPr>
            <p:ph type="title"/>
          </p:nvPr>
        </p:nvSpPr>
        <p:spPr>
          <a:xfrm>
            <a:off x="1260475" y="685800"/>
            <a:ext cx="5897563" cy="24003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29D99A8B-2607-D773-8C3B-6396494426A9}"/>
              </a:ext>
            </a:extLst>
          </p:cNvPr>
          <p:cNvSpPr>
            <a:spLocks noGrp="1"/>
          </p:cNvSpPr>
          <p:nvPr>
            <p:ph type="pic" idx="1"/>
          </p:nvPr>
        </p:nvSpPr>
        <p:spPr>
          <a:xfrm>
            <a:off x="7775575" y="1481138"/>
            <a:ext cx="9258300" cy="73104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833EC6C-A3E3-40DD-7BF9-9BA3EE1E97B1}"/>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9919ED-64C1-6860-B383-55E96C2F6D1A}"/>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6" name="Footer Placeholder 5">
            <a:extLst>
              <a:ext uri="{FF2B5EF4-FFF2-40B4-BE49-F238E27FC236}">
                <a16:creationId xmlns:a16="http://schemas.microsoft.com/office/drawing/2014/main" id="{C7F7A2A8-9F8A-76CD-CFA6-BBB14311561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3C964EE-6F74-F6C6-6271-4664AA15E5F0}"/>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8857884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4246-A4BD-B77A-C743-F01537659291}"/>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BA38CCD-41C7-0FD3-E6FB-806DC746AD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15CB6BE-1372-B175-68CF-96BC478C0EA6}"/>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91A3BB03-5936-34DD-214A-1B3D97E13C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889094E-AE2B-1897-7ADF-9789F10BA9F1}"/>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481689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2D58DC-6216-C8E1-C75F-3769E80983CD}"/>
              </a:ext>
            </a:extLst>
          </p:cNvPr>
          <p:cNvSpPr>
            <a:spLocks noGrp="1"/>
          </p:cNvSpPr>
          <p:nvPr>
            <p:ph type="title" orient="vert"/>
          </p:nvPr>
        </p:nvSpPr>
        <p:spPr>
          <a:xfrm>
            <a:off x="13087350" y="547688"/>
            <a:ext cx="3943350" cy="8718550"/>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BF692D4-17E6-997D-C78E-181A628F81F8}"/>
              </a:ext>
            </a:extLst>
          </p:cNvPr>
          <p:cNvSpPr>
            <a:spLocks noGrp="1"/>
          </p:cNvSpPr>
          <p:nvPr>
            <p:ph type="body" orient="vert" idx="1"/>
          </p:nvPr>
        </p:nvSpPr>
        <p:spPr>
          <a:xfrm>
            <a:off x="1257300" y="547688"/>
            <a:ext cx="11677650" cy="8718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DFDD84F-3CD6-C8F3-756C-E524558DCE46}"/>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8BF83901-32BE-339D-C230-0769C78F467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013649F-26AC-98AF-C528-55B8369458A8}"/>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7454836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9742D-8D49-867A-E5E6-74DF57F1A76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6485E258-82B8-63DB-D75D-8038736166E7}"/>
              </a:ext>
            </a:extLst>
          </p:cNvPr>
          <p:cNvSpPr>
            <a:spLocks noGrp="1"/>
          </p:cNvSpPr>
          <p:nvPr>
            <p:ph type="dt" sz="half" idx="10"/>
          </p:nvPr>
        </p:nvSpPr>
        <p:spPr/>
        <p:txBody>
          <a:bodyPr/>
          <a:lstStyle/>
          <a:p>
            <a:fld id="{DBE9E4E9-1D75-4B10-ACCD-EC28E23D7BE0}" type="datetimeFigureOut">
              <a:rPr lang="en-AU" smtClean="0"/>
              <a:t>13/04/2026</a:t>
            </a:fld>
            <a:endParaRPr lang="en-AU"/>
          </a:p>
        </p:txBody>
      </p:sp>
      <p:sp>
        <p:nvSpPr>
          <p:cNvPr id="4" name="Footer Placeholder 3">
            <a:extLst>
              <a:ext uri="{FF2B5EF4-FFF2-40B4-BE49-F238E27FC236}">
                <a16:creationId xmlns:a16="http://schemas.microsoft.com/office/drawing/2014/main" id="{C9CA7FA2-247C-9DFA-7664-65CE3577B06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80957A42-B15F-23D5-FE35-680EB2DBE049}"/>
              </a:ext>
            </a:extLst>
          </p:cNvPr>
          <p:cNvSpPr>
            <a:spLocks noGrp="1"/>
          </p:cNvSpPr>
          <p:nvPr>
            <p:ph type="sldNum" sz="quarter" idx="12"/>
          </p:nvPr>
        </p:nvSpPr>
        <p:spPr/>
        <p:txBody>
          <a:bodyPr/>
          <a:lstStyle/>
          <a:p>
            <a:fld id="{8A902F8C-21F5-431C-AA5D-E5ED17500D16}" type="slidenum">
              <a:rPr lang="en-AU" smtClean="0"/>
              <a:t>‹#›</a:t>
            </a:fld>
            <a:endParaRPr lang="en-AU"/>
          </a:p>
        </p:txBody>
      </p:sp>
    </p:spTree>
    <p:extLst>
      <p:ext uri="{BB962C8B-B14F-4D97-AF65-F5344CB8AC3E}">
        <p14:creationId xmlns:p14="http://schemas.microsoft.com/office/powerpoint/2010/main" val="13937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1179C7-818C-01B7-C322-4BAF80789D35}"/>
              </a:ext>
            </a:extLst>
          </p:cNvPr>
          <p:cNvSpPr>
            <a:spLocks noGrp="1"/>
          </p:cNvSpPr>
          <p:nvPr>
            <p:ph type="title"/>
          </p:nvPr>
        </p:nvSpPr>
        <p:spPr>
          <a:xfrm>
            <a:off x="1257300" y="547688"/>
            <a:ext cx="15773400" cy="1989137"/>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4310D05-6FEA-3DCD-34F6-7773A367CE90}"/>
              </a:ext>
            </a:extLst>
          </p:cNvPr>
          <p:cNvSpPr>
            <a:spLocks noGrp="1"/>
          </p:cNvSpPr>
          <p:nvPr>
            <p:ph type="body" idx="1"/>
          </p:nvPr>
        </p:nvSpPr>
        <p:spPr>
          <a:xfrm>
            <a:off x="1257300" y="2738438"/>
            <a:ext cx="15773400" cy="6527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6CC36E2-ED13-38A9-1C93-F3797CD0D83E}"/>
              </a:ext>
            </a:extLst>
          </p:cNvPr>
          <p:cNvSpPr>
            <a:spLocks noGrp="1"/>
          </p:cNvSpPr>
          <p:nvPr>
            <p:ph type="dt" sz="half" idx="2"/>
          </p:nvPr>
        </p:nvSpPr>
        <p:spPr>
          <a:xfrm>
            <a:off x="1257300" y="9534525"/>
            <a:ext cx="4114800" cy="547688"/>
          </a:xfrm>
          <a:prstGeom prst="rect">
            <a:avLst/>
          </a:prstGeom>
        </p:spPr>
        <p:txBody>
          <a:bodyPr vert="horz" lIns="91440" tIns="45720" rIns="91440" bIns="45720" rtlCol="0" anchor="ctr"/>
          <a:lstStyle>
            <a:lvl1pPr algn="l">
              <a:defRPr sz="1200">
                <a:solidFill>
                  <a:schemeClr val="tx1">
                    <a:tint val="82000"/>
                  </a:schemeClr>
                </a:solidFill>
              </a:defRPr>
            </a:lvl1pPr>
          </a:lstStyle>
          <a:p>
            <a:fld id="{DBE9E4E9-1D75-4B10-ACCD-EC28E23D7BE0}" type="datetimeFigureOut">
              <a:rPr lang="en-AU" smtClean="0"/>
              <a:t>13/04/2026</a:t>
            </a:fld>
            <a:endParaRPr lang="en-AU"/>
          </a:p>
        </p:txBody>
      </p:sp>
      <p:sp>
        <p:nvSpPr>
          <p:cNvPr id="5" name="Footer Placeholder 4">
            <a:extLst>
              <a:ext uri="{FF2B5EF4-FFF2-40B4-BE49-F238E27FC236}">
                <a16:creationId xmlns:a16="http://schemas.microsoft.com/office/drawing/2014/main" id="{C5E93C8B-8C4C-2910-9757-82088B89F24D}"/>
              </a:ext>
            </a:extLst>
          </p:cNvPr>
          <p:cNvSpPr>
            <a:spLocks noGrp="1"/>
          </p:cNvSpPr>
          <p:nvPr>
            <p:ph type="ftr" sz="quarter" idx="3"/>
          </p:nvPr>
        </p:nvSpPr>
        <p:spPr>
          <a:xfrm>
            <a:off x="6057900" y="9534525"/>
            <a:ext cx="6172200" cy="54768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D3FD73D-7AAF-1C5A-5C01-5E5C67D61BC9}"/>
              </a:ext>
            </a:extLst>
          </p:cNvPr>
          <p:cNvSpPr>
            <a:spLocks noGrp="1"/>
          </p:cNvSpPr>
          <p:nvPr>
            <p:ph type="sldNum" sz="quarter" idx="4"/>
          </p:nvPr>
        </p:nvSpPr>
        <p:spPr>
          <a:xfrm>
            <a:off x="12915900" y="9534525"/>
            <a:ext cx="4114800" cy="547688"/>
          </a:xfrm>
          <a:prstGeom prst="rect">
            <a:avLst/>
          </a:prstGeom>
        </p:spPr>
        <p:txBody>
          <a:bodyPr vert="horz" lIns="91440" tIns="45720" rIns="91440" bIns="45720" rtlCol="0" anchor="ctr"/>
          <a:lstStyle>
            <a:lvl1pPr algn="r">
              <a:defRPr sz="1200">
                <a:solidFill>
                  <a:schemeClr val="tx1">
                    <a:tint val="82000"/>
                  </a:schemeClr>
                </a:solidFill>
              </a:defRPr>
            </a:lvl1pPr>
          </a:lstStyle>
          <a:p>
            <a:fld id="{8A902F8C-21F5-431C-AA5D-E5ED17500D16}" type="slidenum">
              <a:rPr lang="en-AU" smtClean="0"/>
              <a:t>‹#›</a:t>
            </a:fld>
            <a:endParaRPr lang="en-AU"/>
          </a:p>
        </p:txBody>
      </p:sp>
    </p:spTree>
    <p:extLst>
      <p:ext uri="{BB962C8B-B14F-4D97-AF65-F5344CB8AC3E}">
        <p14:creationId xmlns:p14="http://schemas.microsoft.com/office/powerpoint/2010/main" val="17363110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sv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4205664" y="-316679"/>
            <a:ext cx="3998665" cy="2351912"/>
          </a:xfrm>
          <a:custGeom>
            <a:avLst/>
            <a:gdLst/>
            <a:ahLst/>
            <a:cxnLst/>
            <a:rect l="l" t="t" r="r" b="b"/>
            <a:pathLst>
              <a:path w="3998665" h="2351912">
                <a:moveTo>
                  <a:pt x="0" y="0"/>
                </a:moveTo>
                <a:lnTo>
                  <a:pt x="3998665" y="0"/>
                </a:lnTo>
                <a:lnTo>
                  <a:pt x="3998665" y="2351912"/>
                </a:lnTo>
                <a:lnTo>
                  <a:pt x="0" y="235191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AU"/>
          </a:p>
        </p:txBody>
      </p:sp>
      <p:grpSp>
        <p:nvGrpSpPr>
          <p:cNvPr id="6" name="Group 6"/>
          <p:cNvGrpSpPr>
            <a:grpSpLocks noGrp="1" noUngrp="1" noRot="1" noMove="1" noResize="1"/>
          </p:cNvGrpSpPr>
          <p:nvPr/>
        </p:nvGrpSpPr>
        <p:grpSpPr>
          <a:xfrm>
            <a:off x="190126" y="7407631"/>
            <a:ext cx="5890599" cy="2740255"/>
            <a:chOff x="0" y="0"/>
            <a:chExt cx="7854132" cy="3653673"/>
          </a:xfrm>
        </p:grpSpPr>
        <p:grpSp>
          <p:nvGrpSpPr>
            <p:cNvPr id="7" name="Group 7"/>
            <p:cNvGrpSpPr>
              <a:grpSpLocks noGrp="1" noUngrp="1" noRot="1" noMove="1" noResize="1"/>
            </p:cNvGrpSpPr>
            <p:nvPr/>
          </p:nvGrpSpPr>
          <p:grpSpPr>
            <a:xfrm>
              <a:off x="0" y="0"/>
              <a:ext cx="7854132" cy="3653673"/>
              <a:chOff x="0" y="0"/>
              <a:chExt cx="1072828" cy="499070"/>
            </a:xfrm>
          </p:grpSpPr>
          <p:sp>
            <p:nvSpPr>
              <p:cNvPr id="8" name="Freeform 8"/>
              <p:cNvSpPr>
                <a:spLocks noGrp="1" noRot="1" noMove="1" noResize="1" noEditPoints="1" noAdjustHandles="1" noChangeArrowheads="1" noChangeShapeType="1"/>
              </p:cNvSpPr>
              <p:nvPr/>
            </p:nvSpPr>
            <p:spPr>
              <a:xfrm>
                <a:off x="0" y="0"/>
                <a:ext cx="1072828" cy="499070"/>
              </a:xfrm>
              <a:custGeom>
                <a:avLst/>
                <a:gdLst/>
                <a:ahLst/>
                <a:cxnLst/>
                <a:rect l="l" t="t" r="r" b="b"/>
                <a:pathLst>
                  <a:path w="1072828" h="499070">
                    <a:moveTo>
                      <a:pt x="25670" y="0"/>
                    </a:moveTo>
                    <a:lnTo>
                      <a:pt x="1047159" y="0"/>
                    </a:lnTo>
                    <a:cubicBezTo>
                      <a:pt x="1061336" y="0"/>
                      <a:pt x="1072828" y="11493"/>
                      <a:pt x="1072828" y="25670"/>
                    </a:cubicBezTo>
                    <a:lnTo>
                      <a:pt x="1072828" y="473401"/>
                    </a:lnTo>
                    <a:cubicBezTo>
                      <a:pt x="1072828" y="487578"/>
                      <a:pt x="1061336" y="499070"/>
                      <a:pt x="1047159" y="499070"/>
                    </a:cubicBezTo>
                    <a:lnTo>
                      <a:pt x="25670" y="499070"/>
                    </a:lnTo>
                    <a:cubicBezTo>
                      <a:pt x="11493" y="499070"/>
                      <a:pt x="0" y="487578"/>
                      <a:pt x="0" y="473401"/>
                    </a:cubicBezTo>
                    <a:lnTo>
                      <a:pt x="0" y="25670"/>
                    </a:lnTo>
                    <a:cubicBezTo>
                      <a:pt x="0" y="11493"/>
                      <a:pt x="11493" y="0"/>
                      <a:pt x="25670" y="0"/>
                    </a:cubicBezTo>
                    <a:close/>
                  </a:path>
                </a:pathLst>
              </a:custGeom>
              <a:ln w="38100" cap="rnd">
                <a:solidFill>
                  <a:srgbClr val="6D2A8D"/>
                </a:solidFill>
                <a:prstDash val="solid"/>
                <a:round/>
              </a:ln>
            </p:spPr>
            <p:txBody>
              <a:bodyPr/>
              <a:lstStyle/>
              <a:p>
                <a:endParaRPr lang="en-AU"/>
              </a:p>
            </p:txBody>
          </p:sp>
          <p:sp>
            <p:nvSpPr>
              <p:cNvPr id="9" name="TextBox 9"/>
              <p:cNvSpPr txBox="1">
                <a:spLocks noGrp="1" noRot="1" noMove="1" noResize="1" noEditPoints="1" noAdjustHandles="1" noChangeArrowheads="1" noChangeShapeType="1"/>
              </p:cNvSpPr>
              <p:nvPr/>
            </p:nvSpPr>
            <p:spPr>
              <a:xfrm>
                <a:off x="0" y="-47625"/>
                <a:ext cx="1072828" cy="546695"/>
              </a:xfrm>
              <a:prstGeom prst="rect">
                <a:avLst/>
              </a:prstGeom>
            </p:spPr>
            <p:txBody>
              <a:bodyPr lIns="50800" tIns="50800" rIns="50800" bIns="50800" rtlCol="0" anchor="ctr"/>
              <a:lstStyle/>
              <a:p>
                <a:pPr algn="ctr">
                  <a:lnSpc>
                    <a:spcPts val="2659"/>
                  </a:lnSpc>
                </a:pPr>
                <a:endParaRPr/>
              </a:p>
            </p:txBody>
          </p:sp>
        </p:grpSp>
        <p:grpSp>
          <p:nvGrpSpPr>
            <p:cNvPr id="10" name="Group 10"/>
            <p:cNvGrpSpPr>
              <a:grpSpLocks noGrp="1" noUngrp="1" noRot="1" noMove="1" noResize="1"/>
            </p:cNvGrpSpPr>
            <p:nvPr/>
          </p:nvGrpSpPr>
          <p:grpSpPr>
            <a:xfrm>
              <a:off x="0" y="2523"/>
              <a:ext cx="7854132" cy="646436"/>
              <a:chOff x="0" y="0"/>
              <a:chExt cx="1179490" cy="97078"/>
            </a:xfrm>
          </p:grpSpPr>
          <p:sp>
            <p:nvSpPr>
              <p:cNvPr id="11" name="Freeform 11"/>
              <p:cNvSpPr>
                <a:spLocks noGrp="1" noRot="1" noMove="1" noResize="1" noEditPoints="1" noAdjustHandles="1" noChangeArrowheads="1" noChangeShapeType="1"/>
              </p:cNvSpPr>
              <p:nvPr/>
            </p:nvSpPr>
            <p:spPr>
              <a:xfrm>
                <a:off x="0" y="0"/>
                <a:ext cx="1179490" cy="97078"/>
              </a:xfrm>
              <a:custGeom>
                <a:avLst/>
                <a:gdLst/>
                <a:ahLst/>
                <a:cxnLst/>
                <a:rect l="l" t="t" r="r" b="b"/>
                <a:pathLst>
                  <a:path w="1179490" h="97078">
                    <a:moveTo>
                      <a:pt x="25670" y="0"/>
                    </a:moveTo>
                    <a:lnTo>
                      <a:pt x="1153820" y="0"/>
                    </a:lnTo>
                    <a:cubicBezTo>
                      <a:pt x="1167997" y="0"/>
                      <a:pt x="1179490" y="11493"/>
                      <a:pt x="1179490" y="25670"/>
                    </a:cubicBezTo>
                    <a:lnTo>
                      <a:pt x="1179490" y="71409"/>
                    </a:lnTo>
                    <a:cubicBezTo>
                      <a:pt x="1179490" y="85586"/>
                      <a:pt x="1167997" y="97078"/>
                      <a:pt x="1153820" y="97078"/>
                    </a:cubicBezTo>
                    <a:lnTo>
                      <a:pt x="25670" y="97078"/>
                    </a:lnTo>
                    <a:cubicBezTo>
                      <a:pt x="11493" y="97078"/>
                      <a:pt x="0" y="85586"/>
                      <a:pt x="0" y="71409"/>
                    </a:cubicBezTo>
                    <a:lnTo>
                      <a:pt x="0" y="25670"/>
                    </a:lnTo>
                    <a:cubicBezTo>
                      <a:pt x="0" y="11493"/>
                      <a:pt x="11493" y="0"/>
                      <a:pt x="25670" y="0"/>
                    </a:cubicBezTo>
                    <a:close/>
                  </a:path>
                </a:pathLst>
              </a:custGeom>
              <a:solidFill>
                <a:srgbClr val="6D2A8D"/>
              </a:solidFill>
              <a:ln w="38100" cap="rnd">
                <a:solidFill>
                  <a:srgbClr val="6D2A8D"/>
                </a:solidFill>
                <a:prstDash val="solid"/>
                <a:round/>
              </a:ln>
            </p:spPr>
            <p:txBody>
              <a:bodyPr/>
              <a:lstStyle/>
              <a:p>
                <a:endParaRPr lang="en-AU"/>
              </a:p>
            </p:txBody>
          </p:sp>
          <p:sp>
            <p:nvSpPr>
              <p:cNvPr id="12" name="TextBox 12"/>
              <p:cNvSpPr txBox="1">
                <a:spLocks noGrp="1" noRot="1" noMove="1" noResize="1" noEditPoints="1" noAdjustHandles="1" noChangeArrowheads="1" noChangeShapeType="1"/>
              </p:cNvSpPr>
              <p:nvPr/>
            </p:nvSpPr>
            <p:spPr>
              <a:xfrm>
                <a:off x="0" y="-47625"/>
                <a:ext cx="1179490" cy="144703"/>
              </a:xfrm>
              <a:prstGeom prst="rect">
                <a:avLst/>
              </a:prstGeom>
            </p:spPr>
            <p:txBody>
              <a:bodyPr lIns="50800" tIns="50800" rIns="50800" bIns="50800" rtlCol="0" anchor="ctr"/>
              <a:lstStyle/>
              <a:p>
                <a:pPr algn="ctr">
                  <a:lnSpc>
                    <a:spcPts val="2659"/>
                  </a:lnSpc>
                </a:pPr>
                <a:endParaRPr/>
              </a:p>
            </p:txBody>
          </p:sp>
        </p:grpSp>
        <p:grpSp>
          <p:nvGrpSpPr>
            <p:cNvPr id="13" name="Group 13"/>
            <p:cNvGrpSpPr>
              <a:grpSpLocks noGrp="1" noUngrp="1" noRot="1" noMove="1" noResize="1"/>
            </p:cNvGrpSpPr>
            <p:nvPr/>
          </p:nvGrpSpPr>
          <p:grpSpPr>
            <a:xfrm>
              <a:off x="38349" y="239494"/>
              <a:ext cx="7797800" cy="510032"/>
              <a:chOff x="0" y="0"/>
              <a:chExt cx="1540306" cy="100711"/>
            </a:xfrm>
          </p:grpSpPr>
          <p:sp>
            <p:nvSpPr>
              <p:cNvPr id="14" name="Freeform 14"/>
              <p:cNvSpPr>
                <a:spLocks noGrp="1" noRot="1" noMove="1" noResize="1" noEditPoints="1" noAdjustHandles="1" noChangeArrowheads="1" noChangeShapeType="1"/>
              </p:cNvSpPr>
              <p:nvPr/>
            </p:nvSpPr>
            <p:spPr>
              <a:xfrm>
                <a:off x="0" y="0"/>
                <a:ext cx="1540306" cy="100711"/>
              </a:xfrm>
              <a:custGeom>
                <a:avLst/>
                <a:gdLst/>
                <a:ahLst/>
                <a:cxnLst/>
                <a:rect l="l" t="t" r="r" b="b"/>
                <a:pathLst>
                  <a:path w="1540306" h="100711">
                    <a:moveTo>
                      <a:pt x="1540306" y="0"/>
                    </a:moveTo>
                    <a:lnTo>
                      <a:pt x="1540306" y="100711"/>
                    </a:lnTo>
                    <a:lnTo>
                      <a:pt x="0" y="100711"/>
                    </a:lnTo>
                    <a:lnTo>
                      <a:pt x="0" y="0"/>
                    </a:lnTo>
                    <a:close/>
                  </a:path>
                </a:pathLst>
              </a:custGeom>
              <a:solidFill>
                <a:srgbClr val="6D2A8D"/>
              </a:solidFill>
              <a:ln w="38100" cap="sq">
                <a:solidFill>
                  <a:srgbClr val="6D2A8D"/>
                </a:solidFill>
                <a:prstDash val="solid"/>
                <a:miter/>
              </a:ln>
            </p:spPr>
            <p:txBody>
              <a:bodyPr/>
              <a:lstStyle/>
              <a:p>
                <a:endParaRPr lang="en-AU"/>
              </a:p>
            </p:txBody>
          </p:sp>
          <p:sp>
            <p:nvSpPr>
              <p:cNvPr id="15" name="TextBox 15"/>
              <p:cNvSpPr txBox="1">
                <a:spLocks noGrp="1" noRot="1" noMove="1" noResize="1" noEditPoints="1" noAdjustHandles="1" noChangeArrowheads="1" noChangeShapeType="1"/>
              </p:cNvSpPr>
              <p:nvPr/>
            </p:nvSpPr>
            <p:spPr>
              <a:xfrm>
                <a:off x="0" y="-47625"/>
                <a:ext cx="1540306" cy="148336"/>
              </a:xfrm>
              <a:prstGeom prst="rect">
                <a:avLst/>
              </a:prstGeom>
            </p:spPr>
            <p:txBody>
              <a:bodyPr lIns="50800" tIns="50800" rIns="50800" bIns="50800" rtlCol="0" anchor="ctr"/>
              <a:lstStyle/>
              <a:p>
                <a:pPr algn="ctr">
                  <a:lnSpc>
                    <a:spcPts val="2659"/>
                  </a:lnSpc>
                </a:pPr>
                <a:endParaRPr/>
              </a:p>
            </p:txBody>
          </p:sp>
        </p:grpSp>
      </p:grpSp>
      <p:grpSp>
        <p:nvGrpSpPr>
          <p:cNvPr id="16" name="Group 16"/>
          <p:cNvGrpSpPr>
            <a:grpSpLocks noGrp="1" noUngrp="1" noRot="1" noMove="1" noResize="1"/>
          </p:cNvGrpSpPr>
          <p:nvPr/>
        </p:nvGrpSpPr>
        <p:grpSpPr>
          <a:xfrm>
            <a:off x="6196863" y="7407631"/>
            <a:ext cx="5890599" cy="2740255"/>
            <a:chOff x="0" y="0"/>
            <a:chExt cx="7854132" cy="3653673"/>
          </a:xfrm>
        </p:grpSpPr>
        <p:grpSp>
          <p:nvGrpSpPr>
            <p:cNvPr id="17" name="Group 17"/>
            <p:cNvGrpSpPr>
              <a:grpSpLocks noGrp="1" noUngrp="1" noRot="1" noMove="1" noResize="1"/>
            </p:cNvGrpSpPr>
            <p:nvPr/>
          </p:nvGrpSpPr>
          <p:grpSpPr>
            <a:xfrm>
              <a:off x="0" y="0"/>
              <a:ext cx="7854132" cy="3653673"/>
              <a:chOff x="0" y="0"/>
              <a:chExt cx="1072828" cy="499070"/>
            </a:xfrm>
          </p:grpSpPr>
          <p:sp>
            <p:nvSpPr>
              <p:cNvPr id="18" name="Freeform 18"/>
              <p:cNvSpPr>
                <a:spLocks noGrp="1" noRot="1" noMove="1" noResize="1" noEditPoints="1" noAdjustHandles="1" noChangeArrowheads="1" noChangeShapeType="1"/>
              </p:cNvSpPr>
              <p:nvPr/>
            </p:nvSpPr>
            <p:spPr>
              <a:xfrm>
                <a:off x="0" y="0"/>
                <a:ext cx="1072828" cy="499070"/>
              </a:xfrm>
              <a:custGeom>
                <a:avLst/>
                <a:gdLst/>
                <a:ahLst/>
                <a:cxnLst/>
                <a:rect l="l" t="t" r="r" b="b"/>
                <a:pathLst>
                  <a:path w="1072828" h="499070">
                    <a:moveTo>
                      <a:pt x="25670" y="0"/>
                    </a:moveTo>
                    <a:lnTo>
                      <a:pt x="1047159" y="0"/>
                    </a:lnTo>
                    <a:cubicBezTo>
                      <a:pt x="1061336" y="0"/>
                      <a:pt x="1072828" y="11493"/>
                      <a:pt x="1072828" y="25670"/>
                    </a:cubicBezTo>
                    <a:lnTo>
                      <a:pt x="1072828" y="473401"/>
                    </a:lnTo>
                    <a:cubicBezTo>
                      <a:pt x="1072828" y="487578"/>
                      <a:pt x="1061336" y="499070"/>
                      <a:pt x="1047159" y="499070"/>
                    </a:cubicBezTo>
                    <a:lnTo>
                      <a:pt x="25670" y="499070"/>
                    </a:lnTo>
                    <a:cubicBezTo>
                      <a:pt x="11493" y="499070"/>
                      <a:pt x="0" y="487578"/>
                      <a:pt x="0" y="473401"/>
                    </a:cubicBezTo>
                    <a:lnTo>
                      <a:pt x="0" y="25670"/>
                    </a:lnTo>
                    <a:cubicBezTo>
                      <a:pt x="0" y="11493"/>
                      <a:pt x="11493" y="0"/>
                      <a:pt x="25670" y="0"/>
                    </a:cubicBezTo>
                    <a:close/>
                  </a:path>
                </a:pathLst>
              </a:custGeom>
              <a:ln w="38100" cap="rnd">
                <a:solidFill>
                  <a:srgbClr val="F37321"/>
                </a:solidFill>
                <a:prstDash val="solid"/>
                <a:round/>
              </a:ln>
            </p:spPr>
            <p:txBody>
              <a:bodyPr/>
              <a:lstStyle/>
              <a:p>
                <a:endParaRPr lang="en-AU"/>
              </a:p>
            </p:txBody>
          </p:sp>
          <p:sp>
            <p:nvSpPr>
              <p:cNvPr id="19" name="TextBox 19"/>
              <p:cNvSpPr txBox="1">
                <a:spLocks noGrp="1" noRot="1" noMove="1" noResize="1" noEditPoints="1" noAdjustHandles="1" noChangeArrowheads="1" noChangeShapeType="1"/>
              </p:cNvSpPr>
              <p:nvPr/>
            </p:nvSpPr>
            <p:spPr>
              <a:xfrm>
                <a:off x="0" y="-47625"/>
                <a:ext cx="1072828" cy="546695"/>
              </a:xfrm>
              <a:prstGeom prst="rect">
                <a:avLst/>
              </a:prstGeom>
            </p:spPr>
            <p:txBody>
              <a:bodyPr lIns="50800" tIns="50800" rIns="50800" bIns="50800" rtlCol="0" anchor="ctr"/>
              <a:lstStyle/>
              <a:p>
                <a:pPr algn="ctr">
                  <a:lnSpc>
                    <a:spcPts val="2659"/>
                  </a:lnSpc>
                </a:pPr>
                <a:endParaRPr/>
              </a:p>
            </p:txBody>
          </p:sp>
        </p:grpSp>
        <p:grpSp>
          <p:nvGrpSpPr>
            <p:cNvPr id="20" name="Group 20"/>
            <p:cNvGrpSpPr>
              <a:grpSpLocks noGrp="1" noUngrp="1" noRot="1" noMove="1" noResize="1"/>
            </p:cNvGrpSpPr>
            <p:nvPr/>
          </p:nvGrpSpPr>
          <p:grpSpPr>
            <a:xfrm>
              <a:off x="0" y="2523"/>
              <a:ext cx="7854132" cy="646436"/>
              <a:chOff x="0" y="0"/>
              <a:chExt cx="1179490" cy="97078"/>
            </a:xfrm>
          </p:grpSpPr>
          <p:sp>
            <p:nvSpPr>
              <p:cNvPr id="21" name="Freeform 21"/>
              <p:cNvSpPr>
                <a:spLocks noGrp="1" noRot="1" noMove="1" noResize="1" noEditPoints="1" noAdjustHandles="1" noChangeArrowheads="1" noChangeShapeType="1"/>
              </p:cNvSpPr>
              <p:nvPr/>
            </p:nvSpPr>
            <p:spPr>
              <a:xfrm>
                <a:off x="0" y="0"/>
                <a:ext cx="1179490" cy="97078"/>
              </a:xfrm>
              <a:custGeom>
                <a:avLst/>
                <a:gdLst/>
                <a:ahLst/>
                <a:cxnLst/>
                <a:rect l="l" t="t" r="r" b="b"/>
                <a:pathLst>
                  <a:path w="1179490" h="97078">
                    <a:moveTo>
                      <a:pt x="25670" y="0"/>
                    </a:moveTo>
                    <a:lnTo>
                      <a:pt x="1153820" y="0"/>
                    </a:lnTo>
                    <a:cubicBezTo>
                      <a:pt x="1167997" y="0"/>
                      <a:pt x="1179490" y="11493"/>
                      <a:pt x="1179490" y="25670"/>
                    </a:cubicBezTo>
                    <a:lnTo>
                      <a:pt x="1179490" y="71409"/>
                    </a:lnTo>
                    <a:cubicBezTo>
                      <a:pt x="1179490" y="85586"/>
                      <a:pt x="1167997" y="97078"/>
                      <a:pt x="1153820" y="97078"/>
                    </a:cubicBezTo>
                    <a:lnTo>
                      <a:pt x="25670" y="97078"/>
                    </a:lnTo>
                    <a:cubicBezTo>
                      <a:pt x="11493" y="97078"/>
                      <a:pt x="0" y="85586"/>
                      <a:pt x="0" y="71409"/>
                    </a:cubicBezTo>
                    <a:lnTo>
                      <a:pt x="0" y="25670"/>
                    </a:lnTo>
                    <a:cubicBezTo>
                      <a:pt x="0" y="11493"/>
                      <a:pt x="11493" y="0"/>
                      <a:pt x="25670" y="0"/>
                    </a:cubicBezTo>
                    <a:close/>
                  </a:path>
                </a:pathLst>
              </a:custGeom>
              <a:solidFill>
                <a:srgbClr val="F37321"/>
              </a:solidFill>
              <a:ln w="38100" cap="rnd">
                <a:solidFill>
                  <a:srgbClr val="F37321"/>
                </a:solidFill>
                <a:prstDash val="solid"/>
                <a:round/>
              </a:ln>
            </p:spPr>
            <p:txBody>
              <a:bodyPr/>
              <a:lstStyle/>
              <a:p>
                <a:endParaRPr lang="en-AU"/>
              </a:p>
            </p:txBody>
          </p:sp>
          <p:sp>
            <p:nvSpPr>
              <p:cNvPr id="22" name="TextBox 22"/>
              <p:cNvSpPr txBox="1">
                <a:spLocks noGrp="1" noRot="1" noMove="1" noResize="1" noEditPoints="1" noAdjustHandles="1" noChangeArrowheads="1" noChangeShapeType="1"/>
              </p:cNvSpPr>
              <p:nvPr/>
            </p:nvSpPr>
            <p:spPr>
              <a:xfrm>
                <a:off x="0" y="-47625"/>
                <a:ext cx="1179490" cy="144703"/>
              </a:xfrm>
              <a:prstGeom prst="rect">
                <a:avLst/>
              </a:prstGeom>
            </p:spPr>
            <p:txBody>
              <a:bodyPr lIns="50800" tIns="50800" rIns="50800" bIns="50800" rtlCol="0" anchor="ctr"/>
              <a:lstStyle/>
              <a:p>
                <a:pPr algn="ctr">
                  <a:lnSpc>
                    <a:spcPts val="2659"/>
                  </a:lnSpc>
                </a:pPr>
                <a:endParaRPr/>
              </a:p>
            </p:txBody>
          </p:sp>
        </p:grpSp>
        <p:grpSp>
          <p:nvGrpSpPr>
            <p:cNvPr id="23" name="Group 23"/>
            <p:cNvGrpSpPr>
              <a:grpSpLocks noGrp="1" noUngrp="1" noRot="1" noMove="1" noResize="1"/>
            </p:cNvGrpSpPr>
            <p:nvPr/>
          </p:nvGrpSpPr>
          <p:grpSpPr>
            <a:xfrm>
              <a:off x="38349" y="239494"/>
              <a:ext cx="7797800" cy="510032"/>
              <a:chOff x="0" y="0"/>
              <a:chExt cx="1540306" cy="100711"/>
            </a:xfrm>
          </p:grpSpPr>
          <p:sp>
            <p:nvSpPr>
              <p:cNvPr id="24" name="Freeform 24"/>
              <p:cNvSpPr>
                <a:spLocks noGrp="1" noRot="1" noMove="1" noResize="1" noEditPoints="1" noAdjustHandles="1" noChangeArrowheads="1" noChangeShapeType="1"/>
              </p:cNvSpPr>
              <p:nvPr/>
            </p:nvSpPr>
            <p:spPr>
              <a:xfrm>
                <a:off x="0" y="0"/>
                <a:ext cx="1540306" cy="100711"/>
              </a:xfrm>
              <a:custGeom>
                <a:avLst/>
                <a:gdLst/>
                <a:ahLst/>
                <a:cxnLst/>
                <a:rect l="l" t="t" r="r" b="b"/>
                <a:pathLst>
                  <a:path w="1540306" h="100711">
                    <a:moveTo>
                      <a:pt x="1540306" y="0"/>
                    </a:moveTo>
                    <a:lnTo>
                      <a:pt x="1540306" y="100711"/>
                    </a:lnTo>
                    <a:lnTo>
                      <a:pt x="0" y="100711"/>
                    </a:lnTo>
                    <a:lnTo>
                      <a:pt x="0" y="0"/>
                    </a:lnTo>
                    <a:close/>
                  </a:path>
                </a:pathLst>
              </a:custGeom>
              <a:solidFill>
                <a:srgbClr val="F37321"/>
              </a:solidFill>
              <a:ln w="38100" cap="sq">
                <a:solidFill>
                  <a:srgbClr val="F37321"/>
                </a:solidFill>
                <a:prstDash val="solid"/>
                <a:miter/>
              </a:ln>
            </p:spPr>
            <p:txBody>
              <a:bodyPr/>
              <a:lstStyle/>
              <a:p>
                <a:endParaRPr lang="en-AU"/>
              </a:p>
            </p:txBody>
          </p:sp>
          <p:sp>
            <p:nvSpPr>
              <p:cNvPr id="25" name="TextBox 25"/>
              <p:cNvSpPr txBox="1">
                <a:spLocks noGrp="1" noRot="1" noMove="1" noResize="1" noEditPoints="1" noAdjustHandles="1" noChangeArrowheads="1" noChangeShapeType="1"/>
              </p:cNvSpPr>
              <p:nvPr/>
            </p:nvSpPr>
            <p:spPr>
              <a:xfrm>
                <a:off x="0" y="-47625"/>
                <a:ext cx="1540306" cy="148336"/>
              </a:xfrm>
              <a:prstGeom prst="rect">
                <a:avLst/>
              </a:prstGeom>
            </p:spPr>
            <p:txBody>
              <a:bodyPr lIns="50800" tIns="50800" rIns="50800" bIns="50800" rtlCol="0" anchor="ctr"/>
              <a:lstStyle/>
              <a:p>
                <a:pPr algn="ctr">
                  <a:lnSpc>
                    <a:spcPts val="2659"/>
                  </a:lnSpc>
                </a:pPr>
                <a:endParaRPr/>
              </a:p>
            </p:txBody>
          </p:sp>
        </p:grpSp>
      </p:grpSp>
      <p:grpSp>
        <p:nvGrpSpPr>
          <p:cNvPr id="26" name="Group 26"/>
          <p:cNvGrpSpPr>
            <a:grpSpLocks noGrp="1" noUngrp="1" noRot="1" noMove="1" noResize="1"/>
          </p:cNvGrpSpPr>
          <p:nvPr/>
        </p:nvGrpSpPr>
        <p:grpSpPr>
          <a:xfrm>
            <a:off x="12203600" y="7407631"/>
            <a:ext cx="5890599" cy="2740255"/>
            <a:chOff x="0" y="0"/>
            <a:chExt cx="7854132" cy="3653673"/>
          </a:xfrm>
        </p:grpSpPr>
        <p:grpSp>
          <p:nvGrpSpPr>
            <p:cNvPr id="27" name="Group 27"/>
            <p:cNvGrpSpPr>
              <a:grpSpLocks noGrp="1" noUngrp="1" noRot="1" noMove="1" noResize="1"/>
            </p:cNvGrpSpPr>
            <p:nvPr/>
          </p:nvGrpSpPr>
          <p:grpSpPr>
            <a:xfrm>
              <a:off x="0" y="0"/>
              <a:ext cx="7854132" cy="3653673"/>
              <a:chOff x="0" y="0"/>
              <a:chExt cx="1072828" cy="499070"/>
            </a:xfrm>
          </p:grpSpPr>
          <p:sp>
            <p:nvSpPr>
              <p:cNvPr id="28" name="Freeform 28"/>
              <p:cNvSpPr>
                <a:spLocks noGrp="1" noRot="1" noMove="1" noResize="1" noEditPoints="1" noAdjustHandles="1" noChangeArrowheads="1" noChangeShapeType="1"/>
              </p:cNvSpPr>
              <p:nvPr/>
            </p:nvSpPr>
            <p:spPr>
              <a:xfrm>
                <a:off x="0" y="0"/>
                <a:ext cx="1072828" cy="499070"/>
              </a:xfrm>
              <a:custGeom>
                <a:avLst/>
                <a:gdLst/>
                <a:ahLst/>
                <a:cxnLst/>
                <a:rect l="l" t="t" r="r" b="b"/>
                <a:pathLst>
                  <a:path w="1072828" h="499070">
                    <a:moveTo>
                      <a:pt x="25670" y="0"/>
                    </a:moveTo>
                    <a:lnTo>
                      <a:pt x="1047159" y="0"/>
                    </a:lnTo>
                    <a:cubicBezTo>
                      <a:pt x="1061336" y="0"/>
                      <a:pt x="1072828" y="11493"/>
                      <a:pt x="1072828" y="25670"/>
                    </a:cubicBezTo>
                    <a:lnTo>
                      <a:pt x="1072828" y="473401"/>
                    </a:lnTo>
                    <a:cubicBezTo>
                      <a:pt x="1072828" y="487578"/>
                      <a:pt x="1061336" y="499070"/>
                      <a:pt x="1047159" y="499070"/>
                    </a:cubicBezTo>
                    <a:lnTo>
                      <a:pt x="25670" y="499070"/>
                    </a:lnTo>
                    <a:cubicBezTo>
                      <a:pt x="11493" y="499070"/>
                      <a:pt x="0" y="487578"/>
                      <a:pt x="0" y="473401"/>
                    </a:cubicBezTo>
                    <a:lnTo>
                      <a:pt x="0" y="25670"/>
                    </a:lnTo>
                    <a:cubicBezTo>
                      <a:pt x="0" y="11493"/>
                      <a:pt x="11493" y="0"/>
                      <a:pt x="25670" y="0"/>
                    </a:cubicBezTo>
                    <a:close/>
                  </a:path>
                </a:pathLst>
              </a:custGeom>
              <a:ln w="38100" cap="rnd">
                <a:solidFill>
                  <a:srgbClr val="00B1A1"/>
                </a:solidFill>
                <a:prstDash val="solid"/>
                <a:round/>
              </a:ln>
            </p:spPr>
            <p:txBody>
              <a:bodyPr/>
              <a:lstStyle/>
              <a:p>
                <a:endParaRPr lang="en-AU"/>
              </a:p>
            </p:txBody>
          </p:sp>
          <p:sp>
            <p:nvSpPr>
              <p:cNvPr id="29" name="TextBox 29"/>
              <p:cNvSpPr txBox="1">
                <a:spLocks noGrp="1" noRot="1" noMove="1" noResize="1" noEditPoints="1" noAdjustHandles="1" noChangeArrowheads="1" noChangeShapeType="1"/>
              </p:cNvSpPr>
              <p:nvPr/>
            </p:nvSpPr>
            <p:spPr>
              <a:xfrm>
                <a:off x="0" y="-47625"/>
                <a:ext cx="1072828" cy="546695"/>
              </a:xfrm>
              <a:prstGeom prst="rect">
                <a:avLst/>
              </a:prstGeom>
            </p:spPr>
            <p:txBody>
              <a:bodyPr lIns="50800" tIns="50800" rIns="50800" bIns="50800" rtlCol="0" anchor="ctr"/>
              <a:lstStyle/>
              <a:p>
                <a:pPr algn="ctr">
                  <a:lnSpc>
                    <a:spcPts val="2659"/>
                  </a:lnSpc>
                </a:pPr>
                <a:endParaRPr/>
              </a:p>
            </p:txBody>
          </p:sp>
        </p:grpSp>
        <p:grpSp>
          <p:nvGrpSpPr>
            <p:cNvPr id="30" name="Group 30"/>
            <p:cNvGrpSpPr>
              <a:grpSpLocks noGrp="1" noUngrp="1" noRot="1" noMove="1" noResize="1"/>
            </p:cNvGrpSpPr>
            <p:nvPr/>
          </p:nvGrpSpPr>
          <p:grpSpPr>
            <a:xfrm>
              <a:off x="0" y="2523"/>
              <a:ext cx="7854132" cy="646436"/>
              <a:chOff x="0" y="0"/>
              <a:chExt cx="1179490" cy="97078"/>
            </a:xfrm>
          </p:grpSpPr>
          <p:sp>
            <p:nvSpPr>
              <p:cNvPr id="31" name="Freeform 31"/>
              <p:cNvSpPr>
                <a:spLocks noGrp="1" noRot="1" noMove="1" noResize="1" noEditPoints="1" noAdjustHandles="1" noChangeArrowheads="1" noChangeShapeType="1"/>
              </p:cNvSpPr>
              <p:nvPr/>
            </p:nvSpPr>
            <p:spPr>
              <a:xfrm>
                <a:off x="0" y="0"/>
                <a:ext cx="1179490" cy="97078"/>
              </a:xfrm>
              <a:custGeom>
                <a:avLst/>
                <a:gdLst/>
                <a:ahLst/>
                <a:cxnLst/>
                <a:rect l="l" t="t" r="r" b="b"/>
                <a:pathLst>
                  <a:path w="1179490" h="97078">
                    <a:moveTo>
                      <a:pt x="25670" y="0"/>
                    </a:moveTo>
                    <a:lnTo>
                      <a:pt x="1153820" y="0"/>
                    </a:lnTo>
                    <a:cubicBezTo>
                      <a:pt x="1167997" y="0"/>
                      <a:pt x="1179490" y="11493"/>
                      <a:pt x="1179490" y="25670"/>
                    </a:cubicBezTo>
                    <a:lnTo>
                      <a:pt x="1179490" y="71409"/>
                    </a:lnTo>
                    <a:cubicBezTo>
                      <a:pt x="1179490" y="85586"/>
                      <a:pt x="1167997" y="97078"/>
                      <a:pt x="1153820" y="97078"/>
                    </a:cubicBezTo>
                    <a:lnTo>
                      <a:pt x="25670" y="97078"/>
                    </a:lnTo>
                    <a:cubicBezTo>
                      <a:pt x="11493" y="97078"/>
                      <a:pt x="0" y="85586"/>
                      <a:pt x="0" y="71409"/>
                    </a:cubicBezTo>
                    <a:lnTo>
                      <a:pt x="0" y="25670"/>
                    </a:lnTo>
                    <a:cubicBezTo>
                      <a:pt x="0" y="11493"/>
                      <a:pt x="11493" y="0"/>
                      <a:pt x="25670" y="0"/>
                    </a:cubicBezTo>
                    <a:close/>
                  </a:path>
                </a:pathLst>
              </a:custGeom>
              <a:solidFill>
                <a:srgbClr val="00B1A1"/>
              </a:solidFill>
              <a:ln w="38100" cap="rnd">
                <a:solidFill>
                  <a:srgbClr val="00B1A1"/>
                </a:solidFill>
                <a:prstDash val="solid"/>
                <a:round/>
              </a:ln>
            </p:spPr>
            <p:txBody>
              <a:bodyPr/>
              <a:lstStyle/>
              <a:p>
                <a:endParaRPr lang="en-AU"/>
              </a:p>
            </p:txBody>
          </p:sp>
          <p:sp>
            <p:nvSpPr>
              <p:cNvPr id="32" name="TextBox 32"/>
              <p:cNvSpPr txBox="1">
                <a:spLocks noGrp="1" noRot="1" noMove="1" noResize="1" noEditPoints="1" noAdjustHandles="1" noChangeArrowheads="1" noChangeShapeType="1"/>
              </p:cNvSpPr>
              <p:nvPr/>
            </p:nvSpPr>
            <p:spPr>
              <a:xfrm>
                <a:off x="0" y="-47625"/>
                <a:ext cx="1179490" cy="144703"/>
              </a:xfrm>
              <a:prstGeom prst="rect">
                <a:avLst/>
              </a:prstGeom>
            </p:spPr>
            <p:txBody>
              <a:bodyPr lIns="50800" tIns="50800" rIns="50800" bIns="50800" rtlCol="0" anchor="ctr"/>
              <a:lstStyle/>
              <a:p>
                <a:pPr algn="ctr">
                  <a:lnSpc>
                    <a:spcPts val="2659"/>
                  </a:lnSpc>
                </a:pPr>
                <a:endParaRPr/>
              </a:p>
            </p:txBody>
          </p:sp>
        </p:grpSp>
        <p:grpSp>
          <p:nvGrpSpPr>
            <p:cNvPr id="33" name="Group 33"/>
            <p:cNvGrpSpPr>
              <a:grpSpLocks noGrp="1" noUngrp="1" noRot="1" noMove="1" noResize="1"/>
            </p:cNvGrpSpPr>
            <p:nvPr/>
          </p:nvGrpSpPr>
          <p:grpSpPr>
            <a:xfrm>
              <a:off x="38349" y="239494"/>
              <a:ext cx="7797800" cy="510032"/>
              <a:chOff x="0" y="0"/>
              <a:chExt cx="1540306" cy="100711"/>
            </a:xfrm>
          </p:grpSpPr>
          <p:sp>
            <p:nvSpPr>
              <p:cNvPr id="34" name="Freeform 34"/>
              <p:cNvSpPr>
                <a:spLocks noGrp="1" noRot="1" noMove="1" noResize="1" noEditPoints="1" noAdjustHandles="1" noChangeArrowheads="1" noChangeShapeType="1"/>
              </p:cNvSpPr>
              <p:nvPr/>
            </p:nvSpPr>
            <p:spPr>
              <a:xfrm>
                <a:off x="0" y="0"/>
                <a:ext cx="1540306" cy="100711"/>
              </a:xfrm>
              <a:custGeom>
                <a:avLst/>
                <a:gdLst/>
                <a:ahLst/>
                <a:cxnLst/>
                <a:rect l="l" t="t" r="r" b="b"/>
                <a:pathLst>
                  <a:path w="1540306" h="100711">
                    <a:moveTo>
                      <a:pt x="1540306" y="0"/>
                    </a:moveTo>
                    <a:lnTo>
                      <a:pt x="1540306" y="100711"/>
                    </a:lnTo>
                    <a:lnTo>
                      <a:pt x="0" y="100711"/>
                    </a:lnTo>
                    <a:lnTo>
                      <a:pt x="0" y="0"/>
                    </a:lnTo>
                    <a:close/>
                  </a:path>
                </a:pathLst>
              </a:custGeom>
              <a:solidFill>
                <a:srgbClr val="00B1A1"/>
              </a:solidFill>
              <a:ln w="38100" cap="sq">
                <a:solidFill>
                  <a:srgbClr val="00B1A1"/>
                </a:solidFill>
                <a:prstDash val="solid"/>
                <a:miter/>
              </a:ln>
            </p:spPr>
            <p:txBody>
              <a:bodyPr/>
              <a:lstStyle/>
              <a:p>
                <a:endParaRPr lang="en-AU"/>
              </a:p>
            </p:txBody>
          </p:sp>
          <p:sp>
            <p:nvSpPr>
              <p:cNvPr id="35" name="TextBox 35"/>
              <p:cNvSpPr txBox="1">
                <a:spLocks noGrp="1" noRot="1" noMove="1" noResize="1" noEditPoints="1" noAdjustHandles="1" noChangeArrowheads="1" noChangeShapeType="1"/>
              </p:cNvSpPr>
              <p:nvPr/>
            </p:nvSpPr>
            <p:spPr>
              <a:xfrm>
                <a:off x="0" y="-47625"/>
                <a:ext cx="1540306" cy="148336"/>
              </a:xfrm>
              <a:prstGeom prst="rect">
                <a:avLst/>
              </a:prstGeom>
            </p:spPr>
            <p:txBody>
              <a:bodyPr lIns="50800" tIns="50800" rIns="50800" bIns="50800" rtlCol="0" anchor="ctr"/>
              <a:lstStyle/>
              <a:p>
                <a:pPr algn="ctr">
                  <a:lnSpc>
                    <a:spcPts val="2659"/>
                  </a:lnSpc>
                </a:pPr>
                <a:endParaRPr/>
              </a:p>
            </p:txBody>
          </p:sp>
        </p:grpSp>
      </p:grpSp>
      <p:grpSp>
        <p:nvGrpSpPr>
          <p:cNvPr id="36" name="Group 36"/>
          <p:cNvGrpSpPr>
            <a:grpSpLocks noGrp="1" noUngrp="1" noRot="1" noMove="1" noResize="1"/>
          </p:cNvGrpSpPr>
          <p:nvPr/>
        </p:nvGrpSpPr>
        <p:grpSpPr>
          <a:xfrm>
            <a:off x="190126" y="5145392"/>
            <a:ext cx="8895862" cy="2072685"/>
            <a:chOff x="0" y="0"/>
            <a:chExt cx="11861149" cy="2763580"/>
          </a:xfrm>
        </p:grpSpPr>
        <p:grpSp>
          <p:nvGrpSpPr>
            <p:cNvPr id="37" name="Group 37"/>
            <p:cNvGrpSpPr>
              <a:grpSpLocks noGrp="1" noUngrp="1" noRot="1" noMove="1" noResize="1"/>
            </p:cNvGrpSpPr>
            <p:nvPr/>
          </p:nvGrpSpPr>
          <p:grpSpPr>
            <a:xfrm>
              <a:off x="0" y="0"/>
              <a:ext cx="11861149" cy="2763580"/>
              <a:chOff x="0" y="0"/>
              <a:chExt cx="1830424" cy="426478"/>
            </a:xfrm>
          </p:grpSpPr>
          <p:sp>
            <p:nvSpPr>
              <p:cNvPr id="38" name="Freeform 38"/>
              <p:cNvSpPr>
                <a:spLocks noGrp="1" noRot="1" noMove="1" noResize="1" noEditPoints="1" noAdjustHandles="1" noChangeArrowheads="1" noChangeShapeType="1"/>
              </p:cNvSpPr>
              <p:nvPr/>
            </p:nvSpPr>
            <p:spPr>
              <a:xfrm>
                <a:off x="0" y="0"/>
                <a:ext cx="1830424" cy="426478"/>
              </a:xfrm>
              <a:custGeom>
                <a:avLst/>
                <a:gdLst/>
                <a:ahLst/>
                <a:cxnLst/>
                <a:rect l="l" t="t" r="r" b="b"/>
                <a:pathLst>
                  <a:path w="1830424" h="426478">
                    <a:moveTo>
                      <a:pt x="16998" y="0"/>
                    </a:moveTo>
                    <a:lnTo>
                      <a:pt x="1813427" y="0"/>
                    </a:lnTo>
                    <a:cubicBezTo>
                      <a:pt x="1817935" y="0"/>
                      <a:pt x="1822258" y="1791"/>
                      <a:pt x="1825446" y="4979"/>
                    </a:cubicBezTo>
                    <a:cubicBezTo>
                      <a:pt x="1828634" y="8166"/>
                      <a:pt x="1830424" y="12490"/>
                      <a:pt x="1830424" y="16998"/>
                    </a:cubicBezTo>
                    <a:lnTo>
                      <a:pt x="1830424" y="409481"/>
                    </a:lnTo>
                    <a:cubicBezTo>
                      <a:pt x="1830424" y="413989"/>
                      <a:pt x="1828634" y="418312"/>
                      <a:pt x="1825446" y="421500"/>
                    </a:cubicBezTo>
                    <a:cubicBezTo>
                      <a:pt x="1822258" y="424688"/>
                      <a:pt x="1817935" y="426478"/>
                      <a:pt x="1813427" y="426478"/>
                    </a:cubicBezTo>
                    <a:lnTo>
                      <a:pt x="16998" y="426478"/>
                    </a:lnTo>
                    <a:cubicBezTo>
                      <a:pt x="12490" y="426478"/>
                      <a:pt x="8166" y="424688"/>
                      <a:pt x="4979" y="421500"/>
                    </a:cubicBezTo>
                    <a:cubicBezTo>
                      <a:pt x="1791" y="418312"/>
                      <a:pt x="0" y="413989"/>
                      <a:pt x="0" y="409481"/>
                    </a:cubicBezTo>
                    <a:lnTo>
                      <a:pt x="0" y="16998"/>
                    </a:lnTo>
                    <a:cubicBezTo>
                      <a:pt x="0" y="12490"/>
                      <a:pt x="1791" y="8166"/>
                      <a:pt x="4979" y="4979"/>
                    </a:cubicBezTo>
                    <a:cubicBezTo>
                      <a:pt x="8166" y="1791"/>
                      <a:pt x="12490" y="0"/>
                      <a:pt x="16998" y="0"/>
                    </a:cubicBezTo>
                    <a:close/>
                  </a:path>
                </a:pathLst>
              </a:custGeom>
              <a:ln w="38100" cap="rnd">
                <a:solidFill>
                  <a:srgbClr val="1F509E"/>
                </a:solidFill>
                <a:prstDash val="solid"/>
                <a:round/>
              </a:ln>
            </p:spPr>
            <p:txBody>
              <a:bodyPr/>
              <a:lstStyle/>
              <a:p>
                <a:endParaRPr lang="en-AU"/>
              </a:p>
            </p:txBody>
          </p:sp>
          <p:sp>
            <p:nvSpPr>
              <p:cNvPr id="39" name="TextBox 39"/>
              <p:cNvSpPr txBox="1">
                <a:spLocks noGrp="1" noRot="1" noMove="1" noResize="1" noEditPoints="1" noAdjustHandles="1" noChangeArrowheads="1" noChangeShapeType="1"/>
              </p:cNvSpPr>
              <p:nvPr/>
            </p:nvSpPr>
            <p:spPr>
              <a:xfrm>
                <a:off x="0" y="-47625"/>
                <a:ext cx="1830424" cy="474103"/>
              </a:xfrm>
              <a:prstGeom prst="rect">
                <a:avLst/>
              </a:prstGeom>
            </p:spPr>
            <p:txBody>
              <a:bodyPr lIns="50800" tIns="50800" rIns="50800" bIns="50800" rtlCol="0" anchor="ctr"/>
              <a:lstStyle/>
              <a:p>
                <a:pPr algn="ctr">
                  <a:lnSpc>
                    <a:spcPts val="2659"/>
                  </a:lnSpc>
                </a:pPr>
                <a:endParaRPr/>
              </a:p>
            </p:txBody>
          </p:sp>
        </p:grpSp>
        <p:grpSp>
          <p:nvGrpSpPr>
            <p:cNvPr id="40" name="Group 40"/>
            <p:cNvGrpSpPr>
              <a:grpSpLocks noGrp="1" noUngrp="1" noRot="1" noMove="1" noResize="1"/>
            </p:cNvGrpSpPr>
            <p:nvPr/>
          </p:nvGrpSpPr>
          <p:grpSpPr>
            <a:xfrm>
              <a:off x="28166" y="0"/>
              <a:ext cx="11832983" cy="646436"/>
              <a:chOff x="0" y="0"/>
              <a:chExt cx="1777012" cy="97078"/>
            </a:xfrm>
          </p:grpSpPr>
          <p:sp>
            <p:nvSpPr>
              <p:cNvPr id="41" name="Freeform 41"/>
              <p:cNvSpPr>
                <a:spLocks noGrp="1" noRot="1" noMove="1" noResize="1" noEditPoints="1" noAdjustHandles="1" noChangeArrowheads="1" noChangeShapeType="1"/>
              </p:cNvSpPr>
              <p:nvPr/>
            </p:nvSpPr>
            <p:spPr>
              <a:xfrm>
                <a:off x="0" y="0"/>
                <a:ext cx="1777012" cy="97078"/>
              </a:xfrm>
              <a:custGeom>
                <a:avLst/>
                <a:gdLst/>
                <a:ahLst/>
                <a:cxnLst/>
                <a:rect l="l" t="t" r="r" b="b"/>
                <a:pathLst>
                  <a:path w="1777012" h="97078">
                    <a:moveTo>
                      <a:pt x="17038" y="0"/>
                    </a:moveTo>
                    <a:lnTo>
                      <a:pt x="1759974" y="0"/>
                    </a:lnTo>
                    <a:cubicBezTo>
                      <a:pt x="1769384" y="0"/>
                      <a:pt x="1777012" y="7628"/>
                      <a:pt x="1777012" y="17038"/>
                    </a:cubicBezTo>
                    <a:lnTo>
                      <a:pt x="1777012" y="80040"/>
                    </a:lnTo>
                    <a:cubicBezTo>
                      <a:pt x="1777012" y="84559"/>
                      <a:pt x="1775217" y="88893"/>
                      <a:pt x="1772021" y="92088"/>
                    </a:cubicBezTo>
                    <a:cubicBezTo>
                      <a:pt x="1768826" y="95283"/>
                      <a:pt x="1764492" y="97078"/>
                      <a:pt x="1759974" y="97078"/>
                    </a:cubicBezTo>
                    <a:lnTo>
                      <a:pt x="17038" y="97078"/>
                    </a:lnTo>
                    <a:cubicBezTo>
                      <a:pt x="7628" y="97078"/>
                      <a:pt x="0" y="89450"/>
                      <a:pt x="0" y="80040"/>
                    </a:cubicBezTo>
                    <a:lnTo>
                      <a:pt x="0" y="17038"/>
                    </a:lnTo>
                    <a:cubicBezTo>
                      <a:pt x="0" y="7628"/>
                      <a:pt x="7628" y="0"/>
                      <a:pt x="17038" y="0"/>
                    </a:cubicBezTo>
                    <a:close/>
                  </a:path>
                </a:pathLst>
              </a:custGeom>
              <a:solidFill>
                <a:srgbClr val="1F509E"/>
              </a:solidFill>
              <a:ln w="38100" cap="rnd">
                <a:solidFill>
                  <a:srgbClr val="1F509E"/>
                </a:solidFill>
                <a:prstDash val="solid"/>
                <a:round/>
              </a:ln>
            </p:spPr>
            <p:txBody>
              <a:bodyPr/>
              <a:lstStyle/>
              <a:p>
                <a:endParaRPr lang="en-AU"/>
              </a:p>
            </p:txBody>
          </p:sp>
          <p:sp>
            <p:nvSpPr>
              <p:cNvPr id="42" name="TextBox 42"/>
              <p:cNvSpPr txBox="1">
                <a:spLocks noGrp="1" noRot="1" noMove="1" noResize="1" noEditPoints="1" noAdjustHandles="1" noChangeArrowheads="1" noChangeShapeType="1"/>
              </p:cNvSpPr>
              <p:nvPr/>
            </p:nvSpPr>
            <p:spPr>
              <a:xfrm>
                <a:off x="0" y="-47625"/>
                <a:ext cx="1777012" cy="144703"/>
              </a:xfrm>
              <a:prstGeom prst="rect">
                <a:avLst/>
              </a:prstGeom>
            </p:spPr>
            <p:txBody>
              <a:bodyPr lIns="50800" tIns="50800" rIns="50800" bIns="50800" rtlCol="0" anchor="ctr"/>
              <a:lstStyle/>
              <a:p>
                <a:pPr algn="ctr">
                  <a:lnSpc>
                    <a:spcPts val="2659"/>
                  </a:lnSpc>
                </a:pPr>
                <a:endParaRPr/>
              </a:p>
            </p:txBody>
          </p:sp>
        </p:grpSp>
        <p:grpSp>
          <p:nvGrpSpPr>
            <p:cNvPr id="43" name="Group 43"/>
            <p:cNvGrpSpPr>
              <a:grpSpLocks noGrp="1" noUngrp="1" noRot="1" noMove="1" noResize="1"/>
            </p:cNvGrpSpPr>
            <p:nvPr/>
          </p:nvGrpSpPr>
          <p:grpSpPr>
            <a:xfrm>
              <a:off x="28166" y="323218"/>
              <a:ext cx="11832983" cy="323218"/>
              <a:chOff x="0" y="0"/>
              <a:chExt cx="2337379" cy="63823"/>
            </a:xfrm>
          </p:grpSpPr>
          <p:sp>
            <p:nvSpPr>
              <p:cNvPr id="44" name="Freeform 44"/>
              <p:cNvSpPr>
                <a:spLocks noGrp="1" noRot="1" noMove="1" noResize="1" noEditPoints="1" noAdjustHandles="1" noChangeArrowheads="1" noChangeShapeType="1"/>
              </p:cNvSpPr>
              <p:nvPr/>
            </p:nvSpPr>
            <p:spPr>
              <a:xfrm>
                <a:off x="0" y="0"/>
                <a:ext cx="2337379" cy="63823"/>
              </a:xfrm>
              <a:custGeom>
                <a:avLst/>
                <a:gdLst/>
                <a:ahLst/>
                <a:cxnLst/>
                <a:rect l="l" t="t" r="r" b="b"/>
                <a:pathLst>
                  <a:path w="2337379" h="63823">
                    <a:moveTo>
                      <a:pt x="2337379" y="0"/>
                    </a:moveTo>
                    <a:lnTo>
                      <a:pt x="2337379" y="63823"/>
                    </a:lnTo>
                    <a:lnTo>
                      <a:pt x="0" y="63823"/>
                    </a:lnTo>
                    <a:lnTo>
                      <a:pt x="0" y="0"/>
                    </a:lnTo>
                    <a:close/>
                  </a:path>
                </a:pathLst>
              </a:custGeom>
              <a:solidFill>
                <a:srgbClr val="1F509E"/>
              </a:solidFill>
              <a:ln w="38100" cap="sq">
                <a:solidFill>
                  <a:srgbClr val="1F509E"/>
                </a:solidFill>
                <a:prstDash val="solid"/>
                <a:miter/>
              </a:ln>
            </p:spPr>
            <p:txBody>
              <a:bodyPr/>
              <a:lstStyle/>
              <a:p>
                <a:endParaRPr lang="en-AU"/>
              </a:p>
            </p:txBody>
          </p:sp>
          <p:sp>
            <p:nvSpPr>
              <p:cNvPr id="45" name="TextBox 45"/>
              <p:cNvSpPr txBox="1">
                <a:spLocks noGrp="1" noRot="1" noMove="1" noResize="1" noEditPoints="1" noAdjustHandles="1" noChangeArrowheads="1" noChangeShapeType="1"/>
              </p:cNvSpPr>
              <p:nvPr/>
            </p:nvSpPr>
            <p:spPr>
              <a:xfrm>
                <a:off x="0" y="-47625"/>
                <a:ext cx="2337379" cy="111448"/>
              </a:xfrm>
              <a:prstGeom prst="rect">
                <a:avLst/>
              </a:prstGeom>
            </p:spPr>
            <p:txBody>
              <a:bodyPr lIns="50800" tIns="50800" rIns="50800" bIns="50800" rtlCol="0" anchor="ctr"/>
              <a:lstStyle/>
              <a:p>
                <a:pPr algn="ctr">
                  <a:lnSpc>
                    <a:spcPts val="2659"/>
                  </a:lnSpc>
                </a:pPr>
                <a:endParaRPr/>
              </a:p>
            </p:txBody>
          </p:sp>
        </p:grpSp>
      </p:grpSp>
      <p:grpSp>
        <p:nvGrpSpPr>
          <p:cNvPr id="46" name="Group 46"/>
          <p:cNvGrpSpPr>
            <a:grpSpLocks noGrp="1" noUngrp="1" noRot="1" noMove="1" noResize="1"/>
          </p:cNvGrpSpPr>
          <p:nvPr/>
        </p:nvGrpSpPr>
        <p:grpSpPr>
          <a:xfrm>
            <a:off x="9202012" y="5145392"/>
            <a:ext cx="8895862" cy="2072685"/>
            <a:chOff x="0" y="0"/>
            <a:chExt cx="11861149" cy="2763580"/>
          </a:xfrm>
        </p:grpSpPr>
        <p:grpSp>
          <p:nvGrpSpPr>
            <p:cNvPr id="47" name="Group 47"/>
            <p:cNvGrpSpPr>
              <a:grpSpLocks noGrp="1" noUngrp="1" noRot="1" noMove="1" noResize="1"/>
            </p:cNvGrpSpPr>
            <p:nvPr/>
          </p:nvGrpSpPr>
          <p:grpSpPr>
            <a:xfrm>
              <a:off x="0" y="0"/>
              <a:ext cx="11861149" cy="2763580"/>
              <a:chOff x="0" y="0"/>
              <a:chExt cx="1830424" cy="426478"/>
            </a:xfrm>
          </p:grpSpPr>
          <p:sp>
            <p:nvSpPr>
              <p:cNvPr id="48" name="Freeform 48"/>
              <p:cNvSpPr>
                <a:spLocks noGrp="1" noRot="1" noMove="1" noResize="1" noEditPoints="1" noAdjustHandles="1" noChangeArrowheads="1" noChangeShapeType="1"/>
              </p:cNvSpPr>
              <p:nvPr/>
            </p:nvSpPr>
            <p:spPr>
              <a:xfrm>
                <a:off x="0" y="0"/>
                <a:ext cx="1830424" cy="426478"/>
              </a:xfrm>
              <a:custGeom>
                <a:avLst/>
                <a:gdLst/>
                <a:ahLst/>
                <a:cxnLst/>
                <a:rect l="l" t="t" r="r" b="b"/>
                <a:pathLst>
                  <a:path w="1830424" h="426478">
                    <a:moveTo>
                      <a:pt x="16998" y="0"/>
                    </a:moveTo>
                    <a:lnTo>
                      <a:pt x="1813427" y="0"/>
                    </a:lnTo>
                    <a:cubicBezTo>
                      <a:pt x="1817935" y="0"/>
                      <a:pt x="1822258" y="1791"/>
                      <a:pt x="1825446" y="4979"/>
                    </a:cubicBezTo>
                    <a:cubicBezTo>
                      <a:pt x="1828634" y="8166"/>
                      <a:pt x="1830424" y="12490"/>
                      <a:pt x="1830424" y="16998"/>
                    </a:cubicBezTo>
                    <a:lnTo>
                      <a:pt x="1830424" y="409481"/>
                    </a:lnTo>
                    <a:cubicBezTo>
                      <a:pt x="1830424" y="413989"/>
                      <a:pt x="1828634" y="418312"/>
                      <a:pt x="1825446" y="421500"/>
                    </a:cubicBezTo>
                    <a:cubicBezTo>
                      <a:pt x="1822258" y="424688"/>
                      <a:pt x="1817935" y="426478"/>
                      <a:pt x="1813427" y="426478"/>
                    </a:cubicBezTo>
                    <a:lnTo>
                      <a:pt x="16998" y="426478"/>
                    </a:lnTo>
                    <a:cubicBezTo>
                      <a:pt x="12490" y="426478"/>
                      <a:pt x="8166" y="424688"/>
                      <a:pt x="4979" y="421500"/>
                    </a:cubicBezTo>
                    <a:cubicBezTo>
                      <a:pt x="1791" y="418312"/>
                      <a:pt x="0" y="413989"/>
                      <a:pt x="0" y="409481"/>
                    </a:cubicBezTo>
                    <a:lnTo>
                      <a:pt x="0" y="16998"/>
                    </a:lnTo>
                    <a:cubicBezTo>
                      <a:pt x="0" y="12490"/>
                      <a:pt x="1791" y="8166"/>
                      <a:pt x="4979" y="4979"/>
                    </a:cubicBezTo>
                    <a:cubicBezTo>
                      <a:pt x="8166" y="1791"/>
                      <a:pt x="12490" y="0"/>
                      <a:pt x="16998" y="0"/>
                    </a:cubicBezTo>
                    <a:close/>
                  </a:path>
                </a:pathLst>
              </a:custGeom>
              <a:ln w="38100" cap="rnd">
                <a:solidFill>
                  <a:srgbClr val="1F509E"/>
                </a:solidFill>
                <a:prstDash val="solid"/>
                <a:round/>
              </a:ln>
            </p:spPr>
            <p:txBody>
              <a:bodyPr/>
              <a:lstStyle/>
              <a:p>
                <a:endParaRPr lang="en-AU"/>
              </a:p>
            </p:txBody>
          </p:sp>
          <p:sp>
            <p:nvSpPr>
              <p:cNvPr id="49" name="TextBox 49"/>
              <p:cNvSpPr txBox="1">
                <a:spLocks noGrp="1" noRot="1" noMove="1" noResize="1" noEditPoints="1" noAdjustHandles="1" noChangeArrowheads="1" noChangeShapeType="1"/>
              </p:cNvSpPr>
              <p:nvPr/>
            </p:nvSpPr>
            <p:spPr>
              <a:xfrm>
                <a:off x="0" y="-47625"/>
                <a:ext cx="1830424" cy="474103"/>
              </a:xfrm>
              <a:prstGeom prst="rect">
                <a:avLst/>
              </a:prstGeom>
            </p:spPr>
            <p:txBody>
              <a:bodyPr lIns="50800" tIns="50800" rIns="50800" bIns="50800" rtlCol="0" anchor="ctr"/>
              <a:lstStyle/>
              <a:p>
                <a:pPr algn="ctr">
                  <a:lnSpc>
                    <a:spcPts val="2659"/>
                  </a:lnSpc>
                </a:pPr>
                <a:endParaRPr/>
              </a:p>
            </p:txBody>
          </p:sp>
        </p:grpSp>
        <p:grpSp>
          <p:nvGrpSpPr>
            <p:cNvPr id="50" name="Group 50"/>
            <p:cNvGrpSpPr>
              <a:grpSpLocks noGrp="1" noUngrp="1" noRot="1" noMove="1" noResize="1"/>
            </p:cNvGrpSpPr>
            <p:nvPr/>
          </p:nvGrpSpPr>
          <p:grpSpPr>
            <a:xfrm>
              <a:off x="28166" y="0"/>
              <a:ext cx="11832983" cy="646436"/>
              <a:chOff x="0" y="0"/>
              <a:chExt cx="1777012" cy="97078"/>
            </a:xfrm>
          </p:grpSpPr>
          <p:sp>
            <p:nvSpPr>
              <p:cNvPr id="51" name="Freeform 51"/>
              <p:cNvSpPr>
                <a:spLocks noGrp="1" noRot="1" noMove="1" noResize="1" noEditPoints="1" noAdjustHandles="1" noChangeArrowheads="1" noChangeShapeType="1"/>
              </p:cNvSpPr>
              <p:nvPr/>
            </p:nvSpPr>
            <p:spPr>
              <a:xfrm>
                <a:off x="0" y="0"/>
                <a:ext cx="1777012" cy="97078"/>
              </a:xfrm>
              <a:custGeom>
                <a:avLst/>
                <a:gdLst/>
                <a:ahLst/>
                <a:cxnLst/>
                <a:rect l="l" t="t" r="r" b="b"/>
                <a:pathLst>
                  <a:path w="1777012" h="97078">
                    <a:moveTo>
                      <a:pt x="17038" y="0"/>
                    </a:moveTo>
                    <a:lnTo>
                      <a:pt x="1759974" y="0"/>
                    </a:lnTo>
                    <a:cubicBezTo>
                      <a:pt x="1769384" y="0"/>
                      <a:pt x="1777012" y="7628"/>
                      <a:pt x="1777012" y="17038"/>
                    </a:cubicBezTo>
                    <a:lnTo>
                      <a:pt x="1777012" y="80040"/>
                    </a:lnTo>
                    <a:cubicBezTo>
                      <a:pt x="1777012" y="84559"/>
                      <a:pt x="1775217" y="88893"/>
                      <a:pt x="1772021" y="92088"/>
                    </a:cubicBezTo>
                    <a:cubicBezTo>
                      <a:pt x="1768826" y="95283"/>
                      <a:pt x="1764492" y="97078"/>
                      <a:pt x="1759974" y="97078"/>
                    </a:cubicBezTo>
                    <a:lnTo>
                      <a:pt x="17038" y="97078"/>
                    </a:lnTo>
                    <a:cubicBezTo>
                      <a:pt x="7628" y="97078"/>
                      <a:pt x="0" y="89450"/>
                      <a:pt x="0" y="80040"/>
                    </a:cubicBezTo>
                    <a:lnTo>
                      <a:pt x="0" y="17038"/>
                    </a:lnTo>
                    <a:cubicBezTo>
                      <a:pt x="0" y="7628"/>
                      <a:pt x="7628" y="0"/>
                      <a:pt x="17038" y="0"/>
                    </a:cubicBezTo>
                    <a:close/>
                  </a:path>
                </a:pathLst>
              </a:custGeom>
              <a:solidFill>
                <a:srgbClr val="1F509E"/>
              </a:solidFill>
              <a:ln w="38100" cap="rnd">
                <a:solidFill>
                  <a:srgbClr val="1F509E"/>
                </a:solidFill>
                <a:prstDash val="solid"/>
                <a:round/>
              </a:ln>
            </p:spPr>
            <p:txBody>
              <a:bodyPr/>
              <a:lstStyle/>
              <a:p>
                <a:endParaRPr lang="en-AU"/>
              </a:p>
            </p:txBody>
          </p:sp>
          <p:sp>
            <p:nvSpPr>
              <p:cNvPr id="52" name="TextBox 52"/>
              <p:cNvSpPr txBox="1">
                <a:spLocks noGrp="1" noRot="1" noMove="1" noResize="1" noEditPoints="1" noAdjustHandles="1" noChangeArrowheads="1" noChangeShapeType="1"/>
              </p:cNvSpPr>
              <p:nvPr/>
            </p:nvSpPr>
            <p:spPr>
              <a:xfrm>
                <a:off x="0" y="-47625"/>
                <a:ext cx="1777012" cy="144703"/>
              </a:xfrm>
              <a:prstGeom prst="rect">
                <a:avLst/>
              </a:prstGeom>
            </p:spPr>
            <p:txBody>
              <a:bodyPr lIns="50800" tIns="50800" rIns="50800" bIns="50800" rtlCol="0" anchor="ctr"/>
              <a:lstStyle/>
              <a:p>
                <a:pPr algn="ctr">
                  <a:lnSpc>
                    <a:spcPts val="2659"/>
                  </a:lnSpc>
                </a:pPr>
                <a:endParaRPr/>
              </a:p>
            </p:txBody>
          </p:sp>
        </p:grpSp>
        <p:grpSp>
          <p:nvGrpSpPr>
            <p:cNvPr id="53" name="Group 53"/>
            <p:cNvGrpSpPr>
              <a:grpSpLocks noGrp="1" noUngrp="1" noRot="1" noMove="1" noResize="1"/>
            </p:cNvGrpSpPr>
            <p:nvPr/>
          </p:nvGrpSpPr>
          <p:grpSpPr>
            <a:xfrm>
              <a:off x="28166" y="323218"/>
              <a:ext cx="11832983" cy="323218"/>
              <a:chOff x="0" y="0"/>
              <a:chExt cx="2337379" cy="63823"/>
            </a:xfrm>
          </p:grpSpPr>
          <p:sp>
            <p:nvSpPr>
              <p:cNvPr id="54" name="Freeform 54"/>
              <p:cNvSpPr>
                <a:spLocks noGrp="1" noRot="1" noMove="1" noResize="1" noEditPoints="1" noAdjustHandles="1" noChangeArrowheads="1" noChangeShapeType="1"/>
              </p:cNvSpPr>
              <p:nvPr/>
            </p:nvSpPr>
            <p:spPr>
              <a:xfrm>
                <a:off x="0" y="0"/>
                <a:ext cx="2337379" cy="63823"/>
              </a:xfrm>
              <a:custGeom>
                <a:avLst/>
                <a:gdLst/>
                <a:ahLst/>
                <a:cxnLst/>
                <a:rect l="l" t="t" r="r" b="b"/>
                <a:pathLst>
                  <a:path w="2337379" h="63823">
                    <a:moveTo>
                      <a:pt x="2337379" y="0"/>
                    </a:moveTo>
                    <a:lnTo>
                      <a:pt x="2337379" y="63823"/>
                    </a:lnTo>
                    <a:lnTo>
                      <a:pt x="0" y="63823"/>
                    </a:lnTo>
                    <a:lnTo>
                      <a:pt x="0" y="0"/>
                    </a:lnTo>
                    <a:close/>
                  </a:path>
                </a:pathLst>
              </a:custGeom>
              <a:solidFill>
                <a:srgbClr val="1F509E"/>
              </a:solidFill>
              <a:ln w="38100" cap="sq">
                <a:solidFill>
                  <a:srgbClr val="1F509E"/>
                </a:solidFill>
                <a:prstDash val="solid"/>
                <a:miter/>
              </a:ln>
            </p:spPr>
            <p:txBody>
              <a:bodyPr/>
              <a:lstStyle/>
              <a:p>
                <a:endParaRPr lang="en-AU"/>
              </a:p>
            </p:txBody>
          </p:sp>
          <p:sp>
            <p:nvSpPr>
              <p:cNvPr id="55" name="TextBox 55"/>
              <p:cNvSpPr txBox="1">
                <a:spLocks noGrp="1" noRot="1" noMove="1" noResize="1" noEditPoints="1" noAdjustHandles="1" noChangeArrowheads="1" noChangeShapeType="1"/>
              </p:cNvSpPr>
              <p:nvPr/>
            </p:nvSpPr>
            <p:spPr>
              <a:xfrm>
                <a:off x="0" y="-47625"/>
                <a:ext cx="2337379" cy="111448"/>
              </a:xfrm>
              <a:prstGeom prst="rect">
                <a:avLst/>
              </a:prstGeom>
            </p:spPr>
            <p:txBody>
              <a:bodyPr lIns="50800" tIns="50800" rIns="50800" bIns="50800" rtlCol="0" anchor="ctr"/>
              <a:lstStyle/>
              <a:p>
                <a:pPr algn="ctr">
                  <a:lnSpc>
                    <a:spcPts val="2659"/>
                  </a:lnSpc>
                </a:pPr>
                <a:endParaRPr/>
              </a:p>
            </p:txBody>
          </p:sp>
        </p:grpSp>
      </p:grpSp>
      <p:grpSp>
        <p:nvGrpSpPr>
          <p:cNvPr id="56" name="Group 56"/>
          <p:cNvGrpSpPr>
            <a:grpSpLocks noGrp="1" noUngrp="1" noRot="1" noMove="1" noResize="1"/>
          </p:cNvGrpSpPr>
          <p:nvPr/>
        </p:nvGrpSpPr>
        <p:grpSpPr>
          <a:xfrm>
            <a:off x="190126" y="2614038"/>
            <a:ext cx="17907747" cy="2323697"/>
            <a:chOff x="0" y="0"/>
            <a:chExt cx="23876996" cy="3098262"/>
          </a:xfrm>
        </p:grpSpPr>
        <p:grpSp>
          <p:nvGrpSpPr>
            <p:cNvPr id="57" name="Group 57"/>
            <p:cNvGrpSpPr>
              <a:grpSpLocks noGrp="1" noUngrp="1" noRot="1" noMove="1" noResize="1"/>
            </p:cNvGrpSpPr>
            <p:nvPr/>
          </p:nvGrpSpPr>
          <p:grpSpPr>
            <a:xfrm>
              <a:off x="0" y="0"/>
              <a:ext cx="23876996" cy="3098262"/>
              <a:chOff x="0" y="0"/>
              <a:chExt cx="3684722" cy="478127"/>
            </a:xfrm>
          </p:grpSpPr>
          <p:sp>
            <p:nvSpPr>
              <p:cNvPr id="58" name="Freeform 58"/>
              <p:cNvSpPr>
                <a:spLocks noGrp="1" noRot="1" noMove="1" noResize="1" noEditPoints="1" noAdjustHandles="1" noChangeArrowheads="1" noChangeShapeType="1"/>
              </p:cNvSpPr>
              <p:nvPr/>
            </p:nvSpPr>
            <p:spPr>
              <a:xfrm>
                <a:off x="0" y="0"/>
                <a:ext cx="3684722" cy="478127"/>
              </a:xfrm>
              <a:custGeom>
                <a:avLst/>
                <a:gdLst/>
                <a:ahLst/>
                <a:cxnLst/>
                <a:rect l="l" t="t" r="r" b="b"/>
                <a:pathLst>
                  <a:path w="3684722" h="478127">
                    <a:moveTo>
                      <a:pt x="8444" y="0"/>
                    </a:moveTo>
                    <a:lnTo>
                      <a:pt x="3676278" y="0"/>
                    </a:lnTo>
                    <a:cubicBezTo>
                      <a:pt x="3680941" y="0"/>
                      <a:pt x="3684722" y="3780"/>
                      <a:pt x="3684722" y="8444"/>
                    </a:cubicBezTo>
                    <a:lnTo>
                      <a:pt x="3684722" y="469683"/>
                    </a:lnTo>
                    <a:cubicBezTo>
                      <a:pt x="3684722" y="471923"/>
                      <a:pt x="3683832" y="474070"/>
                      <a:pt x="3682248" y="475654"/>
                    </a:cubicBezTo>
                    <a:cubicBezTo>
                      <a:pt x="3680665" y="477237"/>
                      <a:pt x="3678517" y="478127"/>
                      <a:pt x="3676278" y="478127"/>
                    </a:cubicBezTo>
                    <a:lnTo>
                      <a:pt x="8444" y="478127"/>
                    </a:lnTo>
                    <a:cubicBezTo>
                      <a:pt x="3780" y="478127"/>
                      <a:pt x="0" y="474346"/>
                      <a:pt x="0" y="469683"/>
                    </a:cubicBezTo>
                    <a:lnTo>
                      <a:pt x="0" y="8444"/>
                    </a:lnTo>
                    <a:cubicBezTo>
                      <a:pt x="0" y="3780"/>
                      <a:pt x="3780" y="0"/>
                      <a:pt x="8444" y="0"/>
                    </a:cubicBezTo>
                    <a:close/>
                  </a:path>
                </a:pathLst>
              </a:custGeom>
              <a:ln w="38100" cap="rnd">
                <a:solidFill>
                  <a:srgbClr val="1F509E"/>
                </a:solidFill>
                <a:prstDash val="solid"/>
                <a:round/>
              </a:ln>
            </p:spPr>
            <p:txBody>
              <a:bodyPr/>
              <a:lstStyle/>
              <a:p>
                <a:endParaRPr lang="en-AU"/>
              </a:p>
            </p:txBody>
          </p:sp>
          <p:sp>
            <p:nvSpPr>
              <p:cNvPr id="59" name="TextBox 59"/>
              <p:cNvSpPr txBox="1">
                <a:spLocks noGrp="1" noRot="1" noMove="1" noResize="1" noEditPoints="1" noAdjustHandles="1" noChangeArrowheads="1" noChangeShapeType="1"/>
              </p:cNvSpPr>
              <p:nvPr/>
            </p:nvSpPr>
            <p:spPr>
              <a:xfrm>
                <a:off x="0" y="-47625"/>
                <a:ext cx="3684722" cy="525752"/>
              </a:xfrm>
              <a:prstGeom prst="rect">
                <a:avLst/>
              </a:prstGeom>
            </p:spPr>
            <p:txBody>
              <a:bodyPr lIns="50800" tIns="50800" rIns="50800" bIns="50800" rtlCol="0" anchor="ctr"/>
              <a:lstStyle/>
              <a:p>
                <a:pPr algn="ctr">
                  <a:lnSpc>
                    <a:spcPts val="2659"/>
                  </a:lnSpc>
                </a:pPr>
                <a:endParaRPr/>
              </a:p>
            </p:txBody>
          </p:sp>
        </p:grpSp>
        <p:grpSp>
          <p:nvGrpSpPr>
            <p:cNvPr id="60" name="Group 60"/>
            <p:cNvGrpSpPr>
              <a:grpSpLocks noGrp="1" noUngrp="1" noRot="1" noMove="1" noResize="1"/>
            </p:cNvGrpSpPr>
            <p:nvPr/>
          </p:nvGrpSpPr>
          <p:grpSpPr>
            <a:xfrm>
              <a:off x="28166" y="0"/>
              <a:ext cx="23843930" cy="646436"/>
              <a:chOff x="0" y="0"/>
              <a:chExt cx="3580750" cy="97078"/>
            </a:xfrm>
          </p:grpSpPr>
          <p:sp>
            <p:nvSpPr>
              <p:cNvPr id="61" name="Freeform 61"/>
              <p:cNvSpPr>
                <a:spLocks noGrp="1" noRot="1" noMove="1" noResize="1" noEditPoints="1" noAdjustHandles="1" noChangeArrowheads="1" noChangeShapeType="1"/>
              </p:cNvSpPr>
              <p:nvPr/>
            </p:nvSpPr>
            <p:spPr>
              <a:xfrm>
                <a:off x="0" y="0"/>
                <a:ext cx="3580750" cy="97078"/>
              </a:xfrm>
              <a:custGeom>
                <a:avLst/>
                <a:gdLst/>
                <a:ahLst/>
                <a:cxnLst/>
                <a:rect l="l" t="t" r="r" b="b"/>
                <a:pathLst>
                  <a:path w="3580750" h="97078">
                    <a:moveTo>
                      <a:pt x="8456" y="0"/>
                    </a:moveTo>
                    <a:lnTo>
                      <a:pt x="3572294" y="0"/>
                    </a:lnTo>
                    <a:cubicBezTo>
                      <a:pt x="3576964" y="0"/>
                      <a:pt x="3580750" y="3786"/>
                      <a:pt x="3580750" y="8456"/>
                    </a:cubicBezTo>
                    <a:lnTo>
                      <a:pt x="3580750" y="88623"/>
                    </a:lnTo>
                    <a:cubicBezTo>
                      <a:pt x="3580750" y="93293"/>
                      <a:pt x="3576964" y="97078"/>
                      <a:pt x="3572294" y="97078"/>
                    </a:cubicBezTo>
                    <a:lnTo>
                      <a:pt x="8456" y="97078"/>
                    </a:lnTo>
                    <a:cubicBezTo>
                      <a:pt x="3786" y="97078"/>
                      <a:pt x="0" y="93293"/>
                      <a:pt x="0" y="88623"/>
                    </a:cubicBezTo>
                    <a:lnTo>
                      <a:pt x="0" y="8456"/>
                    </a:lnTo>
                    <a:cubicBezTo>
                      <a:pt x="0" y="3786"/>
                      <a:pt x="3786" y="0"/>
                      <a:pt x="8456" y="0"/>
                    </a:cubicBezTo>
                    <a:close/>
                  </a:path>
                </a:pathLst>
              </a:custGeom>
              <a:solidFill>
                <a:srgbClr val="1F509E"/>
              </a:solidFill>
              <a:ln w="38100" cap="rnd">
                <a:solidFill>
                  <a:srgbClr val="1F509E"/>
                </a:solidFill>
                <a:prstDash val="solid"/>
                <a:round/>
              </a:ln>
            </p:spPr>
            <p:txBody>
              <a:bodyPr/>
              <a:lstStyle/>
              <a:p>
                <a:endParaRPr lang="en-AU"/>
              </a:p>
            </p:txBody>
          </p:sp>
          <p:sp>
            <p:nvSpPr>
              <p:cNvPr id="62" name="TextBox 62"/>
              <p:cNvSpPr txBox="1">
                <a:spLocks noGrp="1" noRot="1" noMove="1" noResize="1" noEditPoints="1" noAdjustHandles="1" noChangeArrowheads="1" noChangeShapeType="1"/>
              </p:cNvSpPr>
              <p:nvPr/>
            </p:nvSpPr>
            <p:spPr>
              <a:xfrm>
                <a:off x="0" y="-47625"/>
                <a:ext cx="3580750" cy="144703"/>
              </a:xfrm>
              <a:prstGeom prst="rect">
                <a:avLst/>
              </a:prstGeom>
            </p:spPr>
            <p:txBody>
              <a:bodyPr lIns="50800" tIns="50800" rIns="50800" bIns="50800" rtlCol="0" anchor="ctr"/>
              <a:lstStyle/>
              <a:p>
                <a:pPr algn="ctr">
                  <a:lnSpc>
                    <a:spcPts val="2659"/>
                  </a:lnSpc>
                </a:pPr>
                <a:endParaRPr/>
              </a:p>
            </p:txBody>
          </p:sp>
        </p:grpSp>
        <p:grpSp>
          <p:nvGrpSpPr>
            <p:cNvPr id="63" name="Group 63"/>
            <p:cNvGrpSpPr>
              <a:grpSpLocks noGrp="1" noUngrp="1" noRot="1" noMove="1" noResize="1"/>
            </p:cNvGrpSpPr>
            <p:nvPr/>
          </p:nvGrpSpPr>
          <p:grpSpPr>
            <a:xfrm>
              <a:off x="28166" y="323218"/>
              <a:ext cx="23843930" cy="323218"/>
              <a:chOff x="0" y="0"/>
              <a:chExt cx="4709912" cy="63823"/>
            </a:xfrm>
          </p:grpSpPr>
          <p:sp>
            <p:nvSpPr>
              <p:cNvPr id="64" name="Freeform 64"/>
              <p:cNvSpPr>
                <a:spLocks noGrp="1" noRot="1" noMove="1" noResize="1" noEditPoints="1" noAdjustHandles="1" noChangeArrowheads="1" noChangeShapeType="1"/>
              </p:cNvSpPr>
              <p:nvPr/>
            </p:nvSpPr>
            <p:spPr>
              <a:xfrm>
                <a:off x="0" y="0"/>
                <a:ext cx="4709912" cy="63823"/>
              </a:xfrm>
              <a:custGeom>
                <a:avLst/>
                <a:gdLst/>
                <a:ahLst/>
                <a:cxnLst/>
                <a:rect l="l" t="t" r="r" b="b"/>
                <a:pathLst>
                  <a:path w="4709912" h="63823">
                    <a:moveTo>
                      <a:pt x="4709912" y="0"/>
                    </a:moveTo>
                    <a:lnTo>
                      <a:pt x="4709912" y="63823"/>
                    </a:lnTo>
                    <a:lnTo>
                      <a:pt x="0" y="63823"/>
                    </a:lnTo>
                    <a:lnTo>
                      <a:pt x="0" y="0"/>
                    </a:lnTo>
                    <a:close/>
                  </a:path>
                </a:pathLst>
              </a:custGeom>
              <a:solidFill>
                <a:srgbClr val="1F509E"/>
              </a:solidFill>
              <a:ln w="38100" cap="sq">
                <a:solidFill>
                  <a:srgbClr val="1F509E"/>
                </a:solidFill>
                <a:prstDash val="solid"/>
                <a:miter/>
              </a:ln>
            </p:spPr>
            <p:txBody>
              <a:bodyPr/>
              <a:lstStyle/>
              <a:p>
                <a:endParaRPr lang="en-AU"/>
              </a:p>
            </p:txBody>
          </p:sp>
          <p:sp>
            <p:nvSpPr>
              <p:cNvPr id="65" name="TextBox 65"/>
              <p:cNvSpPr txBox="1">
                <a:spLocks noGrp="1" noRot="1" noMove="1" noResize="1" noEditPoints="1" noAdjustHandles="1" noChangeArrowheads="1" noChangeShapeType="1"/>
              </p:cNvSpPr>
              <p:nvPr/>
            </p:nvSpPr>
            <p:spPr>
              <a:xfrm>
                <a:off x="0" y="-47625"/>
                <a:ext cx="4709912" cy="111448"/>
              </a:xfrm>
              <a:prstGeom prst="rect">
                <a:avLst/>
              </a:prstGeom>
            </p:spPr>
            <p:txBody>
              <a:bodyPr lIns="50800" tIns="50800" rIns="50800" bIns="50800" rtlCol="0" anchor="ctr"/>
              <a:lstStyle/>
              <a:p>
                <a:pPr algn="ctr">
                  <a:lnSpc>
                    <a:spcPts val="2659"/>
                  </a:lnSpc>
                </a:pPr>
                <a:endParaRPr/>
              </a:p>
            </p:txBody>
          </p:sp>
        </p:grpSp>
      </p:grpSp>
      <p:grpSp>
        <p:nvGrpSpPr>
          <p:cNvPr id="66" name="Group 66"/>
          <p:cNvGrpSpPr>
            <a:grpSpLocks noGrp="1" noUngrp="1" noRot="1" noMove="1" noResize="1"/>
          </p:cNvGrpSpPr>
          <p:nvPr/>
        </p:nvGrpSpPr>
        <p:grpSpPr>
          <a:xfrm>
            <a:off x="304613" y="7408455"/>
            <a:ext cx="16477884" cy="850192"/>
            <a:chOff x="0" y="0"/>
            <a:chExt cx="21970512" cy="1133589"/>
          </a:xfrm>
        </p:grpSpPr>
        <p:sp>
          <p:nvSpPr>
            <p:cNvPr id="67" name="Freeform 67"/>
            <p:cNvSpPr>
              <a:spLocks noGrp="1" noRot="1" noMove="1" noResize="1" noEditPoints="1" noAdjustHandles="1" noChangeArrowheads="1" noChangeShapeType="1"/>
            </p:cNvSpPr>
            <p:nvPr/>
          </p:nvSpPr>
          <p:spPr>
            <a:xfrm>
              <a:off x="1394727" y="0"/>
              <a:ext cx="787898" cy="787898"/>
            </a:xfrm>
            <a:custGeom>
              <a:avLst/>
              <a:gdLst/>
              <a:ahLst/>
              <a:cxnLst/>
              <a:rect l="l" t="t" r="r" b="b"/>
              <a:pathLst>
                <a:path w="787898" h="787898">
                  <a:moveTo>
                    <a:pt x="0" y="0"/>
                  </a:moveTo>
                  <a:lnTo>
                    <a:pt x="787898" y="0"/>
                  </a:lnTo>
                  <a:lnTo>
                    <a:pt x="787898" y="787898"/>
                  </a:lnTo>
                  <a:lnTo>
                    <a:pt x="0" y="787898"/>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AU"/>
            </a:p>
          </p:txBody>
        </p:sp>
        <p:sp>
          <p:nvSpPr>
            <p:cNvPr id="68" name="Freeform 68"/>
            <p:cNvSpPr>
              <a:spLocks noGrp="1" noRot="1" noMove="1" noResize="1" noEditPoints="1" noAdjustHandles="1" noChangeArrowheads="1" noChangeShapeType="1"/>
            </p:cNvSpPr>
            <p:nvPr/>
          </p:nvSpPr>
          <p:spPr>
            <a:xfrm>
              <a:off x="9124980" y="94841"/>
              <a:ext cx="456120" cy="547742"/>
            </a:xfrm>
            <a:custGeom>
              <a:avLst/>
              <a:gdLst/>
              <a:ahLst/>
              <a:cxnLst/>
              <a:rect l="l" t="t" r="r" b="b"/>
              <a:pathLst>
                <a:path w="456120" h="547742">
                  <a:moveTo>
                    <a:pt x="0" y="0"/>
                  </a:moveTo>
                  <a:lnTo>
                    <a:pt x="456120" y="0"/>
                  </a:lnTo>
                  <a:lnTo>
                    <a:pt x="456120" y="547743"/>
                  </a:lnTo>
                  <a:lnTo>
                    <a:pt x="0" y="547743"/>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AU"/>
            </a:p>
          </p:txBody>
        </p:sp>
        <p:sp>
          <p:nvSpPr>
            <p:cNvPr id="69" name="Freeform 69"/>
            <p:cNvSpPr>
              <a:spLocks noGrp="1" noRot="1" noMove="1" noResize="1" noEditPoints="1" noAdjustHandles="1" noChangeArrowheads="1" noChangeShapeType="1"/>
            </p:cNvSpPr>
            <p:nvPr/>
          </p:nvSpPr>
          <p:spPr>
            <a:xfrm>
              <a:off x="17614251" y="126428"/>
              <a:ext cx="547742" cy="547742"/>
            </a:xfrm>
            <a:custGeom>
              <a:avLst/>
              <a:gdLst/>
              <a:ahLst/>
              <a:cxnLst/>
              <a:rect l="l" t="t" r="r" b="b"/>
              <a:pathLst>
                <a:path w="547742" h="547742">
                  <a:moveTo>
                    <a:pt x="0" y="0"/>
                  </a:moveTo>
                  <a:lnTo>
                    <a:pt x="547742" y="0"/>
                  </a:lnTo>
                  <a:lnTo>
                    <a:pt x="547742" y="547742"/>
                  </a:lnTo>
                  <a:lnTo>
                    <a:pt x="0" y="547742"/>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AU"/>
            </a:p>
          </p:txBody>
        </p:sp>
        <p:sp>
          <p:nvSpPr>
            <p:cNvPr id="70" name="Freeform 70"/>
            <p:cNvSpPr>
              <a:spLocks noGrp="1" noRot="1" noMove="1" noResize="1" noEditPoints="1" noAdjustHandles="1" noChangeArrowheads="1" noChangeShapeType="1"/>
            </p:cNvSpPr>
            <p:nvPr/>
          </p:nvSpPr>
          <p:spPr>
            <a:xfrm>
              <a:off x="2106425" y="124132"/>
              <a:ext cx="3578208" cy="584441"/>
            </a:xfrm>
            <a:custGeom>
              <a:avLst/>
              <a:gdLst/>
              <a:ahLst/>
              <a:cxnLst/>
              <a:rect l="l" t="t" r="r" b="b"/>
              <a:pathLst>
                <a:path w="3578208" h="584441">
                  <a:moveTo>
                    <a:pt x="0" y="0"/>
                  </a:moveTo>
                  <a:lnTo>
                    <a:pt x="3578208" y="0"/>
                  </a:lnTo>
                  <a:lnTo>
                    <a:pt x="3578208" y="584441"/>
                  </a:lnTo>
                  <a:lnTo>
                    <a:pt x="0" y="584441"/>
                  </a:lnTo>
                  <a:lnTo>
                    <a:pt x="0" y="0"/>
                  </a:lnTo>
                  <a:close/>
                </a:path>
              </a:pathLst>
            </a:custGeom>
            <a:blipFill>
              <a:blip r:embed="rId6"/>
              <a:stretch>
                <a:fillRect/>
              </a:stretch>
            </a:blipFill>
          </p:spPr>
          <p:txBody>
            <a:bodyPr/>
            <a:lstStyle/>
            <a:p>
              <a:endParaRPr lang="en-AU"/>
            </a:p>
          </p:txBody>
        </p:sp>
        <p:sp>
          <p:nvSpPr>
            <p:cNvPr id="71" name="Freeform 71"/>
            <p:cNvSpPr>
              <a:spLocks noGrp="1" noRot="1" noMove="1" noResize="1" noEditPoints="1" noAdjustHandles="1" noChangeArrowheads="1" noChangeShapeType="1"/>
            </p:cNvSpPr>
            <p:nvPr/>
          </p:nvSpPr>
          <p:spPr>
            <a:xfrm>
              <a:off x="9695400" y="217148"/>
              <a:ext cx="4688638" cy="353601"/>
            </a:xfrm>
            <a:custGeom>
              <a:avLst/>
              <a:gdLst/>
              <a:ahLst/>
              <a:cxnLst/>
              <a:rect l="l" t="t" r="r" b="b"/>
              <a:pathLst>
                <a:path w="4688638" h="353601">
                  <a:moveTo>
                    <a:pt x="0" y="0"/>
                  </a:moveTo>
                  <a:lnTo>
                    <a:pt x="4688638" y="0"/>
                  </a:lnTo>
                  <a:lnTo>
                    <a:pt x="4688638" y="353602"/>
                  </a:lnTo>
                  <a:lnTo>
                    <a:pt x="0" y="353602"/>
                  </a:lnTo>
                  <a:lnTo>
                    <a:pt x="0" y="0"/>
                  </a:lnTo>
                  <a:close/>
                </a:path>
              </a:pathLst>
            </a:custGeom>
            <a:blipFill>
              <a:blip r:embed="rId7"/>
              <a:stretch>
                <a:fillRect/>
              </a:stretch>
            </a:blipFill>
          </p:spPr>
          <p:txBody>
            <a:bodyPr/>
            <a:lstStyle/>
            <a:p>
              <a:endParaRPr lang="en-AU"/>
            </a:p>
          </p:txBody>
        </p:sp>
        <p:sp>
          <p:nvSpPr>
            <p:cNvPr id="72" name="Freeform 72"/>
            <p:cNvSpPr>
              <a:spLocks noGrp="1" noRot="1" noMove="1" noResize="1" noEditPoints="1" noAdjustHandles="1" noChangeArrowheads="1" noChangeShapeType="1"/>
            </p:cNvSpPr>
            <p:nvPr/>
          </p:nvSpPr>
          <p:spPr>
            <a:xfrm>
              <a:off x="18276293" y="113728"/>
              <a:ext cx="3694219" cy="477170"/>
            </a:xfrm>
            <a:custGeom>
              <a:avLst/>
              <a:gdLst/>
              <a:ahLst/>
              <a:cxnLst/>
              <a:rect l="l" t="t" r="r" b="b"/>
              <a:pathLst>
                <a:path w="3694219" h="477170">
                  <a:moveTo>
                    <a:pt x="0" y="0"/>
                  </a:moveTo>
                  <a:lnTo>
                    <a:pt x="3694219" y="0"/>
                  </a:lnTo>
                  <a:lnTo>
                    <a:pt x="3694219" y="477170"/>
                  </a:lnTo>
                  <a:lnTo>
                    <a:pt x="0" y="477170"/>
                  </a:lnTo>
                  <a:lnTo>
                    <a:pt x="0" y="0"/>
                  </a:lnTo>
                  <a:close/>
                </a:path>
              </a:pathLst>
            </a:custGeom>
            <a:blipFill>
              <a:blip r:embed="rId8"/>
              <a:stretch>
                <a:fillRect/>
              </a:stretch>
            </a:blipFill>
          </p:spPr>
          <p:txBody>
            <a:bodyPr/>
            <a:lstStyle/>
            <a:p>
              <a:endParaRPr lang="en-AU"/>
            </a:p>
          </p:txBody>
        </p:sp>
        <p:sp>
          <p:nvSpPr>
            <p:cNvPr id="73" name="TextBox 73"/>
            <p:cNvSpPr txBox="1">
              <a:spLocks noGrp="1" noRot="1" noMove="1" noResize="1" noEditPoints="1" noAdjustHandles="1" noChangeArrowheads="1" noChangeShapeType="1"/>
            </p:cNvSpPr>
            <p:nvPr/>
          </p:nvSpPr>
          <p:spPr>
            <a:xfrm>
              <a:off x="0" y="845048"/>
              <a:ext cx="5307817" cy="288541"/>
            </a:xfrm>
            <a:prstGeom prst="rect">
              <a:avLst/>
            </a:prstGeom>
          </p:spPr>
          <p:txBody>
            <a:bodyPr lIns="0" tIns="0" rIns="0" bIns="0" rtlCol="0" anchor="t">
              <a:spAutoFit/>
            </a:bodyPr>
            <a:lstStyle/>
            <a:p>
              <a:pPr algn="l">
                <a:lnSpc>
                  <a:spcPts val="1786"/>
                </a:lnSpc>
              </a:pPr>
              <a:r>
                <a:rPr lang="en-US" sz="1276" b="1" dirty="0">
                  <a:solidFill>
                    <a:srgbClr val="173274"/>
                  </a:solidFill>
                  <a:latin typeface="Gilroy ExtraBold" panose="00000900000000000000" pitchFamily="50" charset="0"/>
                  <a:ea typeface="Gilroy 2 Bold"/>
                  <a:cs typeface="Gilroy 2 Bold"/>
                  <a:sym typeface="Gilroy 2 Bold"/>
                </a:rPr>
                <a:t>Expanding care through innovation and connection.</a:t>
              </a:r>
            </a:p>
          </p:txBody>
        </p:sp>
        <p:sp>
          <p:nvSpPr>
            <p:cNvPr id="74" name="TextBox 74"/>
            <p:cNvSpPr txBox="1">
              <a:spLocks noGrp="1" noRot="1" noMove="1" noResize="1" noEditPoints="1" noAdjustHandles="1" noChangeArrowheads="1" noChangeShapeType="1"/>
            </p:cNvSpPr>
            <p:nvPr/>
          </p:nvSpPr>
          <p:spPr>
            <a:xfrm>
              <a:off x="8038087" y="845048"/>
              <a:ext cx="5307817" cy="288541"/>
            </a:xfrm>
            <a:prstGeom prst="rect">
              <a:avLst/>
            </a:prstGeom>
          </p:spPr>
          <p:txBody>
            <a:bodyPr lIns="0" tIns="0" rIns="0" bIns="0" rtlCol="0" anchor="t">
              <a:spAutoFit/>
            </a:bodyPr>
            <a:lstStyle/>
            <a:p>
              <a:pPr algn="l">
                <a:lnSpc>
                  <a:spcPts val="1786"/>
                </a:lnSpc>
              </a:pPr>
              <a:r>
                <a:rPr lang="en-US" sz="1276" b="1" dirty="0">
                  <a:solidFill>
                    <a:srgbClr val="173274"/>
                  </a:solidFill>
                  <a:latin typeface="Gilroy ExtraBold" panose="00000900000000000000" pitchFamily="50" charset="0"/>
                  <a:ea typeface="Gilroy 2 Bold"/>
                  <a:cs typeface="Gilroy 2 Bold"/>
                  <a:sym typeface="Gilroy 2 Bold"/>
                </a:rPr>
                <a:t>Extending compassion where it’s needed most.</a:t>
              </a:r>
            </a:p>
          </p:txBody>
        </p:sp>
        <p:sp>
          <p:nvSpPr>
            <p:cNvPr id="75" name="TextBox 75"/>
            <p:cNvSpPr txBox="1">
              <a:spLocks noGrp="1" noRot="1" noMove="1" noResize="1" noEditPoints="1" noAdjustHandles="1" noChangeArrowheads="1" noChangeShapeType="1"/>
            </p:cNvSpPr>
            <p:nvPr/>
          </p:nvSpPr>
          <p:spPr>
            <a:xfrm>
              <a:off x="16053365" y="845048"/>
              <a:ext cx="5307817" cy="288541"/>
            </a:xfrm>
            <a:prstGeom prst="rect">
              <a:avLst/>
            </a:prstGeom>
          </p:spPr>
          <p:txBody>
            <a:bodyPr lIns="0" tIns="0" rIns="0" bIns="0" rtlCol="0" anchor="t">
              <a:spAutoFit/>
            </a:bodyPr>
            <a:lstStyle/>
            <a:p>
              <a:pPr algn="l">
                <a:lnSpc>
                  <a:spcPts val="1786"/>
                </a:lnSpc>
              </a:pPr>
              <a:r>
                <a:rPr lang="en-US" sz="1276" b="1" dirty="0">
                  <a:solidFill>
                    <a:srgbClr val="173274"/>
                  </a:solidFill>
                  <a:latin typeface="Gilroy ExtraBold" panose="00000900000000000000" pitchFamily="50" charset="0"/>
                  <a:ea typeface="Gilroy 2 Bold"/>
                  <a:cs typeface="Gilroy 2 Bold"/>
                  <a:sym typeface="Gilroy 2 Bold"/>
                </a:rPr>
                <a:t>Building the hospitals of tomorrow, today.</a:t>
              </a:r>
            </a:p>
          </p:txBody>
        </p:sp>
      </p:grpSp>
      <p:sp>
        <p:nvSpPr>
          <p:cNvPr id="76" name="Freeform 76"/>
          <p:cNvSpPr>
            <a:spLocks noGrp="1" noRot="1" noMove="1" noResize="1" noEditPoints="1" noAdjustHandles="1" noChangeArrowheads="1" noChangeShapeType="1"/>
          </p:cNvSpPr>
          <p:nvPr/>
        </p:nvSpPr>
        <p:spPr>
          <a:xfrm rot="215082">
            <a:off x="384880" y="5205312"/>
            <a:ext cx="368838" cy="368838"/>
          </a:xfrm>
          <a:custGeom>
            <a:avLst/>
            <a:gdLst/>
            <a:ahLst/>
            <a:cxnLst/>
            <a:rect l="l" t="t" r="r" b="b"/>
            <a:pathLst>
              <a:path w="368838" h="368838">
                <a:moveTo>
                  <a:pt x="0" y="0"/>
                </a:moveTo>
                <a:lnTo>
                  <a:pt x="368839" y="0"/>
                </a:lnTo>
                <a:lnTo>
                  <a:pt x="368839" y="368838"/>
                </a:lnTo>
                <a:lnTo>
                  <a:pt x="0" y="368838"/>
                </a:lnTo>
                <a:lnTo>
                  <a:pt x="0" y="0"/>
                </a:lnTo>
                <a:close/>
              </a:path>
            </a:pathLst>
          </a:custGeom>
          <a:blipFill>
            <a:blip r:embed="rId9"/>
            <a:stretch>
              <a:fillRect/>
            </a:stretch>
          </a:blipFill>
        </p:spPr>
        <p:txBody>
          <a:bodyPr/>
          <a:lstStyle/>
          <a:p>
            <a:endParaRPr lang="en-AU"/>
          </a:p>
        </p:txBody>
      </p:sp>
      <p:sp>
        <p:nvSpPr>
          <p:cNvPr id="77" name="Freeform 77"/>
          <p:cNvSpPr>
            <a:spLocks noGrp="1" noRot="1" noMove="1" noResize="1" noEditPoints="1" noAdjustHandles="1" noChangeArrowheads="1" noChangeShapeType="1"/>
          </p:cNvSpPr>
          <p:nvPr/>
        </p:nvSpPr>
        <p:spPr>
          <a:xfrm>
            <a:off x="9444110" y="5215449"/>
            <a:ext cx="348565" cy="348565"/>
          </a:xfrm>
          <a:custGeom>
            <a:avLst/>
            <a:gdLst/>
            <a:ahLst/>
            <a:cxnLst/>
            <a:rect l="l" t="t" r="r" b="b"/>
            <a:pathLst>
              <a:path w="348565" h="348565">
                <a:moveTo>
                  <a:pt x="0" y="0"/>
                </a:moveTo>
                <a:lnTo>
                  <a:pt x="348565" y="0"/>
                </a:lnTo>
                <a:lnTo>
                  <a:pt x="348565" y="348565"/>
                </a:lnTo>
                <a:lnTo>
                  <a:pt x="0" y="348565"/>
                </a:lnTo>
                <a:lnTo>
                  <a:pt x="0" y="0"/>
                </a:lnTo>
                <a:close/>
              </a:path>
            </a:pathLst>
          </a:custGeom>
          <a:blipFill>
            <a:blip r:embed="rId10"/>
            <a:stretch>
              <a:fillRect/>
            </a:stretch>
          </a:blipFill>
        </p:spPr>
        <p:txBody>
          <a:bodyPr/>
          <a:lstStyle/>
          <a:p>
            <a:endParaRPr lang="en-AU"/>
          </a:p>
        </p:txBody>
      </p:sp>
      <p:sp>
        <p:nvSpPr>
          <p:cNvPr id="78" name="Freeform 78"/>
          <p:cNvSpPr>
            <a:spLocks noGrp="1" noRot="1" noMove="1" noResize="1" noEditPoints="1" noAdjustHandles="1" noChangeArrowheads="1" noChangeShapeType="1"/>
          </p:cNvSpPr>
          <p:nvPr/>
        </p:nvSpPr>
        <p:spPr>
          <a:xfrm>
            <a:off x="383216" y="2678279"/>
            <a:ext cx="381673" cy="381673"/>
          </a:xfrm>
          <a:custGeom>
            <a:avLst/>
            <a:gdLst/>
            <a:ahLst/>
            <a:cxnLst/>
            <a:rect l="l" t="t" r="r" b="b"/>
            <a:pathLst>
              <a:path w="381673" h="381673">
                <a:moveTo>
                  <a:pt x="0" y="0"/>
                </a:moveTo>
                <a:lnTo>
                  <a:pt x="381673" y="0"/>
                </a:lnTo>
                <a:lnTo>
                  <a:pt x="381673" y="381673"/>
                </a:lnTo>
                <a:lnTo>
                  <a:pt x="0" y="381673"/>
                </a:lnTo>
                <a:lnTo>
                  <a:pt x="0" y="0"/>
                </a:lnTo>
                <a:close/>
              </a:path>
            </a:pathLst>
          </a:custGeom>
          <a:blipFill>
            <a:blip r:embed="rId11"/>
            <a:stretch>
              <a:fillRect/>
            </a:stretch>
          </a:blipFill>
        </p:spPr>
        <p:txBody>
          <a:bodyPr/>
          <a:lstStyle/>
          <a:p>
            <a:endParaRPr lang="en-AU"/>
          </a:p>
        </p:txBody>
      </p:sp>
      <p:sp>
        <p:nvSpPr>
          <p:cNvPr id="79" name="TextBox 79"/>
          <p:cNvSpPr txBox="1">
            <a:spLocks noGrp="1" noRot="1" noMove="1" noResize="1" noEditPoints="1" noAdjustHandles="1" noChangeArrowheads="1" noChangeShapeType="1"/>
          </p:cNvSpPr>
          <p:nvPr/>
        </p:nvSpPr>
        <p:spPr>
          <a:xfrm>
            <a:off x="211251" y="1866845"/>
            <a:ext cx="13273333" cy="487313"/>
          </a:xfrm>
          <a:prstGeom prst="rect">
            <a:avLst/>
          </a:prstGeom>
        </p:spPr>
        <p:txBody>
          <a:bodyPr lIns="0" tIns="0" rIns="0" bIns="0" rtlCol="0" anchor="t">
            <a:spAutoFit/>
          </a:bodyPr>
          <a:lstStyle/>
          <a:p>
            <a:pPr algn="l">
              <a:lnSpc>
                <a:spcPts val="1898"/>
              </a:lnSpc>
            </a:pPr>
            <a:r>
              <a:rPr lang="en-US" sz="1679" dirty="0">
                <a:solidFill>
                  <a:srgbClr val="173274"/>
                </a:solidFill>
                <a:latin typeface="Gilroy" panose="00000500000000000000" pitchFamily="50" charset="0"/>
                <a:ea typeface="Gilroy 1"/>
                <a:cs typeface="Gilroy 1"/>
                <a:sym typeface="Gilroy 1"/>
              </a:rPr>
              <a:t>Outline one strategic initiative around service development that you are planning on doing or seeking approval to undertake in the FY27 budget year. Detail alignment to the three pillars of Mater’s Group Strategy - Towards 2030.</a:t>
            </a:r>
          </a:p>
        </p:txBody>
      </p:sp>
      <p:sp>
        <p:nvSpPr>
          <p:cNvPr id="80" name="TextBox 80"/>
          <p:cNvSpPr txBox="1">
            <a:spLocks noGrp="1" noRot="1" noMove="1" noResize="1" noEditPoints="1" noAdjustHandles="1" noChangeArrowheads="1" noChangeShapeType="1"/>
          </p:cNvSpPr>
          <p:nvPr/>
        </p:nvSpPr>
        <p:spPr>
          <a:xfrm>
            <a:off x="862598" y="5192025"/>
            <a:ext cx="3022108" cy="357313"/>
          </a:xfrm>
          <a:prstGeom prst="rect">
            <a:avLst/>
          </a:prstGeom>
        </p:spPr>
        <p:txBody>
          <a:bodyPr lIns="0" tIns="0" rIns="0" bIns="0" rtlCol="0" anchor="t">
            <a:spAutoFit/>
          </a:bodyPr>
          <a:lstStyle/>
          <a:p>
            <a:pPr algn="l">
              <a:lnSpc>
                <a:spcPts val="2979"/>
              </a:lnSpc>
            </a:pPr>
            <a:r>
              <a:rPr lang="en-US" sz="2128" dirty="0">
                <a:solidFill>
                  <a:srgbClr val="FFFFFF"/>
                </a:solidFill>
                <a:latin typeface="Gilroy ExtraBold" panose="00000900000000000000" pitchFamily="50" charset="0"/>
                <a:ea typeface="Gilroy 3"/>
                <a:cs typeface="Gilroy 3"/>
                <a:sym typeface="Gilroy 3"/>
              </a:rPr>
              <a:t>FY27 budget impact</a:t>
            </a:r>
          </a:p>
        </p:txBody>
      </p:sp>
      <p:sp>
        <p:nvSpPr>
          <p:cNvPr id="81" name="TextBox 81"/>
          <p:cNvSpPr txBox="1">
            <a:spLocks noGrp="1" noRot="1" noMove="1" noResize="1" noEditPoints="1" noAdjustHandles="1" noChangeArrowheads="1" noChangeShapeType="1"/>
          </p:cNvSpPr>
          <p:nvPr/>
        </p:nvSpPr>
        <p:spPr>
          <a:xfrm>
            <a:off x="9931057" y="5216226"/>
            <a:ext cx="4059814" cy="357313"/>
          </a:xfrm>
          <a:prstGeom prst="rect">
            <a:avLst/>
          </a:prstGeom>
        </p:spPr>
        <p:txBody>
          <a:bodyPr lIns="0" tIns="0" rIns="0" bIns="0" rtlCol="0" anchor="t">
            <a:spAutoFit/>
          </a:bodyPr>
          <a:lstStyle/>
          <a:p>
            <a:pPr algn="l">
              <a:lnSpc>
                <a:spcPts val="2979"/>
              </a:lnSpc>
            </a:pPr>
            <a:r>
              <a:rPr lang="en-US" sz="2128">
                <a:solidFill>
                  <a:srgbClr val="FFFFFF"/>
                </a:solidFill>
                <a:latin typeface="Gilroy ExtraBold" panose="00000900000000000000" pitchFamily="50" charset="0"/>
                <a:ea typeface="Gilroy 3"/>
                <a:cs typeface="Gilroy 3"/>
                <a:sym typeface="Gilroy 3"/>
              </a:rPr>
              <a:t>Five year forecast impact</a:t>
            </a:r>
          </a:p>
        </p:txBody>
      </p:sp>
      <p:sp>
        <p:nvSpPr>
          <p:cNvPr id="82" name="TextBox 82"/>
          <p:cNvSpPr txBox="1">
            <a:spLocks noGrp="1" noRot="1" noMove="1" noResize="1" noEditPoints="1" noAdjustHandles="1" noChangeArrowheads="1" noChangeShapeType="1"/>
          </p:cNvSpPr>
          <p:nvPr/>
        </p:nvSpPr>
        <p:spPr>
          <a:xfrm>
            <a:off x="862598" y="2671409"/>
            <a:ext cx="3022108" cy="357313"/>
          </a:xfrm>
          <a:prstGeom prst="rect">
            <a:avLst/>
          </a:prstGeom>
        </p:spPr>
        <p:txBody>
          <a:bodyPr lIns="0" tIns="0" rIns="0" bIns="0" rtlCol="0" anchor="t">
            <a:spAutoFit/>
          </a:bodyPr>
          <a:lstStyle/>
          <a:p>
            <a:pPr algn="l">
              <a:lnSpc>
                <a:spcPts val="2979"/>
              </a:lnSpc>
            </a:pPr>
            <a:r>
              <a:rPr lang="en-US" sz="2128" dirty="0">
                <a:solidFill>
                  <a:srgbClr val="FFFFFF"/>
                </a:solidFill>
                <a:latin typeface="Gilroy ExtraBold" panose="00000900000000000000" pitchFamily="50" charset="0"/>
                <a:ea typeface="Gilroy 3"/>
                <a:cs typeface="Gilroy 3"/>
                <a:sym typeface="Gilroy 3"/>
              </a:rPr>
              <a:t>Initiative</a:t>
            </a:r>
          </a:p>
        </p:txBody>
      </p:sp>
      <p:pic>
        <p:nvPicPr>
          <p:cNvPr id="85" name="Picture 84">
            <a:extLst>
              <a:ext uri="{FF2B5EF4-FFF2-40B4-BE49-F238E27FC236}">
                <a16:creationId xmlns:a16="http://schemas.microsoft.com/office/drawing/2014/main" id="{BF07B449-0EA0-0F09-14CE-D67AC852C422}"/>
              </a:ext>
            </a:extLst>
          </p:cNvPr>
          <p:cNvPicPr>
            <a:picLocks noGrp="1" noRot="1" noChangeAspect="1" noMove="1" noResize="1" noEditPoints="1" noAdjustHandles="1" noChangeArrowheads="1" noChangeShapeType="1" noCrop="1"/>
          </p:cNvPicPr>
          <p:nvPr/>
        </p:nvPicPr>
        <p:blipFill>
          <a:blip r:embed="rId12" cstate="print">
            <a:extLst>
              <a:ext uri="{28A0092B-C50C-407E-A947-70E740481C1C}">
                <a14:useLocalDpi xmlns:a14="http://schemas.microsoft.com/office/drawing/2010/main" val="0"/>
              </a:ext>
            </a:extLst>
          </a:blip>
          <a:srcRect l="4150"/>
          <a:stretch>
            <a:fillRect/>
          </a:stretch>
        </p:blipFill>
        <p:spPr>
          <a:xfrm>
            <a:off x="0" y="530212"/>
            <a:ext cx="14371371" cy="1238608"/>
          </a:xfrm>
          <a:prstGeom prst="rect">
            <a:avLst/>
          </a:prstGeom>
        </p:spPr>
      </p:pic>
      <p:sp>
        <p:nvSpPr>
          <p:cNvPr id="83" name="TextBox 83"/>
          <p:cNvSpPr txBox="1">
            <a:spLocks noGrp="1" noRot="1" noMove="1" noResize="1" noEditPoints="1" noAdjustHandles="1" noChangeArrowheads="1" noChangeShapeType="1"/>
          </p:cNvSpPr>
          <p:nvPr/>
        </p:nvSpPr>
        <p:spPr>
          <a:xfrm>
            <a:off x="249970" y="934263"/>
            <a:ext cx="13560128" cy="530017"/>
          </a:xfrm>
          <a:prstGeom prst="rect">
            <a:avLst/>
          </a:prstGeom>
        </p:spPr>
        <p:txBody>
          <a:bodyPr wrap="square" lIns="0" tIns="0" rIns="0" bIns="0" rtlCol="0" anchor="t">
            <a:spAutoFit/>
          </a:bodyPr>
          <a:lstStyle/>
          <a:p>
            <a:pPr algn="l">
              <a:lnSpc>
                <a:spcPts val="4409"/>
              </a:lnSpc>
            </a:pPr>
            <a:r>
              <a:rPr lang="en-US" sz="3150" b="1">
                <a:solidFill>
                  <a:srgbClr val="FFFFFF"/>
                </a:solidFill>
                <a:latin typeface="Gilroy ExtraBold"/>
                <a:ea typeface="Gilroy 3"/>
                <a:cs typeface="Gilroy 3"/>
                <a:sym typeface="Gilroy 3"/>
              </a:rPr>
              <a:t>Key strategic initiative FY27 </a:t>
            </a:r>
          </a:p>
        </p:txBody>
      </p:sp>
      <p:sp>
        <p:nvSpPr>
          <p:cNvPr id="86" name="TextBox 85">
            <a:extLst>
              <a:ext uri="{FF2B5EF4-FFF2-40B4-BE49-F238E27FC236}">
                <a16:creationId xmlns:a16="http://schemas.microsoft.com/office/drawing/2014/main" id="{F2E6F8E1-9AA3-8AE8-3C6A-8A710C763593}"/>
              </a:ext>
            </a:extLst>
          </p:cNvPr>
          <p:cNvSpPr txBox="1"/>
          <p:nvPr/>
        </p:nvSpPr>
        <p:spPr>
          <a:xfrm>
            <a:off x="249970" y="3167618"/>
            <a:ext cx="17678587"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
        <p:nvSpPr>
          <p:cNvPr id="87" name="TextBox 86">
            <a:extLst>
              <a:ext uri="{FF2B5EF4-FFF2-40B4-BE49-F238E27FC236}">
                <a16:creationId xmlns:a16="http://schemas.microsoft.com/office/drawing/2014/main" id="{13BDE7C0-0E18-FEAB-83AF-435B0E79EB0F}"/>
              </a:ext>
            </a:extLst>
          </p:cNvPr>
          <p:cNvSpPr txBox="1"/>
          <p:nvPr/>
        </p:nvSpPr>
        <p:spPr>
          <a:xfrm>
            <a:off x="218889" y="5723972"/>
            <a:ext cx="8696512"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
        <p:nvSpPr>
          <p:cNvPr id="88" name="TextBox 87">
            <a:extLst>
              <a:ext uri="{FF2B5EF4-FFF2-40B4-BE49-F238E27FC236}">
                <a16:creationId xmlns:a16="http://schemas.microsoft.com/office/drawing/2014/main" id="{B609FD81-8444-4083-4711-8CFF52DAAEB9}"/>
              </a:ext>
            </a:extLst>
          </p:cNvPr>
          <p:cNvSpPr txBox="1"/>
          <p:nvPr/>
        </p:nvSpPr>
        <p:spPr>
          <a:xfrm>
            <a:off x="9202012" y="5738509"/>
            <a:ext cx="8696512"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
        <p:nvSpPr>
          <p:cNvPr id="89" name="TextBox 88">
            <a:extLst>
              <a:ext uri="{FF2B5EF4-FFF2-40B4-BE49-F238E27FC236}">
                <a16:creationId xmlns:a16="http://schemas.microsoft.com/office/drawing/2014/main" id="{D6E41432-8D1D-1167-2022-39AB63CAD1FD}"/>
              </a:ext>
            </a:extLst>
          </p:cNvPr>
          <p:cNvSpPr txBox="1"/>
          <p:nvPr/>
        </p:nvSpPr>
        <p:spPr>
          <a:xfrm>
            <a:off x="175341" y="8316281"/>
            <a:ext cx="5848350"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
        <p:nvSpPr>
          <p:cNvPr id="90" name="TextBox 89">
            <a:extLst>
              <a:ext uri="{FF2B5EF4-FFF2-40B4-BE49-F238E27FC236}">
                <a16:creationId xmlns:a16="http://schemas.microsoft.com/office/drawing/2014/main" id="{45E01D9F-C036-1C4D-D132-BAC863FF4CA1}"/>
              </a:ext>
            </a:extLst>
          </p:cNvPr>
          <p:cNvSpPr txBox="1"/>
          <p:nvPr/>
        </p:nvSpPr>
        <p:spPr>
          <a:xfrm>
            <a:off x="6217987" y="8296424"/>
            <a:ext cx="5848350"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
        <p:nvSpPr>
          <p:cNvPr id="91" name="TextBox 90">
            <a:extLst>
              <a:ext uri="{FF2B5EF4-FFF2-40B4-BE49-F238E27FC236}">
                <a16:creationId xmlns:a16="http://schemas.microsoft.com/office/drawing/2014/main" id="{5B0C97CB-044C-DABA-DC96-3BA4055E9BF2}"/>
              </a:ext>
            </a:extLst>
          </p:cNvPr>
          <p:cNvSpPr txBox="1"/>
          <p:nvPr/>
        </p:nvSpPr>
        <p:spPr>
          <a:xfrm>
            <a:off x="12171970" y="8263535"/>
            <a:ext cx="5848350" cy="369332"/>
          </a:xfrm>
          <a:prstGeom prst="rect">
            <a:avLst/>
          </a:prstGeom>
          <a:noFill/>
        </p:spPr>
        <p:txBody>
          <a:bodyPr wrap="square" rtlCol="0">
            <a:spAutoFit/>
          </a:bodyPr>
          <a:lstStyle/>
          <a:p>
            <a:r>
              <a:rPr lang="en-AU" dirty="0">
                <a:solidFill>
                  <a:srgbClr val="002060"/>
                </a:solidFill>
                <a:latin typeface="Gilroy" panose="00000500000000000000" pitchFamily="50" charset="0"/>
              </a:rPr>
              <a:t>[INSERT TEXT]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211556588CCA469F75EEB61F8CE4AD" ma:contentTypeVersion="20" ma:contentTypeDescription="Create a new document." ma:contentTypeScope="" ma:versionID="3c70044d2bbb27a4ae5ac18a7551bf42">
  <xsd:schema xmlns:xsd="http://www.w3.org/2001/XMLSchema" xmlns:xs="http://www.w3.org/2001/XMLSchema" xmlns:p="http://schemas.microsoft.com/office/2006/metadata/properties" xmlns:ns2="b7319feb-bce9-4b5d-a49d-ce8eef769de2" xmlns:ns3="0499c1f0-144e-4791-8dec-7d3c11a485e9" targetNamespace="http://schemas.microsoft.com/office/2006/metadata/properties" ma:root="true" ma:fieldsID="62c90b3ca1bb9febe8780ddacc2c34bc" ns2:_="" ns3:_="">
    <xsd:import namespace="b7319feb-bce9-4b5d-a49d-ce8eef769de2"/>
    <xsd:import namespace="0499c1f0-144e-4791-8dec-7d3c11a485e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Facility"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19feb-bce9-4b5d-a49d-ce8eef769d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31e5193-bf4f-4029-9cdd-e1687225dfc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Facility" ma:index="25" nillable="true" ma:displayName="Facility" ma:description="Select which Mater Facility this relates to" ma:internalName="Facility">
      <xsd:complexType>
        <xsd:complexContent>
          <xsd:extension base="dms:MultiChoice">
            <xsd:sequence>
              <xsd:element name="Value" maxOccurs="unbounded" minOccurs="0" nillable="true">
                <xsd:simpleType>
                  <xsd:restriction base="dms:Choice">
                    <xsd:enumeration value="MPHB"/>
                    <xsd:enumeration value="MHB"/>
                    <xsd:enumeration value="MM"/>
                    <xsd:enumeration value="MPHBg"/>
                    <xsd:enumeration value="MPHM"/>
                    <xsd:enumeration value="MPHRd"/>
                    <xsd:enumeration value="MPHR"/>
                    <xsd:enumeration value="MPHS"/>
                    <xsd:enumeration value="MHHS"/>
                    <xsd:enumeration value="MPHT"/>
                    <xsd:enumeration value="EDUCATION"/>
                    <xsd:enumeration value="RESEARCH"/>
                  </xsd:restriction>
                </xsd:simpleType>
              </xsd:element>
            </xsd:sequence>
          </xsd:extension>
        </xsd:complexContent>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499c1f0-144e-4791-8dec-7d3c11a485e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fcd8967-1203-4ca2-a2c1-e0db13f4ad58}" ma:internalName="TaxCatchAll" ma:showField="CatchAllData" ma:web="0499c1f0-144e-4791-8dec-7d3c11a485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acility xmlns="b7319feb-bce9-4b5d-a49d-ce8eef769de2" xsi:nil="true"/>
    <lcf76f155ced4ddcb4097134ff3c332f xmlns="b7319feb-bce9-4b5d-a49d-ce8eef769de2">
      <Terms xmlns="http://schemas.microsoft.com/office/infopath/2007/PartnerControls"/>
    </lcf76f155ced4ddcb4097134ff3c332f>
    <TaxCatchAll xmlns="0499c1f0-144e-4791-8dec-7d3c11a485e9" xsi:nil="true"/>
  </documentManagement>
</p:properties>
</file>

<file path=customXml/itemProps1.xml><?xml version="1.0" encoding="utf-8"?>
<ds:datastoreItem xmlns:ds="http://schemas.openxmlformats.org/officeDocument/2006/customXml" ds:itemID="{47130C23-A0E9-423F-90BA-23B3749A7CDF}">
  <ds:schemaRefs>
    <ds:schemaRef ds:uri="http://schemas.microsoft.com/sharepoint/v3/contenttype/forms"/>
  </ds:schemaRefs>
</ds:datastoreItem>
</file>

<file path=customXml/itemProps2.xml><?xml version="1.0" encoding="utf-8"?>
<ds:datastoreItem xmlns:ds="http://schemas.openxmlformats.org/officeDocument/2006/customXml" ds:itemID="{DD754A57-D2CA-4731-9370-9FE7FDE98C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319feb-bce9-4b5d-a49d-ce8eef769de2"/>
    <ds:schemaRef ds:uri="0499c1f0-144e-4791-8dec-7d3c11a485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1BB2B9-71AF-49E7-A4DA-5F32D8CB1565}">
  <ds:schemaRefs>
    <ds:schemaRef ds:uri="http://purl.org/dc/elements/1.1/"/>
    <ds:schemaRef ds:uri="http://schemas.microsoft.com/office/2006/metadata/properties"/>
    <ds:schemaRef ds:uri="0499c1f0-144e-4791-8dec-7d3c11a485e9"/>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b7319feb-bce9-4b5d-a49d-ce8eef769de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TotalTime>
  <Words>103</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Custom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 template</dc:title>
  <cp:lastModifiedBy>Lauren Woodgate</cp:lastModifiedBy>
  <cp:revision>7</cp:revision>
  <dcterms:created xsi:type="dcterms:W3CDTF">2006-08-16T00:00:00Z</dcterms:created>
  <dcterms:modified xsi:type="dcterms:W3CDTF">2026-04-14T01:59:29Z</dcterms:modified>
  <dc:identifier>DAHGyBux7sk</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0x01010048211556588CCA469F75EEB61F8CE4AD</vt:lpwstr>
  </property>
  <property fmtid="{D5CDD505-2E9C-101B-9397-08002B2CF9AE}" pid="3" name="MediaServiceImageTags">
    <vt:lpwstr/>
  </property>
</Properties>
</file>