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68" r:id="rId5"/>
  </p:sldMasterIdLst>
  <p:notesMasterIdLst>
    <p:notesMasterId r:id="rId11"/>
  </p:notesMasterIdLst>
  <p:handoutMasterIdLst>
    <p:handoutMasterId r:id="rId12"/>
  </p:handoutMasterIdLst>
  <p:sldIdLst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3178"/>
    <a:srgbClr val="00539B"/>
    <a:srgbClr val="A6A6A6"/>
    <a:srgbClr val="F01D27"/>
    <a:srgbClr val="D8C726"/>
    <a:srgbClr val="77BD43"/>
    <a:srgbClr val="F08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0" autoAdjust="0"/>
    <p:restoredTop sz="97679" autoAdjust="0"/>
  </p:normalViewPr>
  <p:slideViewPr>
    <p:cSldViewPr showGuides="1">
      <p:cViewPr>
        <p:scale>
          <a:sx n="120" d="100"/>
          <a:sy n="120" d="100"/>
        </p:scale>
        <p:origin x="960" y="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1734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A36AD-C140-47B5-A0AA-2808AF1C1C9D}" type="datetimeFigureOut">
              <a:rPr lang="en-AU" smtClean="0"/>
              <a:t>20/11/2025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420D9-E2BA-4BD5-B845-F55DFC0118A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4978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3829E-EB69-4A98-9D54-8D6822520B27}" type="datetimeFigureOut">
              <a:rPr lang="en-AU" smtClean="0"/>
              <a:t>20/11/2025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05BAA-92F6-4DEA-A832-E4B15A2F5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9978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olorful design with text&#10;&#10;AI-generated content may be incorrect.">
            <a:extLst>
              <a:ext uri="{FF2B5EF4-FFF2-40B4-BE49-F238E27FC236}">
                <a16:creationId xmlns:a16="http://schemas.microsoft.com/office/drawing/2014/main" id="{3F5BA256-4665-F2EA-A91A-02544059B84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 rotWithShape="1">
          <a:blip r:embed="rId2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Action Button: Blank 1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241686D-C2C7-7F5E-45B2-1442C75AB20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4619836" y="2492896"/>
            <a:ext cx="2952328" cy="1800200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1608" y="2492896"/>
            <a:ext cx="3168352" cy="1033512"/>
          </a:xfrm>
        </p:spPr>
        <p:txBody>
          <a:bodyPr anchor="b">
            <a:noAutofit/>
          </a:bodyPr>
          <a:lstStyle>
            <a:lvl1pPr algn="ctr">
              <a:lnSpc>
                <a:spcPct val="90000"/>
              </a:lnSpc>
              <a:defRPr sz="3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[Title]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587612" y="3582681"/>
            <a:ext cx="3096344" cy="709807"/>
          </a:xfrm>
        </p:spPr>
        <p:txBody>
          <a:bodyPr>
            <a:normAutofit/>
          </a:bodyPr>
          <a:lstStyle>
            <a:lvl1pPr marL="0" indent="0" algn="ctr">
              <a:lnSpc>
                <a:spcPct val="90000"/>
              </a:lnSpc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noProof="0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369773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lorful design with text&#10;&#10;AI-generated content may be incorrect.">
            <a:extLst>
              <a:ext uri="{FF2B5EF4-FFF2-40B4-BE49-F238E27FC236}">
                <a16:creationId xmlns:a16="http://schemas.microsoft.com/office/drawing/2014/main" id="{5CD1A820-02E8-FC3B-B581-8E788E7D4D18}"/>
              </a:ext>
            </a:extLst>
          </p:cNvPr>
          <p:cNvPicPr/>
          <p:nvPr userDrawn="1"/>
        </p:nvPicPr>
        <p:blipFill rotWithShape="1">
          <a:blip r:embed="rId2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Action Button: Blank 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3310D69-3FF7-E0D4-EDE6-034E9AB415A4}"/>
              </a:ext>
            </a:extLst>
          </p:cNvPr>
          <p:cNvSpPr/>
          <p:nvPr userDrawn="1"/>
        </p:nvSpPr>
        <p:spPr>
          <a:xfrm>
            <a:off x="4619836" y="2492896"/>
            <a:ext cx="2952328" cy="1800200"/>
          </a:xfrm>
          <a:prstGeom prst="actionButtonBlank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D64A7B8-7B74-41E6-30AF-C462D5D2ED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51608" y="2492896"/>
            <a:ext cx="3168352" cy="1033512"/>
          </a:xfrm>
        </p:spPr>
        <p:txBody>
          <a:bodyPr anchor="b">
            <a:noAutofit/>
          </a:bodyPr>
          <a:lstStyle>
            <a:lvl1pPr algn="ctr">
              <a:lnSpc>
                <a:spcPct val="90000"/>
              </a:lnSpc>
              <a:defRPr sz="3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[Title]</a:t>
            </a:r>
            <a:endParaRPr lang="en-AU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31489DCC-AD3B-2224-5486-D5EF563CF3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87612" y="3582681"/>
            <a:ext cx="3096344" cy="709807"/>
          </a:xfrm>
        </p:spPr>
        <p:txBody>
          <a:bodyPr>
            <a:normAutofit/>
          </a:bodyPr>
          <a:lstStyle>
            <a:lvl1pPr marL="0" indent="0" algn="ctr">
              <a:lnSpc>
                <a:spcPct val="90000"/>
              </a:lnSpc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noProof="0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3274728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/>
          </p:cNvSpPr>
          <p:nvPr>
            <p:ph type="pic" idx="1" hasCustomPrompt="1"/>
          </p:nvPr>
        </p:nvSpPr>
        <p:spPr>
          <a:xfrm>
            <a:off x="6689305" y="348436"/>
            <a:ext cx="5098078" cy="616112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AU" dirty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noProof="0" dirty="0"/>
              <a:t>Click icon to add picture</a:t>
            </a:r>
            <a:br>
              <a:rPr lang="en-AU" noProof="0" dirty="0"/>
            </a:br>
            <a:br>
              <a:rPr lang="en-AU" noProof="0" dirty="0"/>
            </a:br>
            <a:br>
              <a:rPr lang="en-AU" noProof="0" dirty="0"/>
            </a:br>
            <a:endParaRPr lang="en-AU" noProof="0" dirty="0"/>
          </a:p>
        </p:txBody>
      </p:sp>
      <p:pic>
        <p:nvPicPr>
          <p:cNvPr id="5" name="Picture 4" descr="A blue square with black border&#10;&#10;AI-generated content may be incorrect.">
            <a:extLst>
              <a:ext uri="{FF2B5EF4-FFF2-40B4-BE49-F238E27FC236}">
                <a16:creationId xmlns:a16="http://schemas.microsoft.com/office/drawing/2014/main" id="{E219F105-81D6-11EA-1150-CA71A687E5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878" t="15741"/>
          <a:stretch>
            <a:fillRect/>
          </a:stretch>
        </p:blipFill>
        <p:spPr>
          <a:xfrm>
            <a:off x="-8615" y="0"/>
            <a:ext cx="632082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5D0A6F-AB68-43BA-BFEB-8FC80B3D1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3589" y="1156460"/>
            <a:ext cx="5256250" cy="49705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[Slide title]</a:t>
            </a:r>
            <a:endParaRPr lang="en-AU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936625F-50F2-2E8F-E414-420BA278DB3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04617" y="1742309"/>
            <a:ext cx="5256250" cy="4392488"/>
          </a:xfrm>
        </p:spPr>
        <p:txBody>
          <a:bodyPr numCol="2" spcCol="27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AU" noProof="0" dirty="0"/>
              <a:t>Click to add text</a:t>
            </a:r>
          </a:p>
        </p:txBody>
      </p:sp>
      <p:pic>
        <p:nvPicPr>
          <p:cNvPr id="19" name="Picture 18" descr="A yellow diamond with white outline&#10;&#10;AI-generated content may be incorrect.">
            <a:extLst>
              <a:ext uri="{FF2B5EF4-FFF2-40B4-BE49-F238E27FC236}">
                <a16:creationId xmlns:a16="http://schemas.microsoft.com/office/drawing/2014/main" id="{7E173A86-98DF-08DE-7B7F-2215C58003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0433" y="707785"/>
            <a:ext cx="263797" cy="278021"/>
          </a:xfrm>
          <a:prstGeom prst="rect">
            <a:avLst/>
          </a:prstGeom>
        </p:spPr>
      </p:pic>
      <p:pic>
        <p:nvPicPr>
          <p:cNvPr id="21" name="Picture 20" descr="A blue diamond with white outline&#10;&#10;AI-generated content may be incorrect.">
            <a:extLst>
              <a:ext uri="{FF2B5EF4-FFF2-40B4-BE49-F238E27FC236}">
                <a16:creationId xmlns:a16="http://schemas.microsoft.com/office/drawing/2014/main" id="{3238F0F9-DF41-E313-998F-E0428428824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5051" y="214896"/>
            <a:ext cx="357612" cy="376895"/>
          </a:xfrm>
          <a:prstGeom prst="rect">
            <a:avLst/>
          </a:prstGeom>
        </p:spPr>
      </p:pic>
      <p:pic>
        <p:nvPicPr>
          <p:cNvPr id="23" name="Picture 22" descr="A purple diamond with white edges&#10;&#10;AI-generated content may be incorrect.">
            <a:extLst>
              <a:ext uri="{FF2B5EF4-FFF2-40B4-BE49-F238E27FC236}">
                <a16:creationId xmlns:a16="http://schemas.microsoft.com/office/drawing/2014/main" id="{A8620D12-5FC7-EC96-DB98-33F6356952D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92073" y="292906"/>
            <a:ext cx="567185" cy="59776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0AA802BE-43D7-E418-DC7E-CC722F12173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379" y="6223071"/>
            <a:ext cx="5584460" cy="442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79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bg>
      <p:bgPr>
        <a:solidFill>
          <a:srgbClr val="0E31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D0A6F-AB68-43BA-BFEB-8FC80B3D1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3589" y="1156460"/>
            <a:ext cx="5256250" cy="49705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[Slide title]</a:t>
            </a:r>
            <a:endParaRPr lang="en-AU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936625F-50F2-2E8F-E414-420BA278DB3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04616" y="1742309"/>
            <a:ext cx="11163991" cy="4392488"/>
          </a:xfrm>
        </p:spPr>
        <p:txBody>
          <a:bodyPr numCol="2" spcCol="27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AU" noProof="0" dirty="0"/>
              <a:t>Click to add text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AA802BE-43D7-E418-DC7E-CC722F1217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70" y="6309320"/>
            <a:ext cx="5584460" cy="442103"/>
          </a:xfrm>
          <a:prstGeom prst="rect">
            <a:avLst/>
          </a:prstGeom>
        </p:spPr>
      </p:pic>
      <p:pic>
        <p:nvPicPr>
          <p:cNvPr id="7" name="Picture 6" descr="A blue and white flower&#10;&#10;AI-generated content may be incorrect.">
            <a:extLst>
              <a:ext uri="{FF2B5EF4-FFF2-40B4-BE49-F238E27FC236}">
                <a16:creationId xmlns:a16="http://schemas.microsoft.com/office/drawing/2014/main" id="{7C9085B1-9472-F1C8-2012-6A657662FAF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157788">
            <a:off x="10099504" y="322925"/>
            <a:ext cx="839086" cy="839086"/>
          </a:xfrm>
          <a:prstGeom prst="rect">
            <a:avLst/>
          </a:prstGeom>
        </p:spPr>
      </p:pic>
      <p:pic>
        <p:nvPicPr>
          <p:cNvPr id="9" name="Picture 8" descr="A purple flower with white outline&#10;&#10;AI-generated content may be incorrect.">
            <a:extLst>
              <a:ext uri="{FF2B5EF4-FFF2-40B4-BE49-F238E27FC236}">
                <a16:creationId xmlns:a16="http://schemas.microsoft.com/office/drawing/2014/main" id="{9901D9EB-A736-2154-6E4E-8DDBCD466E3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07374" y="1047126"/>
            <a:ext cx="497059" cy="497059"/>
          </a:xfrm>
          <a:prstGeom prst="rect">
            <a:avLst/>
          </a:prstGeom>
        </p:spPr>
      </p:pic>
      <p:pic>
        <p:nvPicPr>
          <p:cNvPr id="13" name="Picture 12" descr="A red diamond with white border&#10;&#10;AI-generated content may be incorrect.">
            <a:extLst>
              <a:ext uri="{FF2B5EF4-FFF2-40B4-BE49-F238E27FC236}">
                <a16:creationId xmlns:a16="http://schemas.microsoft.com/office/drawing/2014/main" id="{32CD0E84-8118-310C-FB7D-A82BFF2D2B4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239976">
            <a:off x="10941400" y="517051"/>
            <a:ext cx="555873" cy="585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319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circle with black border&#10;&#10;AI-generated content may be incorrect.">
            <a:extLst>
              <a:ext uri="{FF2B5EF4-FFF2-40B4-BE49-F238E27FC236}">
                <a16:creationId xmlns:a16="http://schemas.microsoft.com/office/drawing/2014/main" id="{9DEFB8C7-D879-C12B-5C4A-E1B17A5091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6191" t="12933"/>
          <a:stretch>
            <a:fillRect/>
          </a:stretch>
        </p:blipFill>
        <p:spPr>
          <a:xfrm>
            <a:off x="0" y="0"/>
            <a:ext cx="6115256" cy="69093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5D0A6F-AB68-43BA-BFEB-8FC80B3D1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3589" y="1156460"/>
            <a:ext cx="5256250" cy="497059"/>
          </a:xfrm>
        </p:spPr>
        <p:txBody>
          <a:bodyPr/>
          <a:lstStyle>
            <a:lvl1pPr>
              <a:defRPr>
                <a:solidFill>
                  <a:srgbClr val="0E3178"/>
                </a:solidFill>
              </a:defRPr>
            </a:lvl1pPr>
          </a:lstStyle>
          <a:p>
            <a:r>
              <a:rPr lang="en-US" dirty="0"/>
              <a:t>[Slide title]</a:t>
            </a:r>
            <a:endParaRPr lang="en-AU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936625F-50F2-2E8F-E414-420BA278DB3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04617" y="1742309"/>
            <a:ext cx="5256250" cy="4392488"/>
          </a:xfrm>
        </p:spPr>
        <p:txBody>
          <a:bodyPr numCol="2" spcCol="270000"/>
          <a:lstStyle>
            <a:lvl1pPr>
              <a:defRPr>
                <a:solidFill>
                  <a:srgbClr val="00539B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AU" noProof="0" dirty="0"/>
              <a:t>Click to add text</a:t>
            </a:r>
          </a:p>
        </p:txBody>
      </p:sp>
      <p:pic>
        <p:nvPicPr>
          <p:cNvPr id="10" name="Picture 9" descr="A logo with a red circle and green leaves&#10;&#10;AI-generated content may be incorrect.">
            <a:extLst>
              <a:ext uri="{FF2B5EF4-FFF2-40B4-BE49-F238E27FC236}">
                <a16:creationId xmlns:a16="http://schemas.microsoft.com/office/drawing/2014/main" id="{F4E1488A-AB0C-67D9-ACC3-B9A9418B75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381385">
            <a:off x="5008073" y="368282"/>
            <a:ext cx="780286" cy="4872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3EEB288-8A9C-F01E-C526-7B0634D716A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l="2391" r="3212"/>
          <a:stretch>
            <a:fillRect/>
          </a:stretch>
        </p:blipFill>
        <p:spPr>
          <a:xfrm>
            <a:off x="81443" y="6269173"/>
            <a:ext cx="5438494" cy="456098"/>
          </a:xfrm>
          <a:prstGeom prst="rect">
            <a:avLst/>
          </a:prstGeom>
        </p:spPr>
      </p:pic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4175DA9B-6A6A-B477-DC1B-4F89A0682000}"/>
              </a:ext>
            </a:extLst>
          </p:cNvPr>
          <p:cNvSpPr>
            <a:spLocks/>
          </p:cNvSpPr>
          <p:nvPr>
            <p:ph type="pic" idx="1" hasCustomPrompt="1"/>
          </p:nvPr>
        </p:nvSpPr>
        <p:spPr>
          <a:xfrm>
            <a:off x="6689305" y="348436"/>
            <a:ext cx="5098078" cy="616112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AU" dirty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noProof="0" dirty="0"/>
              <a:t>Click icon to add picture</a:t>
            </a:r>
            <a:br>
              <a:rPr lang="en-AU" noProof="0" dirty="0"/>
            </a:br>
            <a:br>
              <a:rPr lang="en-AU" noProof="0" dirty="0"/>
            </a:br>
            <a:br>
              <a:rPr lang="en-AU" noProof="0" dirty="0"/>
            </a:br>
            <a:endParaRPr lang="en-AU" noProof="0" dirty="0"/>
          </a:p>
        </p:txBody>
      </p:sp>
    </p:spTree>
    <p:extLst>
      <p:ext uri="{BB962C8B-B14F-4D97-AF65-F5344CB8AC3E}">
        <p14:creationId xmlns:p14="http://schemas.microsoft.com/office/powerpoint/2010/main" val="2213991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D0A6F-AB68-43BA-BFEB-8FC80B3D1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3589" y="1156460"/>
            <a:ext cx="5256250" cy="497059"/>
          </a:xfrm>
        </p:spPr>
        <p:txBody>
          <a:bodyPr/>
          <a:lstStyle>
            <a:lvl1pPr>
              <a:defRPr>
                <a:solidFill>
                  <a:srgbClr val="0E3178"/>
                </a:solidFill>
              </a:defRPr>
            </a:lvl1pPr>
          </a:lstStyle>
          <a:p>
            <a:r>
              <a:rPr lang="en-US" dirty="0"/>
              <a:t>[Slide title]</a:t>
            </a:r>
            <a:endParaRPr lang="en-AU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936625F-50F2-2E8F-E414-420BA278DB3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04616" y="1742309"/>
            <a:ext cx="11308007" cy="4392488"/>
          </a:xfrm>
        </p:spPr>
        <p:txBody>
          <a:bodyPr numCol="2" spcCol="270000"/>
          <a:lstStyle>
            <a:lvl1pPr>
              <a:defRPr>
                <a:solidFill>
                  <a:srgbClr val="00539B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AU" noProof="0" dirty="0"/>
              <a:t>Click to add text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3EEB288-8A9C-F01E-C526-7B0634D716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391" r="3212"/>
          <a:stretch>
            <a:fillRect/>
          </a:stretch>
        </p:blipFill>
        <p:spPr>
          <a:xfrm>
            <a:off x="3465818" y="6285270"/>
            <a:ext cx="5438494" cy="456098"/>
          </a:xfrm>
          <a:prstGeom prst="rect">
            <a:avLst/>
          </a:prstGeom>
        </p:spPr>
      </p:pic>
      <p:pic>
        <p:nvPicPr>
          <p:cNvPr id="9" name="Picture 8" descr="A blue and black diamond shaped object&#10;&#10;AI-generated content may be incorrect.">
            <a:extLst>
              <a:ext uri="{FF2B5EF4-FFF2-40B4-BE49-F238E27FC236}">
                <a16:creationId xmlns:a16="http://schemas.microsoft.com/office/drawing/2014/main" id="{C2BEBDA5-9F5F-4199-6689-F8A5EFA2AEB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95021" y="175800"/>
            <a:ext cx="599601" cy="631932"/>
          </a:xfrm>
          <a:prstGeom prst="rect">
            <a:avLst/>
          </a:prstGeom>
        </p:spPr>
      </p:pic>
      <p:pic>
        <p:nvPicPr>
          <p:cNvPr id="12" name="Picture 11" descr="A blue and orange flower&#10;&#10;AI-generated content may be incorrect.">
            <a:extLst>
              <a:ext uri="{FF2B5EF4-FFF2-40B4-BE49-F238E27FC236}">
                <a16:creationId xmlns:a16="http://schemas.microsoft.com/office/drawing/2014/main" id="{47E35204-A5F2-4905-F340-E2725ECE74A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2729527">
            <a:off x="11105875" y="511100"/>
            <a:ext cx="502658" cy="502658"/>
          </a:xfrm>
          <a:prstGeom prst="rect">
            <a:avLst/>
          </a:prstGeom>
        </p:spPr>
      </p:pic>
      <p:pic>
        <p:nvPicPr>
          <p:cNvPr id="14" name="Picture 13" descr="A green and blue diamond shaped object&#10;&#10;AI-generated content may be incorrect.">
            <a:extLst>
              <a:ext uri="{FF2B5EF4-FFF2-40B4-BE49-F238E27FC236}">
                <a16:creationId xmlns:a16="http://schemas.microsoft.com/office/drawing/2014/main" id="{69CCA81F-A239-E961-377F-CF72B600D13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894822" y="873474"/>
            <a:ext cx="386850" cy="407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227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7702" y="1267203"/>
            <a:ext cx="9601065" cy="49705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pPr lvl="0"/>
            <a:r>
              <a:rPr lang="en-AU" noProof="0" dirty="0"/>
              <a:t>Click to add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367" y="2420890"/>
            <a:ext cx="11376645" cy="388783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AU" noProof="0" dirty="0"/>
              <a:t>Click to add text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7368" y="6500837"/>
            <a:ext cx="9600000" cy="217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rgbClr val="A6A6A6"/>
                </a:solidFill>
              </a:defRPr>
            </a:lvl1pPr>
          </a:lstStyle>
          <a:p>
            <a:r>
              <a:rPr lang="en-AU"/>
              <a:t>[Footer]</a:t>
            </a:r>
            <a:endParaRPr lang="en-A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60639" y="6500838"/>
            <a:ext cx="523373" cy="217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rgbClr val="A6A6A6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83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84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800" b="0" kern="1200">
          <a:solidFill>
            <a:srgbClr val="0E3178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300"/>
        </a:spcBef>
        <a:spcAft>
          <a:spcPts val="300"/>
        </a:spcAft>
        <a:buClr>
          <a:schemeClr val="tx1"/>
        </a:buClr>
        <a:buFont typeface="Arial" pitchFamily="34" charset="0"/>
        <a:buNone/>
        <a:defRPr sz="1400" kern="1200">
          <a:solidFill>
            <a:srgbClr val="0E3178"/>
          </a:solidFill>
          <a:latin typeface="+mn-lt"/>
          <a:ea typeface="+mn-ea"/>
          <a:cs typeface="+mn-cs"/>
        </a:defRPr>
      </a:lvl1pPr>
      <a:lvl2pPr marL="266700" indent="-266700" algn="l" defTabSz="914400" rtl="0" eaLnBrk="1" latinLnBrk="0" hangingPunct="1">
        <a:spcBef>
          <a:spcPts val="300"/>
        </a:spcBef>
        <a:spcAft>
          <a:spcPts val="300"/>
        </a:spcAft>
        <a:buClr>
          <a:srgbClr val="0E3178"/>
        </a:buClr>
        <a:buFont typeface="Arial" panose="020B0604020202020204" pitchFamily="34" charset="0"/>
        <a:buChar char="•"/>
        <a:defRPr sz="1400" kern="1200">
          <a:solidFill>
            <a:srgbClr val="0E3178"/>
          </a:solidFill>
          <a:latin typeface="+mn-lt"/>
          <a:ea typeface="+mn-ea"/>
          <a:cs typeface="+mn-cs"/>
        </a:defRPr>
      </a:lvl2pPr>
      <a:lvl3pPr marL="534988" indent="-268288" algn="l" defTabSz="914400" rtl="0" eaLnBrk="1" latinLnBrk="0" hangingPunct="1">
        <a:spcBef>
          <a:spcPts val="300"/>
        </a:spcBef>
        <a:spcAft>
          <a:spcPts val="300"/>
        </a:spcAft>
        <a:buClr>
          <a:srgbClr val="0E3178"/>
        </a:buClr>
        <a:buFont typeface="Arial Rounded MT"/>
        <a:buChar char="–"/>
        <a:defRPr sz="1400" kern="1200">
          <a:solidFill>
            <a:srgbClr val="0E3178"/>
          </a:solidFill>
          <a:latin typeface="+mn-lt"/>
          <a:ea typeface="+mn-ea"/>
          <a:cs typeface="+mn-cs"/>
        </a:defRPr>
      </a:lvl3pPr>
      <a:lvl4pPr marL="801688" indent="-266700" algn="l" defTabSz="914400" rtl="0" eaLnBrk="1" latinLnBrk="0" hangingPunct="1">
        <a:spcBef>
          <a:spcPts val="300"/>
        </a:spcBef>
        <a:spcAft>
          <a:spcPts val="300"/>
        </a:spcAft>
        <a:buClr>
          <a:srgbClr val="0E3178"/>
        </a:buClr>
        <a:buFont typeface="Arial" panose="020B0604020202020204" pitchFamily="34" charset="0"/>
        <a:buChar char="•"/>
        <a:defRPr lang="en-US" sz="1400" kern="1200" baseline="0" dirty="0">
          <a:solidFill>
            <a:srgbClr val="0E3178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spcBef>
          <a:spcPts val="1200"/>
        </a:spcBef>
        <a:spcAft>
          <a:spcPts val="600"/>
        </a:spcAft>
        <a:buFont typeface="Arial" pitchFamily="34" charset="0"/>
        <a:buNone/>
        <a:defRPr sz="2000" b="1" kern="1200" baseline="0">
          <a:solidFill>
            <a:srgbClr val="0E3178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None/>
        <a:defRPr sz="1600" b="1" kern="1200">
          <a:solidFill>
            <a:schemeClr val="accent6"/>
          </a:solidFill>
          <a:latin typeface="+mn-lt"/>
          <a:ea typeface="+mn-ea"/>
          <a:cs typeface="+mn-cs"/>
        </a:defRPr>
      </a:lvl6pPr>
      <a:lvl7pPr marL="266700" indent="-266700" algn="l" defTabSz="914400" rtl="0" eaLnBrk="1" latinLnBrk="0" hangingPunct="1">
        <a:spcBef>
          <a:spcPts val="300"/>
        </a:spcBef>
        <a:spcAft>
          <a:spcPts val="300"/>
        </a:spcAft>
        <a:buClr>
          <a:srgbClr val="0E3178"/>
        </a:buClr>
        <a:buFont typeface="+mj-lt"/>
        <a:buAutoNum type="arabicPeriod"/>
        <a:defRPr sz="1400" kern="1200">
          <a:solidFill>
            <a:srgbClr val="0E3178"/>
          </a:solidFill>
          <a:latin typeface="+mn-lt"/>
          <a:ea typeface="+mn-ea"/>
          <a:cs typeface="+mn-cs"/>
        </a:defRPr>
      </a:lvl7pPr>
      <a:lvl8pPr marL="534988" indent="-268288" algn="l" defTabSz="914400" rtl="0" eaLnBrk="1" latinLnBrk="0" hangingPunct="1">
        <a:spcBef>
          <a:spcPts val="300"/>
        </a:spcBef>
        <a:spcAft>
          <a:spcPts val="300"/>
        </a:spcAft>
        <a:buClr>
          <a:srgbClr val="0E3178"/>
        </a:buClr>
        <a:buFont typeface="+mj-lt"/>
        <a:buAutoNum type="alphaLcPeriod"/>
        <a:defRPr sz="1400" kern="1200">
          <a:solidFill>
            <a:srgbClr val="0E3178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None/>
        <a:defRPr sz="1600" kern="1200">
          <a:solidFill>
            <a:srgbClr val="0E3178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25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57" userDrawn="1">
          <p15:clr>
            <a:srgbClr val="F26B43"/>
          </p15:clr>
        </p15:guide>
        <p15:guide id="4" pos="7423" userDrawn="1">
          <p15:clr>
            <a:srgbClr val="F26B43"/>
          </p15:clr>
        </p15:guide>
        <p15:guide id="5" orient="horz" pos="397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7701" y="1267203"/>
            <a:ext cx="9601200" cy="49705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pPr lvl="0"/>
            <a:r>
              <a:rPr lang="en-AU" noProof="0" dirty="0"/>
              <a:t>Click to add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367" y="2420890"/>
            <a:ext cx="11376645" cy="388783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AU" noProof="0" dirty="0"/>
              <a:t>Click to add text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7368" y="6500837"/>
            <a:ext cx="9600000" cy="217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rgbClr val="A6A6A6"/>
                </a:solidFill>
              </a:defRPr>
            </a:lvl1pPr>
          </a:lstStyle>
          <a:p>
            <a:r>
              <a:rPr lang="en-AU"/>
              <a:t>[Footer]</a:t>
            </a:r>
            <a:endParaRPr lang="en-A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60639" y="6500838"/>
            <a:ext cx="523373" cy="217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rgbClr val="A6A6A6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8203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6" r:id="rId2"/>
    <p:sldLayoutId id="2147483785" r:id="rId3"/>
    <p:sldLayoutId id="2147483787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800" b="0" kern="1200">
          <a:solidFill>
            <a:srgbClr val="0E3178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300"/>
        </a:spcBef>
        <a:spcAft>
          <a:spcPts val="300"/>
        </a:spcAft>
        <a:buClr>
          <a:schemeClr val="tx1"/>
        </a:buClr>
        <a:buFont typeface="Arial" pitchFamily="34" charset="0"/>
        <a:buNone/>
        <a:defRPr sz="1400" kern="1200">
          <a:solidFill>
            <a:srgbClr val="0E3178"/>
          </a:solidFill>
          <a:latin typeface="+mn-lt"/>
          <a:ea typeface="+mn-ea"/>
          <a:cs typeface="+mn-cs"/>
        </a:defRPr>
      </a:lvl1pPr>
      <a:lvl2pPr marL="266700" indent="-266700" algn="l" defTabSz="914400" rtl="0" eaLnBrk="1" latinLnBrk="0" hangingPunct="1">
        <a:spcBef>
          <a:spcPts val="300"/>
        </a:spcBef>
        <a:spcAft>
          <a:spcPts val="300"/>
        </a:spcAft>
        <a:buClr>
          <a:srgbClr val="0E3178"/>
        </a:buClr>
        <a:buFont typeface="Arial" panose="020B0604020202020204" pitchFamily="34" charset="0"/>
        <a:buChar char="•"/>
        <a:defRPr sz="1400" kern="1200">
          <a:solidFill>
            <a:srgbClr val="0E3178"/>
          </a:solidFill>
          <a:latin typeface="+mn-lt"/>
          <a:ea typeface="+mn-ea"/>
          <a:cs typeface="+mn-cs"/>
        </a:defRPr>
      </a:lvl2pPr>
      <a:lvl3pPr marL="534988" indent="-268288" algn="l" defTabSz="914400" rtl="0" eaLnBrk="1" latinLnBrk="0" hangingPunct="1">
        <a:spcBef>
          <a:spcPts val="300"/>
        </a:spcBef>
        <a:spcAft>
          <a:spcPts val="300"/>
        </a:spcAft>
        <a:buClr>
          <a:srgbClr val="0E3178"/>
        </a:buClr>
        <a:buFont typeface="Arial Rounded MT"/>
        <a:buChar char="–"/>
        <a:defRPr sz="1400" kern="1200">
          <a:solidFill>
            <a:srgbClr val="0E3178"/>
          </a:solidFill>
          <a:latin typeface="+mn-lt"/>
          <a:ea typeface="+mn-ea"/>
          <a:cs typeface="+mn-cs"/>
        </a:defRPr>
      </a:lvl3pPr>
      <a:lvl4pPr marL="801688" indent="-266700" algn="l" defTabSz="914400" rtl="0" eaLnBrk="1" latinLnBrk="0" hangingPunct="1">
        <a:spcBef>
          <a:spcPts val="300"/>
        </a:spcBef>
        <a:spcAft>
          <a:spcPts val="300"/>
        </a:spcAft>
        <a:buClr>
          <a:srgbClr val="0E3178"/>
        </a:buClr>
        <a:buFont typeface="Arial" panose="020B0604020202020204" pitchFamily="34" charset="0"/>
        <a:buChar char="•"/>
        <a:defRPr lang="en-US" sz="1400" kern="1200" baseline="0" dirty="0">
          <a:solidFill>
            <a:srgbClr val="0E3178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spcBef>
          <a:spcPts val="1200"/>
        </a:spcBef>
        <a:spcAft>
          <a:spcPts val="600"/>
        </a:spcAft>
        <a:buFont typeface="Arial" pitchFamily="34" charset="0"/>
        <a:buNone/>
        <a:defRPr sz="2000" b="1" kern="1200" baseline="0">
          <a:solidFill>
            <a:schemeClr val="accent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None/>
        <a:defRPr sz="1600" b="1" kern="1200">
          <a:solidFill>
            <a:schemeClr val="accent6"/>
          </a:solidFill>
          <a:latin typeface="+mn-lt"/>
          <a:ea typeface="+mn-ea"/>
          <a:cs typeface="+mn-cs"/>
        </a:defRPr>
      </a:lvl6pPr>
      <a:lvl7pPr marL="266700" indent="-266700" algn="l" defTabSz="914400" rtl="0" eaLnBrk="1" latinLnBrk="0" hangingPunct="1">
        <a:spcBef>
          <a:spcPts val="300"/>
        </a:spcBef>
        <a:spcAft>
          <a:spcPts val="300"/>
        </a:spcAft>
        <a:buClr>
          <a:srgbClr val="0E3178"/>
        </a:buClr>
        <a:buFont typeface="+mj-lt"/>
        <a:buAutoNum type="arabicPeriod"/>
        <a:defRPr sz="1400" kern="1200">
          <a:solidFill>
            <a:srgbClr val="0E3178"/>
          </a:solidFill>
          <a:latin typeface="+mn-lt"/>
          <a:ea typeface="+mn-ea"/>
          <a:cs typeface="+mn-cs"/>
        </a:defRPr>
      </a:lvl7pPr>
      <a:lvl8pPr marL="534988" indent="-268288" algn="l" defTabSz="914400" rtl="0" eaLnBrk="1" latinLnBrk="0" hangingPunct="1">
        <a:spcBef>
          <a:spcPts val="300"/>
        </a:spcBef>
        <a:spcAft>
          <a:spcPts val="300"/>
        </a:spcAft>
        <a:buClr>
          <a:srgbClr val="0E3178"/>
        </a:buClr>
        <a:buFont typeface="+mj-lt"/>
        <a:buAutoNum type="alphaLcPeriod"/>
        <a:defRPr sz="1400" kern="1200">
          <a:solidFill>
            <a:srgbClr val="0E3178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None/>
        <a:defRPr sz="1600" kern="1200">
          <a:solidFill>
            <a:srgbClr val="0E3178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25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57" userDrawn="1">
          <p15:clr>
            <a:srgbClr val="F26B43"/>
          </p15:clr>
        </p15:guide>
        <p15:guide id="4" pos="7423" userDrawn="1">
          <p15:clr>
            <a:srgbClr val="F26B43"/>
          </p15:clr>
        </p15:guide>
        <p15:guide id="5" orient="horz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363EC-AA16-C324-5FC8-EBCDD4199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800" y="2086248"/>
            <a:ext cx="5760000" cy="1440160"/>
          </a:xfrm>
        </p:spPr>
        <p:txBody>
          <a:bodyPr/>
          <a:lstStyle/>
          <a:p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C931D-D619-EDED-0292-1F4B1DF109E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926800" y="3583288"/>
            <a:ext cx="5760000" cy="1285875"/>
          </a:xfrm>
        </p:spPr>
        <p:txBody>
          <a:bodyPr/>
          <a:lstStyle/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08EE22-2170-4F20-83FE-9827A83C71C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0314607" y="6356144"/>
            <a:ext cx="1470025" cy="169200"/>
          </a:xfrm>
        </p:spPr>
        <p:txBody>
          <a:bodyPr>
            <a:normAutofit fontScale="92500" lnSpcReduction="20000"/>
          </a:bodyPr>
          <a:lstStyle/>
          <a:p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540B5B1-DFCB-BDA7-98F8-90EF00AE7CE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6" name="Picture 5" descr="A colorful pattern with white text&#10;&#10;AI-generated content may be incorrect.">
            <a:extLst>
              <a:ext uri="{FF2B5EF4-FFF2-40B4-BE49-F238E27FC236}">
                <a16:creationId xmlns:a16="http://schemas.microsoft.com/office/drawing/2014/main" id="{414D90DE-9ECF-C996-EE92-3FDCE275A29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 l="2731" t="4851" r="2731" b="4851"/>
          <a:stretch>
            <a:fillRect/>
          </a:stretch>
        </p:blipFill>
        <p:spPr>
          <a:xfrm>
            <a:off x="0" y="152400"/>
            <a:ext cx="12192000" cy="65532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C05B470-56BC-BEEE-F6AC-03DD1D121C2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55840" y="2564904"/>
            <a:ext cx="2880320" cy="1800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A9CD9A-9A4E-D019-1735-81A52AA5AF95}"/>
              </a:ext>
            </a:extLst>
          </p:cNvPr>
          <p:cNvSpPr txBox="1"/>
          <p:nvPr/>
        </p:nvSpPr>
        <p:spPr>
          <a:xfrm>
            <a:off x="4403812" y="2701984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5400" b="1" dirty="0">
                <a:solidFill>
                  <a:schemeClr val="bg1"/>
                </a:solidFill>
              </a:rPr>
              <a:t>[TITLE]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BDB61E-4035-1A6A-D533-D6BF184F77E6}"/>
              </a:ext>
            </a:extLst>
          </p:cNvPr>
          <p:cNvSpPr txBox="1"/>
          <p:nvPr/>
        </p:nvSpPr>
        <p:spPr>
          <a:xfrm>
            <a:off x="4384307" y="3551607"/>
            <a:ext cx="3384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>
                <a:solidFill>
                  <a:schemeClr val="bg1"/>
                </a:solidFill>
              </a:rPr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2855451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3F4BFE8-5A02-B415-A6D9-7A607A3F95C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77240F0-9996-B1E8-E198-54CB8B916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D33E76-502E-5575-F3B2-45AC557B58AF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5015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762E8-A37F-A19B-7068-9388BFAFF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F1296-C3EB-E85F-6C25-5BF85882DE4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2776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B47ED-B3CF-C341-67C9-71E4C1F9D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E1278-9AE2-908B-4AB5-F2D0E2E3B23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CD85D6C-C051-1DD6-8CFD-AEBC710BBC29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3706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0CC02-73FA-D8CF-BD42-CEFDA9D2E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E06F8-4399-F2B8-56DD-D24574135CB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9607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s">
  <a:themeElements>
    <a:clrScheme name="Mater Group">
      <a:dk1>
        <a:sysClr val="windowText" lastClr="000000"/>
      </a:dk1>
      <a:lt1>
        <a:sysClr val="window" lastClr="FFFFFF"/>
      </a:lt1>
      <a:dk2>
        <a:srgbClr val="808285"/>
      </a:dk2>
      <a:lt2>
        <a:srgbClr val="E4E4E4"/>
      </a:lt2>
      <a:accent1>
        <a:srgbClr val="0E3178"/>
      </a:accent1>
      <a:accent2>
        <a:srgbClr val="1DC0DC"/>
      </a:accent2>
      <a:accent3>
        <a:srgbClr val="00B2A1"/>
      </a:accent3>
      <a:accent4>
        <a:srgbClr val="A23A95"/>
      </a:accent4>
      <a:accent5>
        <a:srgbClr val="F67321"/>
      </a:accent5>
      <a:accent6>
        <a:srgbClr val="005DAD"/>
      </a:accent6>
      <a:hlink>
        <a:srgbClr val="0E3178"/>
      </a:hlink>
      <a:folHlink>
        <a:srgbClr val="0E3178"/>
      </a:folHlink>
    </a:clrScheme>
    <a:fontScheme name="Century Gothic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40B7B83-1EE6-47D9-9542-D70BA068DFAC}" vid="{5CB91A41-60E6-4BBA-B12F-F997ED88A632}"/>
    </a:ext>
  </a:extLst>
</a:theme>
</file>

<file path=ppt/theme/theme2.xml><?xml version="1.0" encoding="utf-8"?>
<a:theme xmlns:a="http://schemas.openxmlformats.org/drawingml/2006/main" name="Mater Group Circle">
  <a:themeElements>
    <a:clrScheme name="Mater Group">
      <a:dk1>
        <a:sysClr val="windowText" lastClr="000000"/>
      </a:dk1>
      <a:lt1>
        <a:sysClr val="window" lastClr="FFFFFF"/>
      </a:lt1>
      <a:dk2>
        <a:srgbClr val="808285"/>
      </a:dk2>
      <a:lt2>
        <a:srgbClr val="E4E4E4"/>
      </a:lt2>
      <a:accent1>
        <a:srgbClr val="0E3178"/>
      </a:accent1>
      <a:accent2>
        <a:srgbClr val="1DC0DC"/>
      </a:accent2>
      <a:accent3>
        <a:srgbClr val="00B2A1"/>
      </a:accent3>
      <a:accent4>
        <a:srgbClr val="A23A95"/>
      </a:accent4>
      <a:accent5>
        <a:srgbClr val="F67321"/>
      </a:accent5>
      <a:accent6>
        <a:srgbClr val="005DAD"/>
      </a:accent6>
      <a:hlink>
        <a:srgbClr val="0E3178"/>
      </a:hlink>
      <a:folHlink>
        <a:srgbClr val="0E3178"/>
      </a:folHlink>
    </a:clrScheme>
    <a:fontScheme name="Century Gothic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40B7B83-1EE6-47D9-9542-D70BA068DFAC}" vid="{471BCC3B-858D-4C0C-A277-021E133CD3B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211556588CCA469F75EEB61F8CE4AD" ma:contentTypeVersion="20" ma:contentTypeDescription="Create a new document." ma:contentTypeScope="" ma:versionID="380b2021c60305d3d06ad2d7631ef149">
  <xsd:schema xmlns:xsd="http://www.w3.org/2001/XMLSchema" xmlns:xs="http://www.w3.org/2001/XMLSchema" xmlns:p="http://schemas.microsoft.com/office/2006/metadata/properties" xmlns:ns2="b7319feb-bce9-4b5d-a49d-ce8eef769de2" xmlns:ns3="0499c1f0-144e-4791-8dec-7d3c11a485e9" targetNamespace="http://schemas.microsoft.com/office/2006/metadata/properties" ma:root="true" ma:fieldsID="6042cc505b06f33368ee803c83af4c0b" ns2:_="" ns3:_="">
    <xsd:import namespace="b7319feb-bce9-4b5d-a49d-ce8eef769de2"/>
    <xsd:import namespace="0499c1f0-144e-4791-8dec-7d3c11a485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Facility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319feb-bce9-4b5d-a49d-ce8eef769d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31e5193-bf4f-4029-9cdd-e1687225df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Facility" ma:index="25" nillable="true" ma:displayName="Facility" ma:description="Select which Mater Facility this relates to" ma:internalName="Facilit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MPHB"/>
                    <xsd:enumeration value="MHB"/>
                    <xsd:enumeration value="MM"/>
                    <xsd:enumeration value="MPHBg"/>
                    <xsd:enumeration value="MPHM"/>
                    <xsd:enumeration value="MPHRd"/>
                    <xsd:enumeration value="MPHR"/>
                    <xsd:enumeration value="MPHS"/>
                    <xsd:enumeration value="MHHS"/>
                    <xsd:enumeration value="MPHT"/>
                    <xsd:enumeration value="EDUCATION"/>
                    <xsd:enumeration value="RESEARCH"/>
                  </xsd:restriction>
                </xsd:simpleType>
              </xsd:element>
            </xsd:sequence>
          </xsd:extension>
        </xsd:complexContent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99c1f0-144e-4791-8dec-7d3c11a485e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fcd8967-1203-4ca2-a2c1-e0db13f4ad58}" ma:internalName="TaxCatchAll" ma:showField="CatchAllData" ma:web="0499c1f0-144e-4791-8dec-7d3c11a485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acility xmlns="b7319feb-bce9-4b5d-a49d-ce8eef769de2" xsi:nil="true"/>
    <lcf76f155ced4ddcb4097134ff3c332f xmlns="b7319feb-bce9-4b5d-a49d-ce8eef769de2">
      <Terms xmlns="http://schemas.microsoft.com/office/infopath/2007/PartnerControls"/>
    </lcf76f155ced4ddcb4097134ff3c332f>
    <TaxCatchAll xmlns="0499c1f0-144e-4791-8dec-7d3c11a485e9" xsi:nil="true"/>
  </documentManagement>
</p:properties>
</file>

<file path=customXml/itemProps1.xml><?xml version="1.0" encoding="utf-8"?>
<ds:datastoreItem xmlns:ds="http://schemas.openxmlformats.org/officeDocument/2006/customXml" ds:itemID="{E4114561-9B45-40A8-A8AD-DFBC6BCCF9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319feb-bce9-4b5d-a49d-ce8eef769de2"/>
    <ds:schemaRef ds:uri="0499c1f0-144e-4791-8dec-7d3c11a485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A16D2A-3085-45D8-AD58-582E2A2B99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6AEA51-4EF8-4EFA-9590-7D61E048DED1}">
  <ds:schemaRefs>
    <ds:schemaRef ds:uri="b7319feb-bce9-4b5d-a49d-ce8eef769de2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0499c1f0-144e-4791-8dec-7d3c11a485e9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6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Rounded MT</vt:lpstr>
      <vt:lpstr>Calibri</vt:lpstr>
      <vt:lpstr>Century Gothic</vt:lpstr>
      <vt:lpstr>Titles</vt:lpstr>
      <vt:lpstr>Mater Group Circle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Mater Misericordiae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Lauren Woodgate</dc:creator>
  <cp:lastModifiedBy>Lauren Woodgate</cp:lastModifiedBy>
  <cp:revision>1</cp:revision>
  <dcterms:created xsi:type="dcterms:W3CDTF">2025-11-19T23:56:31Z</dcterms:created>
  <dcterms:modified xsi:type="dcterms:W3CDTF">2025-11-20T03:16:04Z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0x01010048211556588CCA469F75EEB61F8CE4AD</vt:lpwstr>
  </property>
  <property fmtid="{D5CDD505-2E9C-101B-9397-08002B2CF9AE}" pid="3" name="MediaServiceImageTags">
    <vt:lpwstr/>
  </property>
</Properties>
</file>