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ink/ink1.xml" ContentType="application/inkml+xml"/>
  <Override PartName="/ppt/ink/ink2.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68" r:id="rId5"/>
    <p:sldMasterId id="2147483803" r:id="rId6"/>
  </p:sldMasterIdLst>
  <p:notesMasterIdLst>
    <p:notesMasterId r:id="rId267"/>
  </p:notesMasterIdLst>
  <p:handoutMasterIdLst>
    <p:handoutMasterId r:id="rId268"/>
  </p:handoutMasterIdLst>
  <p:sldIdLst>
    <p:sldId id="284" r:id="rId7"/>
    <p:sldId id="348" r:id="rId8"/>
    <p:sldId id="291" r:id="rId9"/>
    <p:sldId id="263" r:id="rId10"/>
    <p:sldId id="264" r:id="rId11"/>
    <p:sldId id="395" r:id="rId12"/>
    <p:sldId id="285" r:id="rId13"/>
    <p:sldId id="396" r:id="rId14"/>
    <p:sldId id="397" r:id="rId15"/>
    <p:sldId id="398" r:id="rId16"/>
    <p:sldId id="399" r:id="rId17"/>
    <p:sldId id="400" r:id="rId18"/>
    <p:sldId id="401" r:id="rId19"/>
    <p:sldId id="402" r:id="rId20"/>
    <p:sldId id="403" r:id="rId21"/>
    <p:sldId id="404" r:id="rId22"/>
    <p:sldId id="405" r:id="rId23"/>
    <p:sldId id="575" r:id="rId24"/>
    <p:sldId id="407" r:id="rId25"/>
    <p:sldId id="408" r:id="rId26"/>
    <p:sldId id="574" r:id="rId27"/>
    <p:sldId id="410" r:id="rId28"/>
    <p:sldId id="411" r:id="rId29"/>
    <p:sldId id="412" r:id="rId30"/>
    <p:sldId id="413" r:id="rId31"/>
    <p:sldId id="414" r:id="rId32"/>
    <p:sldId id="415" r:id="rId33"/>
    <p:sldId id="416" r:id="rId34"/>
    <p:sldId id="417" r:id="rId35"/>
    <p:sldId id="418" r:id="rId36"/>
    <p:sldId id="419" r:id="rId37"/>
    <p:sldId id="433" r:id="rId38"/>
    <p:sldId id="434" r:id="rId39"/>
    <p:sldId id="423" r:id="rId40"/>
    <p:sldId id="424" r:id="rId41"/>
    <p:sldId id="425" r:id="rId42"/>
    <p:sldId id="426" r:id="rId43"/>
    <p:sldId id="427" r:id="rId44"/>
    <p:sldId id="428" r:id="rId45"/>
    <p:sldId id="429" r:id="rId46"/>
    <p:sldId id="430" r:id="rId47"/>
    <p:sldId id="431" r:id="rId48"/>
    <p:sldId id="573" r:id="rId49"/>
    <p:sldId id="436" r:id="rId50"/>
    <p:sldId id="447" r:id="rId51"/>
    <p:sldId id="438" r:id="rId52"/>
    <p:sldId id="448" r:id="rId53"/>
    <p:sldId id="439" r:id="rId54"/>
    <p:sldId id="440" r:id="rId55"/>
    <p:sldId id="441" r:id="rId56"/>
    <p:sldId id="442" r:id="rId57"/>
    <p:sldId id="443" r:id="rId58"/>
    <p:sldId id="444" r:id="rId59"/>
    <p:sldId id="445" r:id="rId60"/>
    <p:sldId id="446" r:id="rId61"/>
    <p:sldId id="449" r:id="rId62"/>
    <p:sldId id="453" r:id="rId63"/>
    <p:sldId id="455" r:id="rId64"/>
    <p:sldId id="450" r:id="rId65"/>
    <p:sldId id="454" r:id="rId66"/>
    <p:sldId id="451" r:id="rId67"/>
    <p:sldId id="452" r:id="rId68"/>
    <p:sldId id="458" r:id="rId69"/>
    <p:sldId id="456" r:id="rId70"/>
    <p:sldId id="459" r:id="rId71"/>
    <p:sldId id="457" r:id="rId72"/>
    <p:sldId id="572" r:id="rId73"/>
    <p:sldId id="461" r:id="rId74"/>
    <p:sldId id="462" r:id="rId75"/>
    <p:sldId id="463" r:id="rId76"/>
    <p:sldId id="464" r:id="rId77"/>
    <p:sldId id="465" r:id="rId78"/>
    <p:sldId id="466" r:id="rId79"/>
    <p:sldId id="467" r:id="rId80"/>
    <p:sldId id="470" r:id="rId81"/>
    <p:sldId id="468" r:id="rId82"/>
    <p:sldId id="469" r:id="rId83"/>
    <p:sldId id="471" r:id="rId84"/>
    <p:sldId id="472" r:id="rId85"/>
    <p:sldId id="473" r:id="rId86"/>
    <p:sldId id="474" r:id="rId87"/>
    <p:sldId id="475" r:id="rId88"/>
    <p:sldId id="476" r:id="rId89"/>
    <p:sldId id="477" r:id="rId90"/>
    <p:sldId id="478" r:id="rId91"/>
    <p:sldId id="479" r:id="rId92"/>
    <p:sldId id="480" r:id="rId93"/>
    <p:sldId id="571" r:id="rId94"/>
    <p:sldId id="482" r:id="rId95"/>
    <p:sldId id="483" r:id="rId96"/>
    <p:sldId id="484" r:id="rId97"/>
    <p:sldId id="485" r:id="rId98"/>
    <p:sldId id="486" r:id="rId99"/>
    <p:sldId id="487" r:id="rId100"/>
    <p:sldId id="492" r:id="rId101"/>
    <p:sldId id="493" r:id="rId102"/>
    <p:sldId id="494" r:id="rId103"/>
    <p:sldId id="495" r:id="rId104"/>
    <p:sldId id="496" r:id="rId105"/>
    <p:sldId id="497" r:id="rId106"/>
    <p:sldId id="498" r:id="rId107"/>
    <p:sldId id="499" r:id="rId108"/>
    <p:sldId id="500" r:id="rId109"/>
    <p:sldId id="501" r:id="rId110"/>
    <p:sldId id="502" r:id="rId111"/>
    <p:sldId id="488" r:id="rId112"/>
    <p:sldId id="570" r:id="rId113"/>
    <p:sldId id="504" r:id="rId114"/>
    <p:sldId id="505" r:id="rId115"/>
    <p:sldId id="507" r:id="rId116"/>
    <p:sldId id="508" r:id="rId117"/>
    <p:sldId id="509" r:id="rId118"/>
    <p:sldId id="510" r:id="rId119"/>
    <p:sldId id="506" r:id="rId120"/>
    <p:sldId id="511" r:id="rId121"/>
    <p:sldId id="512" r:id="rId122"/>
    <p:sldId id="489" r:id="rId123"/>
    <p:sldId id="490" r:id="rId124"/>
    <p:sldId id="491" r:id="rId125"/>
    <p:sldId id="513" r:id="rId126"/>
    <p:sldId id="514" r:id="rId127"/>
    <p:sldId id="515" r:id="rId128"/>
    <p:sldId id="516" r:id="rId129"/>
    <p:sldId id="517" r:id="rId130"/>
    <p:sldId id="518" r:id="rId131"/>
    <p:sldId id="519" r:id="rId132"/>
    <p:sldId id="520" r:id="rId133"/>
    <p:sldId id="521" r:id="rId134"/>
    <p:sldId id="522" r:id="rId135"/>
    <p:sldId id="523" r:id="rId136"/>
    <p:sldId id="524" r:id="rId137"/>
    <p:sldId id="525" r:id="rId138"/>
    <p:sldId id="527" r:id="rId139"/>
    <p:sldId id="526" r:id="rId140"/>
    <p:sldId id="528" r:id="rId141"/>
    <p:sldId id="531" r:id="rId142"/>
    <p:sldId id="532" r:id="rId143"/>
    <p:sldId id="535" r:id="rId144"/>
    <p:sldId id="536" r:id="rId145"/>
    <p:sldId id="537" r:id="rId146"/>
    <p:sldId id="534" r:id="rId147"/>
    <p:sldId id="530" r:id="rId148"/>
    <p:sldId id="529" r:id="rId149"/>
    <p:sldId id="538" r:id="rId150"/>
    <p:sldId id="539" r:id="rId151"/>
    <p:sldId id="540" r:id="rId152"/>
    <p:sldId id="541" r:id="rId153"/>
    <p:sldId id="542" r:id="rId154"/>
    <p:sldId id="546" r:id="rId155"/>
    <p:sldId id="543" r:id="rId156"/>
    <p:sldId id="547" r:id="rId157"/>
    <p:sldId id="548" r:id="rId158"/>
    <p:sldId id="549" r:id="rId159"/>
    <p:sldId id="550" r:id="rId160"/>
    <p:sldId id="551" r:id="rId161"/>
    <p:sldId id="552" r:id="rId162"/>
    <p:sldId id="553" r:id="rId163"/>
    <p:sldId id="554" r:id="rId164"/>
    <p:sldId id="555" r:id="rId165"/>
    <p:sldId id="556" r:id="rId166"/>
    <p:sldId id="557" r:id="rId167"/>
    <p:sldId id="558" r:id="rId168"/>
    <p:sldId id="559" r:id="rId169"/>
    <p:sldId id="560" r:id="rId170"/>
    <p:sldId id="561" r:id="rId171"/>
    <p:sldId id="562" r:id="rId172"/>
    <p:sldId id="563" r:id="rId173"/>
    <p:sldId id="564" r:id="rId174"/>
    <p:sldId id="565" r:id="rId175"/>
    <p:sldId id="566" r:id="rId176"/>
    <p:sldId id="567" r:id="rId177"/>
    <p:sldId id="385" r:id="rId178"/>
    <p:sldId id="568" r:id="rId179"/>
    <p:sldId id="569" r:id="rId180"/>
    <p:sldId id="576" r:id="rId181"/>
    <p:sldId id="577" r:id="rId182"/>
    <p:sldId id="578" r:id="rId183"/>
    <p:sldId id="579" r:id="rId184"/>
    <p:sldId id="580" r:id="rId185"/>
    <p:sldId id="581" r:id="rId186"/>
    <p:sldId id="582" r:id="rId187"/>
    <p:sldId id="588" r:id="rId188"/>
    <p:sldId id="583" r:id="rId189"/>
    <p:sldId id="584" r:id="rId190"/>
    <p:sldId id="585" r:id="rId191"/>
    <p:sldId id="586" r:id="rId192"/>
    <p:sldId id="587" r:id="rId193"/>
    <p:sldId id="589" r:id="rId194"/>
    <p:sldId id="590" r:id="rId195"/>
    <p:sldId id="591" r:id="rId196"/>
    <p:sldId id="592" r:id="rId197"/>
    <p:sldId id="593" r:id="rId198"/>
    <p:sldId id="594" r:id="rId199"/>
    <p:sldId id="595" r:id="rId200"/>
    <p:sldId id="596" r:id="rId201"/>
    <p:sldId id="597" r:id="rId202"/>
    <p:sldId id="598" r:id="rId203"/>
    <p:sldId id="599" r:id="rId204"/>
    <p:sldId id="600" r:id="rId205"/>
    <p:sldId id="601" r:id="rId206"/>
    <p:sldId id="602" r:id="rId207"/>
    <p:sldId id="603" r:id="rId208"/>
    <p:sldId id="604" r:id="rId209"/>
    <p:sldId id="606" r:id="rId210"/>
    <p:sldId id="605" r:id="rId211"/>
    <p:sldId id="607" r:id="rId212"/>
    <p:sldId id="608" r:id="rId213"/>
    <p:sldId id="609" r:id="rId214"/>
    <p:sldId id="610" r:id="rId215"/>
    <p:sldId id="611" r:id="rId216"/>
    <p:sldId id="612" r:id="rId217"/>
    <p:sldId id="613" r:id="rId218"/>
    <p:sldId id="614" r:id="rId219"/>
    <p:sldId id="615" r:id="rId220"/>
    <p:sldId id="616" r:id="rId221"/>
    <p:sldId id="617" r:id="rId222"/>
    <p:sldId id="618" r:id="rId223"/>
    <p:sldId id="619" r:id="rId224"/>
    <p:sldId id="620" r:id="rId225"/>
    <p:sldId id="622" r:id="rId226"/>
    <p:sldId id="623" r:id="rId227"/>
    <p:sldId id="624" r:id="rId228"/>
    <p:sldId id="625" r:id="rId229"/>
    <p:sldId id="626" r:id="rId230"/>
    <p:sldId id="627" r:id="rId231"/>
    <p:sldId id="628" r:id="rId232"/>
    <p:sldId id="629" r:id="rId233"/>
    <p:sldId id="634" r:id="rId234"/>
    <p:sldId id="631" r:id="rId235"/>
    <p:sldId id="635" r:id="rId236"/>
    <p:sldId id="632" r:id="rId237"/>
    <p:sldId id="633" r:id="rId238"/>
    <p:sldId id="637" r:id="rId239"/>
    <p:sldId id="638" r:id="rId240"/>
    <p:sldId id="639" r:id="rId241"/>
    <p:sldId id="640" r:id="rId242"/>
    <p:sldId id="641" r:id="rId243"/>
    <p:sldId id="642" r:id="rId244"/>
    <p:sldId id="643" r:id="rId245"/>
    <p:sldId id="644" r:id="rId246"/>
    <p:sldId id="645" r:id="rId247"/>
    <p:sldId id="647" r:id="rId248"/>
    <p:sldId id="648" r:id="rId249"/>
    <p:sldId id="649" r:id="rId250"/>
    <p:sldId id="654" r:id="rId251"/>
    <p:sldId id="655" r:id="rId252"/>
    <p:sldId id="650" r:id="rId253"/>
    <p:sldId id="656" r:id="rId254"/>
    <p:sldId id="657" r:id="rId255"/>
    <p:sldId id="658" r:id="rId256"/>
    <p:sldId id="651" r:id="rId257"/>
    <p:sldId id="659" r:id="rId258"/>
    <p:sldId id="652" r:id="rId259"/>
    <p:sldId id="660" r:id="rId260"/>
    <p:sldId id="653" r:id="rId261"/>
    <p:sldId id="661" r:id="rId262"/>
    <p:sldId id="662" r:id="rId263"/>
    <p:sldId id="663" r:id="rId264"/>
    <p:sldId id="664" r:id="rId265"/>
    <p:sldId id="665" r:id="rId2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ons" id="{85B72306-E3D6-43AC-A5CF-06EA4BAA1214}">
          <p14:sldIdLst>
            <p14:sldId id="284"/>
            <p14:sldId id="348"/>
            <p14:sldId id="291"/>
            <p14:sldId id="263"/>
            <p14:sldId id="264"/>
            <p14:sldId id="395"/>
            <p14:sldId id="285"/>
            <p14:sldId id="396"/>
            <p14:sldId id="397"/>
            <p14:sldId id="398"/>
            <p14:sldId id="399"/>
            <p14:sldId id="400"/>
            <p14:sldId id="401"/>
            <p14:sldId id="402"/>
            <p14:sldId id="403"/>
            <p14:sldId id="404"/>
            <p14:sldId id="405"/>
            <p14:sldId id="575"/>
            <p14:sldId id="407"/>
            <p14:sldId id="408"/>
            <p14:sldId id="574"/>
            <p14:sldId id="410"/>
            <p14:sldId id="411"/>
            <p14:sldId id="412"/>
            <p14:sldId id="413"/>
            <p14:sldId id="414"/>
            <p14:sldId id="415"/>
            <p14:sldId id="416"/>
            <p14:sldId id="417"/>
            <p14:sldId id="418"/>
            <p14:sldId id="419"/>
            <p14:sldId id="433"/>
            <p14:sldId id="434"/>
            <p14:sldId id="423"/>
            <p14:sldId id="424"/>
            <p14:sldId id="425"/>
            <p14:sldId id="426"/>
            <p14:sldId id="427"/>
            <p14:sldId id="428"/>
            <p14:sldId id="429"/>
            <p14:sldId id="430"/>
            <p14:sldId id="431"/>
            <p14:sldId id="573"/>
            <p14:sldId id="436"/>
            <p14:sldId id="447"/>
            <p14:sldId id="438"/>
            <p14:sldId id="448"/>
            <p14:sldId id="439"/>
            <p14:sldId id="440"/>
            <p14:sldId id="441"/>
            <p14:sldId id="442"/>
            <p14:sldId id="443"/>
            <p14:sldId id="444"/>
            <p14:sldId id="445"/>
            <p14:sldId id="446"/>
            <p14:sldId id="449"/>
            <p14:sldId id="453"/>
            <p14:sldId id="455"/>
            <p14:sldId id="450"/>
            <p14:sldId id="454"/>
            <p14:sldId id="451"/>
            <p14:sldId id="452"/>
            <p14:sldId id="458"/>
            <p14:sldId id="456"/>
            <p14:sldId id="459"/>
            <p14:sldId id="457"/>
            <p14:sldId id="572"/>
            <p14:sldId id="461"/>
            <p14:sldId id="462"/>
            <p14:sldId id="463"/>
            <p14:sldId id="464"/>
            <p14:sldId id="465"/>
            <p14:sldId id="466"/>
            <p14:sldId id="467"/>
            <p14:sldId id="470"/>
            <p14:sldId id="468"/>
            <p14:sldId id="469"/>
            <p14:sldId id="471"/>
            <p14:sldId id="472"/>
            <p14:sldId id="473"/>
            <p14:sldId id="474"/>
            <p14:sldId id="475"/>
            <p14:sldId id="476"/>
            <p14:sldId id="477"/>
            <p14:sldId id="478"/>
            <p14:sldId id="479"/>
            <p14:sldId id="480"/>
            <p14:sldId id="571"/>
            <p14:sldId id="482"/>
            <p14:sldId id="483"/>
            <p14:sldId id="484"/>
            <p14:sldId id="485"/>
            <p14:sldId id="486"/>
            <p14:sldId id="487"/>
            <p14:sldId id="492"/>
            <p14:sldId id="493"/>
            <p14:sldId id="494"/>
            <p14:sldId id="495"/>
            <p14:sldId id="496"/>
            <p14:sldId id="497"/>
            <p14:sldId id="498"/>
            <p14:sldId id="499"/>
            <p14:sldId id="500"/>
            <p14:sldId id="501"/>
            <p14:sldId id="502"/>
            <p14:sldId id="488"/>
            <p14:sldId id="570"/>
            <p14:sldId id="504"/>
            <p14:sldId id="505"/>
            <p14:sldId id="507"/>
            <p14:sldId id="508"/>
            <p14:sldId id="509"/>
            <p14:sldId id="510"/>
            <p14:sldId id="506"/>
            <p14:sldId id="511"/>
            <p14:sldId id="512"/>
            <p14:sldId id="489"/>
            <p14:sldId id="490"/>
            <p14:sldId id="491"/>
            <p14:sldId id="513"/>
            <p14:sldId id="514"/>
            <p14:sldId id="515"/>
            <p14:sldId id="516"/>
            <p14:sldId id="517"/>
            <p14:sldId id="518"/>
            <p14:sldId id="519"/>
            <p14:sldId id="520"/>
            <p14:sldId id="521"/>
            <p14:sldId id="522"/>
            <p14:sldId id="523"/>
            <p14:sldId id="524"/>
            <p14:sldId id="525"/>
            <p14:sldId id="527"/>
            <p14:sldId id="526"/>
            <p14:sldId id="528"/>
            <p14:sldId id="531"/>
            <p14:sldId id="532"/>
            <p14:sldId id="535"/>
            <p14:sldId id="536"/>
            <p14:sldId id="537"/>
            <p14:sldId id="534"/>
            <p14:sldId id="530"/>
            <p14:sldId id="529"/>
            <p14:sldId id="538"/>
            <p14:sldId id="539"/>
            <p14:sldId id="540"/>
            <p14:sldId id="541"/>
            <p14:sldId id="542"/>
            <p14:sldId id="546"/>
            <p14:sldId id="543"/>
            <p14:sldId id="547"/>
            <p14:sldId id="548"/>
            <p14:sldId id="549"/>
            <p14:sldId id="550"/>
            <p14:sldId id="551"/>
            <p14:sldId id="552"/>
            <p14:sldId id="553"/>
            <p14:sldId id="554"/>
            <p14:sldId id="555"/>
            <p14:sldId id="556"/>
            <p14:sldId id="557"/>
            <p14:sldId id="558"/>
            <p14:sldId id="559"/>
            <p14:sldId id="560"/>
            <p14:sldId id="561"/>
            <p14:sldId id="562"/>
            <p14:sldId id="563"/>
            <p14:sldId id="564"/>
            <p14:sldId id="565"/>
            <p14:sldId id="566"/>
            <p14:sldId id="567"/>
            <p14:sldId id="385"/>
            <p14:sldId id="568"/>
            <p14:sldId id="569"/>
            <p14:sldId id="576"/>
            <p14:sldId id="577"/>
            <p14:sldId id="578"/>
            <p14:sldId id="579"/>
            <p14:sldId id="580"/>
            <p14:sldId id="581"/>
            <p14:sldId id="582"/>
            <p14:sldId id="588"/>
            <p14:sldId id="583"/>
            <p14:sldId id="584"/>
            <p14:sldId id="585"/>
            <p14:sldId id="586"/>
            <p14:sldId id="587"/>
            <p14:sldId id="589"/>
            <p14:sldId id="590"/>
            <p14:sldId id="591"/>
            <p14:sldId id="592"/>
            <p14:sldId id="593"/>
            <p14:sldId id="594"/>
            <p14:sldId id="595"/>
            <p14:sldId id="596"/>
            <p14:sldId id="597"/>
            <p14:sldId id="598"/>
            <p14:sldId id="599"/>
            <p14:sldId id="600"/>
            <p14:sldId id="601"/>
            <p14:sldId id="602"/>
            <p14:sldId id="603"/>
            <p14:sldId id="604"/>
            <p14:sldId id="606"/>
            <p14:sldId id="605"/>
            <p14:sldId id="607"/>
            <p14:sldId id="608"/>
            <p14:sldId id="609"/>
            <p14:sldId id="610"/>
            <p14:sldId id="611"/>
            <p14:sldId id="612"/>
            <p14:sldId id="613"/>
            <p14:sldId id="614"/>
            <p14:sldId id="615"/>
            <p14:sldId id="616"/>
            <p14:sldId id="617"/>
            <p14:sldId id="618"/>
            <p14:sldId id="619"/>
            <p14:sldId id="620"/>
            <p14:sldId id="622"/>
            <p14:sldId id="623"/>
            <p14:sldId id="624"/>
            <p14:sldId id="625"/>
            <p14:sldId id="626"/>
            <p14:sldId id="627"/>
            <p14:sldId id="628"/>
            <p14:sldId id="629"/>
            <p14:sldId id="634"/>
            <p14:sldId id="631"/>
            <p14:sldId id="635"/>
            <p14:sldId id="632"/>
            <p14:sldId id="633"/>
            <p14:sldId id="637"/>
            <p14:sldId id="638"/>
            <p14:sldId id="639"/>
            <p14:sldId id="640"/>
            <p14:sldId id="641"/>
            <p14:sldId id="642"/>
            <p14:sldId id="643"/>
            <p14:sldId id="644"/>
            <p14:sldId id="645"/>
            <p14:sldId id="647"/>
            <p14:sldId id="648"/>
            <p14:sldId id="649"/>
            <p14:sldId id="654"/>
            <p14:sldId id="655"/>
            <p14:sldId id="650"/>
            <p14:sldId id="656"/>
            <p14:sldId id="657"/>
            <p14:sldId id="658"/>
            <p14:sldId id="651"/>
            <p14:sldId id="659"/>
            <p14:sldId id="652"/>
            <p14:sldId id="660"/>
            <p14:sldId id="653"/>
            <p14:sldId id="661"/>
            <p14:sldId id="662"/>
            <p14:sldId id="663"/>
            <p14:sldId id="664"/>
            <p14:sldId id="665"/>
          </p14:sldIdLst>
        </p14:section>
        <p14:section name="Title examples" id="{56096ED1-B72E-43F9-BE68-4F277808C76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7FAB"/>
    <a:srgbClr val="0E3178"/>
    <a:srgbClr val="9697CB"/>
    <a:srgbClr val="A6A6A6"/>
    <a:srgbClr val="00539B"/>
    <a:srgbClr val="F01D27"/>
    <a:srgbClr val="D8C726"/>
    <a:srgbClr val="77BD43"/>
    <a:srgbClr val="F081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0EE14D-ECF4-4A47-BA33-DEBE0B1B9350}" v="585" dt="2026-09-17T06:18:13.4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47" autoAdjust="0"/>
    <p:restoredTop sz="97679" autoAdjust="0"/>
  </p:normalViewPr>
  <p:slideViewPr>
    <p:cSldViewPr showGuides="1">
      <p:cViewPr varScale="1">
        <p:scale>
          <a:sx n="70" d="100"/>
          <a:sy n="70" d="100"/>
        </p:scale>
        <p:origin x="448" y="56"/>
      </p:cViewPr>
      <p:guideLst>
        <p:guide orient="horz" pos="2160"/>
        <p:guide pos="3840"/>
      </p:guideLst>
    </p:cSldViewPr>
  </p:slideViewPr>
  <p:notesTextViewPr>
    <p:cViewPr>
      <p:scale>
        <a:sx n="1" d="1"/>
        <a:sy n="1" d="1"/>
      </p:scale>
      <p:origin x="0" y="0"/>
    </p:cViewPr>
  </p:notesTextViewPr>
  <p:notesViewPr>
    <p:cSldViewPr showGuides="1">
      <p:cViewPr varScale="1">
        <p:scale>
          <a:sx n="83" d="100"/>
          <a:sy n="83" d="100"/>
        </p:scale>
        <p:origin x="1734"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63" Type="http://schemas.openxmlformats.org/officeDocument/2006/relationships/slide" Target="slides/slide57.xml"/><Relationship Id="rId84" Type="http://schemas.openxmlformats.org/officeDocument/2006/relationships/slide" Target="slides/slide78.xml"/><Relationship Id="rId138" Type="http://schemas.openxmlformats.org/officeDocument/2006/relationships/slide" Target="slides/slide132.xml"/><Relationship Id="rId159" Type="http://schemas.openxmlformats.org/officeDocument/2006/relationships/slide" Target="slides/slide153.xml"/><Relationship Id="rId170" Type="http://schemas.openxmlformats.org/officeDocument/2006/relationships/slide" Target="slides/slide164.xml"/><Relationship Id="rId191" Type="http://schemas.openxmlformats.org/officeDocument/2006/relationships/slide" Target="slides/slide185.xml"/><Relationship Id="rId205" Type="http://schemas.openxmlformats.org/officeDocument/2006/relationships/slide" Target="slides/slide199.xml"/><Relationship Id="rId226" Type="http://schemas.openxmlformats.org/officeDocument/2006/relationships/slide" Target="slides/slide220.xml"/><Relationship Id="rId247" Type="http://schemas.openxmlformats.org/officeDocument/2006/relationships/slide" Target="slides/slide241.xml"/><Relationship Id="rId107" Type="http://schemas.openxmlformats.org/officeDocument/2006/relationships/slide" Target="slides/slide101.xml"/><Relationship Id="rId268" Type="http://schemas.openxmlformats.org/officeDocument/2006/relationships/handoutMaster" Target="handoutMasters/handoutMaster1.xml"/><Relationship Id="rId11" Type="http://schemas.openxmlformats.org/officeDocument/2006/relationships/slide" Target="slides/slide5.xml"/><Relationship Id="rId32" Type="http://schemas.openxmlformats.org/officeDocument/2006/relationships/slide" Target="slides/slide26.xml"/><Relationship Id="rId53" Type="http://schemas.openxmlformats.org/officeDocument/2006/relationships/slide" Target="slides/slide47.xml"/><Relationship Id="rId74" Type="http://schemas.openxmlformats.org/officeDocument/2006/relationships/slide" Target="slides/slide68.xml"/><Relationship Id="rId128" Type="http://schemas.openxmlformats.org/officeDocument/2006/relationships/slide" Target="slides/slide122.xml"/><Relationship Id="rId149" Type="http://schemas.openxmlformats.org/officeDocument/2006/relationships/slide" Target="slides/slide143.xml"/><Relationship Id="rId5" Type="http://schemas.openxmlformats.org/officeDocument/2006/relationships/slideMaster" Target="slideMasters/slideMaster2.xml"/><Relationship Id="rId95" Type="http://schemas.openxmlformats.org/officeDocument/2006/relationships/slide" Target="slides/slide89.xml"/><Relationship Id="rId160" Type="http://schemas.openxmlformats.org/officeDocument/2006/relationships/slide" Target="slides/slide154.xml"/><Relationship Id="rId181" Type="http://schemas.openxmlformats.org/officeDocument/2006/relationships/slide" Target="slides/slide175.xml"/><Relationship Id="rId216" Type="http://schemas.openxmlformats.org/officeDocument/2006/relationships/slide" Target="slides/slide210.xml"/><Relationship Id="rId237" Type="http://schemas.openxmlformats.org/officeDocument/2006/relationships/slide" Target="slides/slide231.xml"/><Relationship Id="rId258" Type="http://schemas.openxmlformats.org/officeDocument/2006/relationships/slide" Target="slides/slide252.xml"/><Relationship Id="rId22" Type="http://schemas.openxmlformats.org/officeDocument/2006/relationships/slide" Target="slides/slide16.xml"/><Relationship Id="rId43" Type="http://schemas.openxmlformats.org/officeDocument/2006/relationships/slide" Target="slides/slide37.xml"/><Relationship Id="rId64" Type="http://schemas.openxmlformats.org/officeDocument/2006/relationships/slide" Target="slides/slide58.xml"/><Relationship Id="rId118" Type="http://schemas.openxmlformats.org/officeDocument/2006/relationships/slide" Target="slides/slide112.xml"/><Relationship Id="rId139" Type="http://schemas.openxmlformats.org/officeDocument/2006/relationships/slide" Target="slides/slide133.xml"/><Relationship Id="rId85" Type="http://schemas.openxmlformats.org/officeDocument/2006/relationships/slide" Target="slides/slide79.xml"/><Relationship Id="rId150" Type="http://schemas.openxmlformats.org/officeDocument/2006/relationships/slide" Target="slides/slide144.xml"/><Relationship Id="rId171" Type="http://schemas.openxmlformats.org/officeDocument/2006/relationships/slide" Target="slides/slide165.xml"/><Relationship Id="rId192" Type="http://schemas.openxmlformats.org/officeDocument/2006/relationships/slide" Target="slides/slide186.xml"/><Relationship Id="rId206" Type="http://schemas.openxmlformats.org/officeDocument/2006/relationships/slide" Target="slides/slide200.xml"/><Relationship Id="rId227" Type="http://schemas.openxmlformats.org/officeDocument/2006/relationships/slide" Target="slides/slide221.xml"/><Relationship Id="rId248" Type="http://schemas.openxmlformats.org/officeDocument/2006/relationships/slide" Target="slides/slide242.xml"/><Relationship Id="rId269" Type="http://schemas.openxmlformats.org/officeDocument/2006/relationships/presProps" Target="presProps.xml"/><Relationship Id="rId12" Type="http://schemas.openxmlformats.org/officeDocument/2006/relationships/slide" Target="slides/slide6.xml"/><Relationship Id="rId33" Type="http://schemas.openxmlformats.org/officeDocument/2006/relationships/slide" Target="slides/slide27.xml"/><Relationship Id="rId108" Type="http://schemas.openxmlformats.org/officeDocument/2006/relationships/slide" Target="slides/slide102.xml"/><Relationship Id="rId129" Type="http://schemas.openxmlformats.org/officeDocument/2006/relationships/slide" Target="slides/slide123.xml"/><Relationship Id="rId54" Type="http://schemas.openxmlformats.org/officeDocument/2006/relationships/slide" Target="slides/slide48.xml"/><Relationship Id="rId75" Type="http://schemas.openxmlformats.org/officeDocument/2006/relationships/slide" Target="slides/slide69.xml"/><Relationship Id="rId96" Type="http://schemas.openxmlformats.org/officeDocument/2006/relationships/slide" Target="slides/slide90.xml"/><Relationship Id="rId140" Type="http://schemas.openxmlformats.org/officeDocument/2006/relationships/slide" Target="slides/slide134.xml"/><Relationship Id="rId161" Type="http://schemas.openxmlformats.org/officeDocument/2006/relationships/slide" Target="slides/slide155.xml"/><Relationship Id="rId182" Type="http://schemas.openxmlformats.org/officeDocument/2006/relationships/slide" Target="slides/slide176.xml"/><Relationship Id="rId217" Type="http://schemas.openxmlformats.org/officeDocument/2006/relationships/slide" Target="slides/slide211.xml"/><Relationship Id="rId6" Type="http://schemas.openxmlformats.org/officeDocument/2006/relationships/slideMaster" Target="slideMasters/slideMaster3.xml"/><Relationship Id="rId238" Type="http://schemas.openxmlformats.org/officeDocument/2006/relationships/slide" Target="slides/slide232.xml"/><Relationship Id="rId259" Type="http://schemas.openxmlformats.org/officeDocument/2006/relationships/slide" Target="slides/slide253.xml"/><Relationship Id="rId23" Type="http://schemas.openxmlformats.org/officeDocument/2006/relationships/slide" Target="slides/slide17.xml"/><Relationship Id="rId119" Type="http://schemas.openxmlformats.org/officeDocument/2006/relationships/slide" Target="slides/slide113.xml"/><Relationship Id="rId270" Type="http://schemas.openxmlformats.org/officeDocument/2006/relationships/viewProps" Target="viewProps.xml"/><Relationship Id="rId44" Type="http://schemas.openxmlformats.org/officeDocument/2006/relationships/slide" Target="slides/slide38.xml"/><Relationship Id="rId60" Type="http://schemas.openxmlformats.org/officeDocument/2006/relationships/slide" Target="slides/slide54.xml"/><Relationship Id="rId65" Type="http://schemas.openxmlformats.org/officeDocument/2006/relationships/slide" Target="slides/slide59.xml"/><Relationship Id="rId81" Type="http://schemas.openxmlformats.org/officeDocument/2006/relationships/slide" Target="slides/slide75.xml"/><Relationship Id="rId86" Type="http://schemas.openxmlformats.org/officeDocument/2006/relationships/slide" Target="slides/slide80.xml"/><Relationship Id="rId130" Type="http://schemas.openxmlformats.org/officeDocument/2006/relationships/slide" Target="slides/slide124.xml"/><Relationship Id="rId135" Type="http://schemas.openxmlformats.org/officeDocument/2006/relationships/slide" Target="slides/slide129.xml"/><Relationship Id="rId151" Type="http://schemas.openxmlformats.org/officeDocument/2006/relationships/slide" Target="slides/slide145.xml"/><Relationship Id="rId156" Type="http://schemas.openxmlformats.org/officeDocument/2006/relationships/slide" Target="slides/slide150.xml"/><Relationship Id="rId177" Type="http://schemas.openxmlformats.org/officeDocument/2006/relationships/slide" Target="slides/slide171.xml"/><Relationship Id="rId198" Type="http://schemas.openxmlformats.org/officeDocument/2006/relationships/slide" Target="slides/slide192.xml"/><Relationship Id="rId172" Type="http://schemas.openxmlformats.org/officeDocument/2006/relationships/slide" Target="slides/slide166.xml"/><Relationship Id="rId193" Type="http://schemas.openxmlformats.org/officeDocument/2006/relationships/slide" Target="slides/slide187.xml"/><Relationship Id="rId202" Type="http://schemas.openxmlformats.org/officeDocument/2006/relationships/slide" Target="slides/slide196.xml"/><Relationship Id="rId207" Type="http://schemas.openxmlformats.org/officeDocument/2006/relationships/slide" Target="slides/slide201.xml"/><Relationship Id="rId223" Type="http://schemas.openxmlformats.org/officeDocument/2006/relationships/slide" Target="slides/slide217.xml"/><Relationship Id="rId228" Type="http://schemas.openxmlformats.org/officeDocument/2006/relationships/slide" Target="slides/slide222.xml"/><Relationship Id="rId244" Type="http://schemas.openxmlformats.org/officeDocument/2006/relationships/slide" Target="slides/slide238.xml"/><Relationship Id="rId249" Type="http://schemas.openxmlformats.org/officeDocument/2006/relationships/slide" Target="slides/slide24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260" Type="http://schemas.openxmlformats.org/officeDocument/2006/relationships/slide" Target="slides/slide254.xml"/><Relationship Id="rId265" Type="http://schemas.openxmlformats.org/officeDocument/2006/relationships/slide" Target="slides/slide259.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slide" Target="slides/slide114.xml"/><Relationship Id="rId125" Type="http://schemas.openxmlformats.org/officeDocument/2006/relationships/slide" Target="slides/slide119.xml"/><Relationship Id="rId141" Type="http://schemas.openxmlformats.org/officeDocument/2006/relationships/slide" Target="slides/slide135.xml"/><Relationship Id="rId146" Type="http://schemas.openxmlformats.org/officeDocument/2006/relationships/slide" Target="slides/slide140.xml"/><Relationship Id="rId167" Type="http://schemas.openxmlformats.org/officeDocument/2006/relationships/slide" Target="slides/slide161.xml"/><Relationship Id="rId188" Type="http://schemas.openxmlformats.org/officeDocument/2006/relationships/slide" Target="slides/slide182.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162" Type="http://schemas.openxmlformats.org/officeDocument/2006/relationships/slide" Target="slides/slide156.xml"/><Relationship Id="rId183" Type="http://schemas.openxmlformats.org/officeDocument/2006/relationships/slide" Target="slides/slide177.xml"/><Relationship Id="rId213" Type="http://schemas.openxmlformats.org/officeDocument/2006/relationships/slide" Target="slides/slide207.xml"/><Relationship Id="rId218" Type="http://schemas.openxmlformats.org/officeDocument/2006/relationships/slide" Target="slides/slide212.xml"/><Relationship Id="rId234" Type="http://schemas.openxmlformats.org/officeDocument/2006/relationships/slide" Target="slides/slide228.xml"/><Relationship Id="rId239" Type="http://schemas.openxmlformats.org/officeDocument/2006/relationships/slide" Target="slides/slide233.xml"/><Relationship Id="rId2" Type="http://schemas.openxmlformats.org/officeDocument/2006/relationships/customXml" Target="../customXml/item2.xml"/><Relationship Id="rId29" Type="http://schemas.openxmlformats.org/officeDocument/2006/relationships/slide" Target="slides/slide23.xml"/><Relationship Id="rId250" Type="http://schemas.openxmlformats.org/officeDocument/2006/relationships/slide" Target="slides/slide244.xml"/><Relationship Id="rId255" Type="http://schemas.openxmlformats.org/officeDocument/2006/relationships/slide" Target="slides/slide249.xml"/><Relationship Id="rId271" Type="http://schemas.openxmlformats.org/officeDocument/2006/relationships/theme" Target="theme/theme1.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131" Type="http://schemas.openxmlformats.org/officeDocument/2006/relationships/slide" Target="slides/slide125.xml"/><Relationship Id="rId136" Type="http://schemas.openxmlformats.org/officeDocument/2006/relationships/slide" Target="slides/slide130.xml"/><Relationship Id="rId157" Type="http://schemas.openxmlformats.org/officeDocument/2006/relationships/slide" Target="slides/slide151.xml"/><Relationship Id="rId178" Type="http://schemas.openxmlformats.org/officeDocument/2006/relationships/slide" Target="slides/slide172.xml"/><Relationship Id="rId61" Type="http://schemas.openxmlformats.org/officeDocument/2006/relationships/slide" Target="slides/slide55.xml"/><Relationship Id="rId82" Type="http://schemas.openxmlformats.org/officeDocument/2006/relationships/slide" Target="slides/slide76.xml"/><Relationship Id="rId152" Type="http://schemas.openxmlformats.org/officeDocument/2006/relationships/slide" Target="slides/slide146.xml"/><Relationship Id="rId173" Type="http://schemas.openxmlformats.org/officeDocument/2006/relationships/slide" Target="slides/slide167.xml"/><Relationship Id="rId194" Type="http://schemas.openxmlformats.org/officeDocument/2006/relationships/slide" Target="slides/slide188.xml"/><Relationship Id="rId199" Type="http://schemas.openxmlformats.org/officeDocument/2006/relationships/slide" Target="slides/slide193.xml"/><Relationship Id="rId203" Type="http://schemas.openxmlformats.org/officeDocument/2006/relationships/slide" Target="slides/slide197.xml"/><Relationship Id="rId208" Type="http://schemas.openxmlformats.org/officeDocument/2006/relationships/slide" Target="slides/slide202.xml"/><Relationship Id="rId229" Type="http://schemas.openxmlformats.org/officeDocument/2006/relationships/slide" Target="slides/slide223.xml"/><Relationship Id="rId19" Type="http://schemas.openxmlformats.org/officeDocument/2006/relationships/slide" Target="slides/slide13.xml"/><Relationship Id="rId224" Type="http://schemas.openxmlformats.org/officeDocument/2006/relationships/slide" Target="slides/slide218.xml"/><Relationship Id="rId240" Type="http://schemas.openxmlformats.org/officeDocument/2006/relationships/slide" Target="slides/slide234.xml"/><Relationship Id="rId245" Type="http://schemas.openxmlformats.org/officeDocument/2006/relationships/slide" Target="slides/slide239.xml"/><Relationship Id="rId261" Type="http://schemas.openxmlformats.org/officeDocument/2006/relationships/slide" Target="slides/slide255.xml"/><Relationship Id="rId266" Type="http://schemas.openxmlformats.org/officeDocument/2006/relationships/slide" Target="slides/slide260.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147" Type="http://schemas.openxmlformats.org/officeDocument/2006/relationships/slide" Target="slides/slide141.xml"/><Relationship Id="rId168" Type="http://schemas.openxmlformats.org/officeDocument/2006/relationships/slide" Target="slides/slide162.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slide" Target="slides/slide136.xml"/><Relationship Id="rId163" Type="http://schemas.openxmlformats.org/officeDocument/2006/relationships/slide" Target="slides/slide157.xml"/><Relationship Id="rId184" Type="http://schemas.openxmlformats.org/officeDocument/2006/relationships/slide" Target="slides/slide178.xml"/><Relationship Id="rId189" Type="http://schemas.openxmlformats.org/officeDocument/2006/relationships/slide" Target="slides/slide183.xml"/><Relationship Id="rId219" Type="http://schemas.openxmlformats.org/officeDocument/2006/relationships/slide" Target="slides/slide213.xml"/><Relationship Id="rId3" Type="http://schemas.openxmlformats.org/officeDocument/2006/relationships/customXml" Target="../customXml/item3.xml"/><Relationship Id="rId214" Type="http://schemas.openxmlformats.org/officeDocument/2006/relationships/slide" Target="slides/slide208.xml"/><Relationship Id="rId230" Type="http://schemas.openxmlformats.org/officeDocument/2006/relationships/slide" Target="slides/slide224.xml"/><Relationship Id="rId235" Type="http://schemas.openxmlformats.org/officeDocument/2006/relationships/slide" Target="slides/slide229.xml"/><Relationship Id="rId251" Type="http://schemas.openxmlformats.org/officeDocument/2006/relationships/slide" Target="slides/slide245.xml"/><Relationship Id="rId256" Type="http://schemas.openxmlformats.org/officeDocument/2006/relationships/slide" Target="slides/slide250.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137" Type="http://schemas.openxmlformats.org/officeDocument/2006/relationships/slide" Target="slides/slide131.xml"/><Relationship Id="rId158" Type="http://schemas.openxmlformats.org/officeDocument/2006/relationships/slide" Target="slides/slide152.xml"/><Relationship Id="rId272"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32" Type="http://schemas.openxmlformats.org/officeDocument/2006/relationships/slide" Target="slides/slide126.xml"/><Relationship Id="rId153" Type="http://schemas.openxmlformats.org/officeDocument/2006/relationships/slide" Target="slides/slide147.xml"/><Relationship Id="rId174" Type="http://schemas.openxmlformats.org/officeDocument/2006/relationships/slide" Target="slides/slide168.xml"/><Relationship Id="rId179" Type="http://schemas.openxmlformats.org/officeDocument/2006/relationships/slide" Target="slides/slide173.xml"/><Relationship Id="rId195" Type="http://schemas.openxmlformats.org/officeDocument/2006/relationships/slide" Target="slides/slide189.xml"/><Relationship Id="rId209" Type="http://schemas.openxmlformats.org/officeDocument/2006/relationships/slide" Target="slides/slide203.xml"/><Relationship Id="rId190" Type="http://schemas.openxmlformats.org/officeDocument/2006/relationships/slide" Target="slides/slide184.xml"/><Relationship Id="rId204" Type="http://schemas.openxmlformats.org/officeDocument/2006/relationships/slide" Target="slides/slide198.xml"/><Relationship Id="rId220" Type="http://schemas.openxmlformats.org/officeDocument/2006/relationships/slide" Target="slides/slide214.xml"/><Relationship Id="rId225" Type="http://schemas.openxmlformats.org/officeDocument/2006/relationships/slide" Target="slides/slide219.xml"/><Relationship Id="rId241" Type="http://schemas.openxmlformats.org/officeDocument/2006/relationships/slide" Target="slides/slide235.xml"/><Relationship Id="rId246" Type="http://schemas.openxmlformats.org/officeDocument/2006/relationships/slide" Target="slides/slide240.xml"/><Relationship Id="rId267" Type="http://schemas.openxmlformats.org/officeDocument/2006/relationships/notesMaster" Target="notesMasters/notesMaster1.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27" Type="http://schemas.openxmlformats.org/officeDocument/2006/relationships/slide" Target="slides/slide121.xml"/><Relationship Id="rId262" Type="http://schemas.openxmlformats.org/officeDocument/2006/relationships/slide" Target="slides/slide256.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43" Type="http://schemas.openxmlformats.org/officeDocument/2006/relationships/slide" Target="slides/slide137.xml"/><Relationship Id="rId148" Type="http://schemas.openxmlformats.org/officeDocument/2006/relationships/slide" Target="slides/slide142.xml"/><Relationship Id="rId164" Type="http://schemas.openxmlformats.org/officeDocument/2006/relationships/slide" Target="slides/slide158.xml"/><Relationship Id="rId169" Type="http://schemas.openxmlformats.org/officeDocument/2006/relationships/slide" Target="slides/slide163.xml"/><Relationship Id="rId185" Type="http://schemas.openxmlformats.org/officeDocument/2006/relationships/slide" Target="slides/slide179.xml"/><Relationship Id="rId4" Type="http://schemas.openxmlformats.org/officeDocument/2006/relationships/slideMaster" Target="slideMasters/slideMaster1.xml"/><Relationship Id="rId9" Type="http://schemas.openxmlformats.org/officeDocument/2006/relationships/slide" Target="slides/slide3.xml"/><Relationship Id="rId180" Type="http://schemas.openxmlformats.org/officeDocument/2006/relationships/slide" Target="slides/slide174.xml"/><Relationship Id="rId210" Type="http://schemas.openxmlformats.org/officeDocument/2006/relationships/slide" Target="slides/slide204.xml"/><Relationship Id="rId215" Type="http://schemas.openxmlformats.org/officeDocument/2006/relationships/slide" Target="slides/slide209.xml"/><Relationship Id="rId236" Type="http://schemas.openxmlformats.org/officeDocument/2006/relationships/slide" Target="slides/slide230.xml"/><Relationship Id="rId257" Type="http://schemas.openxmlformats.org/officeDocument/2006/relationships/slide" Target="slides/slide251.xml"/><Relationship Id="rId26" Type="http://schemas.openxmlformats.org/officeDocument/2006/relationships/slide" Target="slides/slide20.xml"/><Relationship Id="rId231" Type="http://schemas.openxmlformats.org/officeDocument/2006/relationships/slide" Target="slides/slide225.xml"/><Relationship Id="rId252" Type="http://schemas.openxmlformats.org/officeDocument/2006/relationships/slide" Target="slides/slide246.xml"/><Relationship Id="rId273" Type="http://schemas.microsoft.com/office/2015/10/relationships/revisionInfo" Target="revisionInfo.xml"/><Relationship Id="rId47" Type="http://schemas.openxmlformats.org/officeDocument/2006/relationships/slide" Target="slides/slide41.xml"/><Relationship Id="rId68" Type="http://schemas.openxmlformats.org/officeDocument/2006/relationships/slide" Target="slides/slide62.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54" Type="http://schemas.openxmlformats.org/officeDocument/2006/relationships/slide" Target="slides/slide148.xml"/><Relationship Id="rId175" Type="http://schemas.openxmlformats.org/officeDocument/2006/relationships/slide" Target="slides/slide169.xml"/><Relationship Id="rId196" Type="http://schemas.openxmlformats.org/officeDocument/2006/relationships/slide" Target="slides/slide190.xml"/><Relationship Id="rId200" Type="http://schemas.openxmlformats.org/officeDocument/2006/relationships/slide" Target="slides/slide194.xml"/><Relationship Id="rId16" Type="http://schemas.openxmlformats.org/officeDocument/2006/relationships/slide" Target="slides/slide10.xml"/><Relationship Id="rId221" Type="http://schemas.openxmlformats.org/officeDocument/2006/relationships/slide" Target="slides/slide215.xml"/><Relationship Id="rId242" Type="http://schemas.openxmlformats.org/officeDocument/2006/relationships/slide" Target="slides/slide236.xml"/><Relationship Id="rId263" Type="http://schemas.openxmlformats.org/officeDocument/2006/relationships/slide" Target="slides/slide257.xml"/><Relationship Id="rId37" Type="http://schemas.openxmlformats.org/officeDocument/2006/relationships/slide" Target="slides/slide31.xml"/><Relationship Id="rId58" Type="http://schemas.openxmlformats.org/officeDocument/2006/relationships/slide" Target="slides/slide52.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44" Type="http://schemas.openxmlformats.org/officeDocument/2006/relationships/slide" Target="slides/slide138.xml"/><Relationship Id="rId90" Type="http://schemas.openxmlformats.org/officeDocument/2006/relationships/slide" Target="slides/slide84.xml"/><Relationship Id="rId165" Type="http://schemas.openxmlformats.org/officeDocument/2006/relationships/slide" Target="slides/slide159.xml"/><Relationship Id="rId186" Type="http://schemas.openxmlformats.org/officeDocument/2006/relationships/slide" Target="slides/slide180.xml"/><Relationship Id="rId211" Type="http://schemas.openxmlformats.org/officeDocument/2006/relationships/slide" Target="slides/slide205.xml"/><Relationship Id="rId232" Type="http://schemas.openxmlformats.org/officeDocument/2006/relationships/slide" Target="slides/slide226.xml"/><Relationship Id="rId253" Type="http://schemas.openxmlformats.org/officeDocument/2006/relationships/slide" Target="slides/slide247.xml"/><Relationship Id="rId27" Type="http://schemas.openxmlformats.org/officeDocument/2006/relationships/slide" Target="slides/slide21.xml"/><Relationship Id="rId48" Type="http://schemas.openxmlformats.org/officeDocument/2006/relationships/slide" Target="slides/slide42.xml"/><Relationship Id="rId69" Type="http://schemas.openxmlformats.org/officeDocument/2006/relationships/slide" Target="slides/slide63.xml"/><Relationship Id="rId113" Type="http://schemas.openxmlformats.org/officeDocument/2006/relationships/slide" Target="slides/slide107.xml"/><Relationship Id="rId134" Type="http://schemas.openxmlformats.org/officeDocument/2006/relationships/slide" Target="slides/slide128.xml"/><Relationship Id="rId80" Type="http://schemas.openxmlformats.org/officeDocument/2006/relationships/slide" Target="slides/slide74.xml"/><Relationship Id="rId155" Type="http://schemas.openxmlformats.org/officeDocument/2006/relationships/slide" Target="slides/slide149.xml"/><Relationship Id="rId176" Type="http://schemas.openxmlformats.org/officeDocument/2006/relationships/slide" Target="slides/slide170.xml"/><Relationship Id="rId197" Type="http://schemas.openxmlformats.org/officeDocument/2006/relationships/slide" Target="slides/slide191.xml"/><Relationship Id="rId201" Type="http://schemas.openxmlformats.org/officeDocument/2006/relationships/slide" Target="slides/slide195.xml"/><Relationship Id="rId222" Type="http://schemas.openxmlformats.org/officeDocument/2006/relationships/slide" Target="slides/slide216.xml"/><Relationship Id="rId243" Type="http://schemas.openxmlformats.org/officeDocument/2006/relationships/slide" Target="slides/slide237.xml"/><Relationship Id="rId264" Type="http://schemas.openxmlformats.org/officeDocument/2006/relationships/slide" Target="slides/slide258.xml"/><Relationship Id="rId17" Type="http://schemas.openxmlformats.org/officeDocument/2006/relationships/slide" Target="slides/slide11.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24" Type="http://schemas.openxmlformats.org/officeDocument/2006/relationships/slide" Target="slides/slide118.xml"/><Relationship Id="rId70" Type="http://schemas.openxmlformats.org/officeDocument/2006/relationships/slide" Target="slides/slide64.xml"/><Relationship Id="rId91" Type="http://schemas.openxmlformats.org/officeDocument/2006/relationships/slide" Target="slides/slide85.xml"/><Relationship Id="rId145" Type="http://schemas.openxmlformats.org/officeDocument/2006/relationships/slide" Target="slides/slide139.xml"/><Relationship Id="rId166" Type="http://schemas.openxmlformats.org/officeDocument/2006/relationships/slide" Target="slides/slide160.xml"/><Relationship Id="rId187" Type="http://schemas.openxmlformats.org/officeDocument/2006/relationships/slide" Target="slides/slide181.xml"/><Relationship Id="rId1" Type="http://schemas.openxmlformats.org/officeDocument/2006/relationships/customXml" Target="../customXml/item1.xml"/><Relationship Id="rId212" Type="http://schemas.openxmlformats.org/officeDocument/2006/relationships/slide" Target="slides/slide206.xml"/><Relationship Id="rId233" Type="http://schemas.openxmlformats.org/officeDocument/2006/relationships/slide" Target="slides/slide227.xml"/><Relationship Id="rId254" Type="http://schemas.openxmlformats.org/officeDocument/2006/relationships/slide" Target="slides/slide248.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12A36AD-C140-47B5-A0AA-2808AF1C1C9D}" type="datetimeFigureOut">
              <a:rPr lang="en-AU" smtClean="0"/>
              <a:t>18/09/2026</a:t>
            </a:fld>
            <a:endParaRPr lang="en-AU"/>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6A420D9-E2BA-4BD5-B845-F55DFC0118AC}" type="slidenum">
              <a:rPr lang="en-AU" smtClean="0"/>
              <a:t>‹#›</a:t>
            </a:fld>
            <a:endParaRPr lang="en-AU"/>
          </a:p>
        </p:txBody>
      </p:sp>
    </p:spTree>
    <p:extLst>
      <p:ext uri="{BB962C8B-B14F-4D97-AF65-F5344CB8AC3E}">
        <p14:creationId xmlns:p14="http://schemas.microsoft.com/office/powerpoint/2010/main" val="268497846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7T00:40:44.914"/>
    </inkml:context>
    <inkml:brush xml:id="br0">
      <inkml:brushProperty name="width" value="0.035" units="cm"/>
      <inkml:brushProperty name="height" value="0.035" units="cm"/>
      <inkml:brushProperty name="color" value="#E71224"/>
    </inkml:brush>
  </inkml:definitions>
  <inkml:trace contextRef="#ctx0" brushRef="#br0">1975 157 24575,'-1'-2'0,"1"1"0,-1-1 0,1 1 0,0-1 0,-1 1 0,0-1 0,0 1 0,1-1 0,-1 1 0,0 0 0,0 0 0,0-1 0,0 1 0,0 0 0,0 0 0,-2-1 0,-23-15 0,24 15 0,-9-4 0,2 1 0,-2 1 0,0-1 0,-1 1 0,1 1 0,0 0 0,-1 0 0,1 1 0,-14 0 0,-17 0 0,-52 4 0,39 0 0,-624 0 0,357-3 0,303 2 0,0 0 0,1 2 0,0 0 0,0 2 0,-1-1 0,1 2 0,1 0 0,0 2 0,-1-1 0,-15 10 0,-110 57 0,141-74 0,-12 8 0,-1-1 0,2 1 0,0 1 0,-16 13 0,8-5 0,15-13 0,0 1 0,1-1 0,-8 11 0,-2 4 0,1 1 0,1-1 0,1 1 0,-8 23 0,12-26 0,-1 2 0,2-1 0,1 1 0,2 0 0,-1 0 0,2 0 0,-2 37 0,5-44 0,0 0 0,1 1 0,0 0 0,0 0 0,2-1 0,-1 1 0,10 22 0,-2-9 0,2 0 0,1 0 0,1-2 0,1 0 0,1-1 0,30 34 0,8 3 0,-50-56 0,-1 1 0,1-1 0,-1 1 0,0 0 0,-1-1 0,0 2 0,1-1 0,-1 0 0,2 9 0,-1 1 0,-1 0 0,0 17 0,-2-23 0,1 2 0,0-1 0,1 0 0,0 0 0,1 0 0,-1-1 0,8 17 0,-6-15 0,0 0 0,0 0 0,-1 1 0,3 13 0,-5-13 0,2-1 0,-1-1 0,2 1 0,0-1 0,6 14 0,-3-12 0,-1-2 0,0 2 0,-2 0 0,7 24 0,-11-32 0,2 1 0,-1-1 0,1 0 0,-1 1 0,2-1 0,-2 0 0,1 0 0,1 0 0,0 0 0,0-1 0,0 1 0,0-1 0,0 0 0,0 0 0,0 0 0,2 0 0,-1 0 0,0 0 0,0-1 0,0 0 0,0 0 0,0 0 0,1-1 0,7 2 0,27 8 0,-2-3 0,3-1 0,-2-3 0,64 2 0,-16-8 0,141 4 0,-154 7 0,-41-5 0,42 2 0,-38-4 0,36 6 0,37 2 0,707-10 0,-366-1 0,-385-2 0,87-16 0,-138 17 0,64-12 0,-45 6 0,-1 2 0,48-1 0,-44 4 0,40-7 0,-34 4 0,75-14 0,2 1 0,-93 14 0,29-8 0,-36 7 0,2 1 0,-1 1 0,29-2 0,37 5 0,-45 2 0,72-9 0,-21-1 0,0 3 0,98 8 0,-60 0 0,568-2 0,-663-2 0,47-8 0,-23 3 0,104-14 0,-143 18 0,0-1 0,22-6 0,21-7 0,-44 14 0,-10 2 0,0-1 0,2 1 0,-2-2 0,-1 0 0,1 0 0,0 0 0,13-8 0,-14 6 0,1 0 0,-1 0 0,-1-1 0,0 0 0,1-1 0,-2 1 0,0-1 0,0 0 0,7-11 0,10-13 0,0 1 0,3 1 0,51-46 0,-40 39 0,70-75 0,-97 103 0,0 0 0,-1 0 0,15-7 0,-16 9 0,0 2 0,-1-1 0,1-1 0,-2 1 0,1-1 0,0-1 0,-1 0 0,7-9 0,14-18 0,-20 27 0,-1 0 0,0-1 0,7-12 0,0-3 0,-2-1 0,13-39 0,-10 22 0,-4 14 0,-1-1 0,-2-1 0,0 0 0,-2 0 0,1-40 0,-6 53 0,1 6 0,-1 1 0,0-1 0,-1 0 0,1 0 0,-2 0 0,0 0 0,0 1 0,-1-1 0,-5-10 0,4 11 0,-7-12 0,-25-39 0,31 54 0,0 0 0,0 0 0,-1 0 0,0 0 0,-1 0 0,0 2 0,0-1 0,1 0 0,-11-4 0,-117-54 0,126 60 0,-1 0 0,1 1 0,-2 1 0,1-2 0,0 3 0,-18-2 0,-8 0 0,-320-48 0,281 45 0,-86 5 0,60 2 0,-2004-2 0,2065 2 0,1 2 0,1 2 0,-73 21 0,74-17 0,22-7 0,-106 23 0,95-21 0,2 0 0,-38 15 0,-6-1 0,41-14 0,1-2 0,-3-1 0,2 0 0,-42-4 0,5-1 0,34 3 0,-16 1 0,-1-2 0,-55-9 0,-53-10-1365,137 17-5461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7T00:41:11.480"/>
    </inkml:context>
    <inkml:brush xml:id="br0">
      <inkml:brushProperty name="width" value="0.035" units="cm"/>
      <inkml:brushProperty name="height" value="0.035" units="cm"/>
      <inkml:brushProperty name="color" value="#E71224"/>
    </inkml:brush>
  </inkml:definitions>
  <inkml:trace contextRef="#ctx0" brushRef="#br0">0 21 24575,'109'-1'0,"118"3"0,-154 7 0,-43-5 0,39 2 0,708-6 0,-763-1 0,1-1 0,26-5 0,-26 3 0,1 1 0,19 0 0,220 2 0,-121 2 0,-115-2 0,0-1 0,23-5 0,-21 4 0,33-3 0,382 4 0,-211 4 0,-163-3 0,69 2 0,-91 8 119,-16-3-1603,-10-3-5342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63829E-EB69-4A98-9D54-8D6822520B27}" type="datetimeFigureOut">
              <a:rPr lang="en-AU" smtClean="0"/>
              <a:t>18/09/2026</a:t>
            </a:fld>
            <a:endParaRPr lang="en-AU"/>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F05BAA-92F6-4DEA-A832-E4B15A2F525C}" type="slidenum">
              <a:rPr lang="en-AU" smtClean="0"/>
              <a:t>‹#›</a:t>
            </a:fld>
            <a:endParaRPr lang="en-AU"/>
          </a:p>
        </p:txBody>
      </p:sp>
    </p:spTree>
    <p:extLst>
      <p:ext uri="{BB962C8B-B14F-4D97-AF65-F5344CB8AC3E}">
        <p14:creationId xmlns:p14="http://schemas.microsoft.com/office/powerpoint/2010/main" val="2039978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3"/>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2A8BA40F-D275-4A00-A582-FA4FF84BAF15}"/>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3355" b="7469"/>
          <a:stretch/>
        </p:blipFill>
        <p:spPr>
          <a:xfrm rot="10800000">
            <a:off x="0" y="0"/>
            <a:ext cx="8481632" cy="6858000"/>
          </a:xfrm>
          <a:prstGeom prst="rect">
            <a:avLst/>
          </a:prstGeom>
        </p:spPr>
      </p:pic>
      <p:sp>
        <p:nvSpPr>
          <p:cNvPr id="2" name="Title 1"/>
          <p:cNvSpPr>
            <a:spLocks noGrp="1"/>
          </p:cNvSpPr>
          <p:nvPr>
            <p:ph type="title" hasCustomPrompt="1"/>
          </p:nvPr>
        </p:nvSpPr>
        <p:spPr>
          <a:xfrm>
            <a:off x="2927648" y="2086248"/>
            <a:ext cx="5760000" cy="1440160"/>
          </a:xfrm>
        </p:spPr>
        <p:txBody>
          <a:bodyPr anchor="b">
            <a:noAutofit/>
          </a:bodyPr>
          <a:lstStyle>
            <a:lvl1pPr>
              <a:lnSpc>
                <a:spcPct val="90000"/>
              </a:lnSpc>
              <a:defRPr sz="3800" b="1">
                <a:solidFill>
                  <a:schemeClr val="bg1"/>
                </a:solidFill>
              </a:defRPr>
            </a:lvl1pPr>
          </a:lstStyle>
          <a:p>
            <a:r>
              <a:rPr lang="en-US" dirty="0"/>
              <a:t>[Title]</a:t>
            </a:r>
            <a:endParaRPr lang="en-AU" dirty="0"/>
          </a:p>
        </p:txBody>
      </p:sp>
      <p:sp>
        <p:nvSpPr>
          <p:cNvPr id="7" name="Text Placeholder 6"/>
          <p:cNvSpPr>
            <a:spLocks noGrp="1"/>
          </p:cNvSpPr>
          <p:nvPr>
            <p:ph type="body" sz="quarter" idx="10" hasCustomPrompt="1"/>
          </p:nvPr>
        </p:nvSpPr>
        <p:spPr>
          <a:xfrm>
            <a:off x="2924112" y="3583288"/>
            <a:ext cx="5760000" cy="1285875"/>
          </a:xfrm>
        </p:spPr>
        <p:txBody>
          <a:bodyPr>
            <a:normAutofit/>
          </a:bodyPr>
          <a:lstStyle>
            <a:lvl1pPr marL="0" indent="0">
              <a:lnSpc>
                <a:spcPct val="90000"/>
              </a:lnSpc>
              <a:buNone/>
              <a:defRPr sz="3200">
                <a:solidFill>
                  <a:schemeClr val="bg1"/>
                </a:solidFill>
              </a:defRPr>
            </a:lvl1pPr>
          </a:lstStyle>
          <a:p>
            <a:pPr lvl="0"/>
            <a:r>
              <a:rPr lang="en-AU" noProof="0" dirty="0"/>
              <a:t>[Subtitle]</a:t>
            </a:r>
          </a:p>
        </p:txBody>
      </p:sp>
      <p:sp>
        <p:nvSpPr>
          <p:cNvPr id="9" name="Text Placeholder 7">
            <a:extLst>
              <a:ext uri="{FF2B5EF4-FFF2-40B4-BE49-F238E27FC236}">
                <a16:creationId xmlns:a16="http://schemas.microsoft.com/office/drawing/2014/main" id="{6A2814BF-8AAC-49E8-A9D9-78FD24E697C5}"/>
              </a:ext>
            </a:extLst>
          </p:cNvPr>
          <p:cNvSpPr>
            <a:spLocks noGrp="1"/>
          </p:cNvSpPr>
          <p:nvPr>
            <p:ph type="body" sz="quarter" idx="11" hasCustomPrompt="1"/>
          </p:nvPr>
        </p:nvSpPr>
        <p:spPr>
          <a:xfrm>
            <a:off x="8904312" y="6356144"/>
            <a:ext cx="2880000" cy="169200"/>
          </a:xfrm>
        </p:spPr>
        <p:txBody>
          <a:bodyPr>
            <a:normAutofit/>
          </a:bodyPr>
          <a:lstStyle>
            <a:lvl1pPr algn="r">
              <a:defRPr sz="1100" b="1">
                <a:solidFill>
                  <a:schemeClr val="bg1"/>
                </a:solidFill>
              </a:defRPr>
            </a:lvl1pPr>
            <a:lvl2pPr marL="0" indent="0">
              <a:buNone/>
              <a:defRPr/>
            </a:lvl2pPr>
          </a:lstStyle>
          <a:p>
            <a:pPr lvl="0"/>
            <a:r>
              <a:rPr lang="en-US" dirty="0"/>
              <a:t>[website]</a:t>
            </a:r>
          </a:p>
        </p:txBody>
      </p:sp>
      <p:pic>
        <p:nvPicPr>
          <p:cNvPr id="10" name="Picture 9">
            <a:extLst>
              <a:ext uri="{FF2B5EF4-FFF2-40B4-BE49-F238E27FC236}">
                <a16:creationId xmlns:a16="http://schemas.microsoft.com/office/drawing/2014/main" id="{0627E186-3331-478A-9DD9-F29ECEBEE835}"/>
              </a:ext>
            </a:extLst>
          </p:cNvPr>
          <p:cNvPicPr>
            <a:picLocks noChangeAspect="1"/>
          </p:cNvPicPr>
          <p:nvPr userDrawn="1"/>
        </p:nvPicPr>
        <p:blipFill>
          <a:blip r:embed="rId3"/>
          <a:srcRect/>
          <a:stretch/>
        </p:blipFill>
        <p:spPr>
          <a:xfrm>
            <a:off x="299063" y="274791"/>
            <a:ext cx="1468798" cy="721006"/>
          </a:xfrm>
          <a:prstGeom prst="rect">
            <a:avLst/>
          </a:prstGeom>
        </p:spPr>
      </p:pic>
    </p:spTree>
    <p:extLst>
      <p:ext uri="{BB962C8B-B14F-4D97-AF65-F5344CB8AC3E}">
        <p14:creationId xmlns:p14="http://schemas.microsoft.com/office/powerpoint/2010/main" val="369773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bg>
      <p:bgPr>
        <a:solidFill>
          <a:schemeClr val="bg1"/>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2BBBF9D3-B827-4119-822A-A75E93BEBF76}"/>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3355" b="7469"/>
          <a:stretch/>
        </p:blipFill>
        <p:spPr>
          <a:xfrm rot="10800000">
            <a:off x="0" y="0"/>
            <a:ext cx="8481632" cy="6858000"/>
          </a:xfrm>
          <a:prstGeom prst="rect">
            <a:avLst/>
          </a:prstGeom>
        </p:spPr>
      </p:pic>
      <p:sp>
        <p:nvSpPr>
          <p:cNvPr id="2" name="Title 1"/>
          <p:cNvSpPr>
            <a:spLocks noGrp="1"/>
          </p:cNvSpPr>
          <p:nvPr>
            <p:ph type="title" hasCustomPrompt="1"/>
          </p:nvPr>
        </p:nvSpPr>
        <p:spPr>
          <a:xfrm>
            <a:off x="2926800" y="2086248"/>
            <a:ext cx="5760000" cy="1440160"/>
          </a:xfrm>
        </p:spPr>
        <p:txBody>
          <a:bodyPr anchor="b">
            <a:noAutofit/>
          </a:bodyPr>
          <a:lstStyle>
            <a:lvl1pPr>
              <a:lnSpc>
                <a:spcPct val="90000"/>
              </a:lnSpc>
              <a:defRPr sz="3800" b="1">
                <a:solidFill>
                  <a:schemeClr val="bg1"/>
                </a:solidFill>
              </a:defRPr>
            </a:lvl1pPr>
          </a:lstStyle>
          <a:p>
            <a:r>
              <a:rPr lang="en-US" dirty="0"/>
              <a:t>[Title]</a:t>
            </a:r>
            <a:endParaRPr lang="en-AU" dirty="0"/>
          </a:p>
        </p:txBody>
      </p:sp>
      <p:sp>
        <p:nvSpPr>
          <p:cNvPr id="7" name="Text Placeholder 6"/>
          <p:cNvSpPr>
            <a:spLocks noGrp="1"/>
          </p:cNvSpPr>
          <p:nvPr>
            <p:ph type="body" sz="quarter" idx="10" hasCustomPrompt="1"/>
          </p:nvPr>
        </p:nvSpPr>
        <p:spPr>
          <a:xfrm>
            <a:off x="2926800" y="3583288"/>
            <a:ext cx="5760000" cy="1285875"/>
          </a:xfrm>
        </p:spPr>
        <p:txBody>
          <a:bodyPr>
            <a:normAutofit/>
          </a:bodyPr>
          <a:lstStyle>
            <a:lvl1pPr marL="0" indent="0">
              <a:lnSpc>
                <a:spcPct val="90000"/>
              </a:lnSpc>
              <a:buNone/>
              <a:defRPr sz="3200">
                <a:solidFill>
                  <a:schemeClr val="bg1"/>
                </a:solidFill>
              </a:defRPr>
            </a:lvl1pPr>
          </a:lstStyle>
          <a:p>
            <a:pPr lvl="0"/>
            <a:r>
              <a:rPr lang="en-AU" noProof="0" dirty="0"/>
              <a:t>[Subtitle]</a:t>
            </a:r>
          </a:p>
        </p:txBody>
      </p:sp>
      <p:sp>
        <p:nvSpPr>
          <p:cNvPr id="8" name="Text Placeholder 7">
            <a:extLst>
              <a:ext uri="{FF2B5EF4-FFF2-40B4-BE49-F238E27FC236}">
                <a16:creationId xmlns:a16="http://schemas.microsoft.com/office/drawing/2014/main" id="{C9202A64-58C8-4D64-AA7A-6C29A709B65E}"/>
              </a:ext>
            </a:extLst>
          </p:cNvPr>
          <p:cNvSpPr>
            <a:spLocks noGrp="1"/>
          </p:cNvSpPr>
          <p:nvPr>
            <p:ph type="body" sz="quarter" idx="11" hasCustomPrompt="1"/>
          </p:nvPr>
        </p:nvSpPr>
        <p:spPr>
          <a:xfrm>
            <a:off x="8904312" y="6356144"/>
            <a:ext cx="2880000" cy="169200"/>
          </a:xfrm>
        </p:spPr>
        <p:txBody>
          <a:bodyPr>
            <a:normAutofit/>
          </a:bodyPr>
          <a:lstStyle>
            <a:lvl1pPr algn="r">
              <a:defRPr sz="1100" b="1">
                <a:solidFill>
                  <a:schemeClr val="accent3"/>
                </a:solidFill>
              </a:defRPr>
            </a:lvl1pPr>
            <a:lvl2pPr marL="0" indent="0">
              <a:buNone/>
              <a:defRPr/>
            </a:lvl2pPr>
          </a:lstStyle>
          <a:p>
            <a:pPr lvl="0"/>
            <a:r>
              <a:rPr lang="en-US" dirty="0"/>
              <a:t>[website]</a:t>
            </a:r>
          </a:p>
        </p:txBody>
      </p:sp>
      <p:pic>
        <p:nvPicPr>
          <p:cNvPr id="9" name="Picture 8">
            <a:extLst>
              <a:ext uri="{FF2B5EF4-FFF2-40B4-BE49-F238E27FC236}">
                <a16:creationId xmlns:a16="http://schemas.microsoft.com/office/drawing/2014/main" id="{A6D7B7B6-1815-49AB-8206-4D8C8209DC86}"/>
              </a:ext>
            </a:extLst>
          </p:cNvPr>
          <p:cNvPicPr>
            <a:picLocks noChangeAspect="1"/>
          </p:cNvPicPr>
          <p:nvPr userDrawn="1"/>
        </p:nvPicPr>
        <p:blipFill>
          <a:blip r:embed="rId3"/>
          <a:srcRect/>
          <a:stretch/>
        </p:blipFill>
        <p:spPr>
          <a:xfrm>
            <a:off x="296681" y="272565"/>
            <a:ext cx="1476000" cy="724541"/>
          </a:xfrm>
          <a:prstGeom prst="rect">
            <a:avLst/>
          </a:prstGeom>
        </p:spPr>
      </p:pic>
    </p:spTree>
    <p:extLst>
      <p:ext uri="{BB962C8B-B14F-4D97-AF65-F5344CB8AC3E}">
        <p14:creationId xmlns:p14="http://schemas.microsoft.com/office/powerpoint/2010/main" val="3274728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bg>
      <p:bgPr>
        <a:solidFill>
          <a:srgbClr val="9697CB"/>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7A387A9-D429-40A7-B89D-236F2890E560}"/>
              </a:ext>
            </a:extLst>
          </p:cNvPr>
          <p:cNvSpPr/>
          <p:nvPr userDrawn="1"/>
        </p:nvSpPr>
        <p:spPr>
          <a:xfrm>
            <a:off x="2" y="0"/>
            <a:ext cx="3311692" cy="24209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pic>
        <p:nvPicPr>
          <p:cNvPr id="12" name="Graphic 11">
            <a:extLst>
              <a:ext uri="{FF2B5EF4-FFF2-40B4-BE49-F238E27FC236}">
                <a16:creationId xmlns:a16="http://schemas.microsoft.com/office/drawing/2014/main" id="{E10FF62F-C507-4EE6-BF0C-184B9F3EA013}"/>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3355" b="7469"/>
          <a:stretch/>
        </p:blipFill>
        <p:spPr>
          <a:xfrm rot="10800000">
            <a:off x="0" y="0"/>
            <a:ext cx="8481632" cy="6858000"/>
          </a:xfrm>
          <a:prstGeom prst="rect">
            <a:avLst/>
          </a:prstGeom>
        </p:spPr>
      </p:pic>
      <p:sp>
        <p:nvSpPr>
          <p:cNvPr id="2" name="Title 1"/>
          <p:cNvSpPr>
            <a:spLocks noGrp="1"/>
          </p:cNvSpPr>
          <p:nvPr>
            <p:ph type="title" hasCustomPrompt="1"/>
          </p:nvPr>
        </p:nvSpPr>
        <p:spPr>
          <a:xfrm>
            <a:off x="2927648" y="2086248"/>
            <a:ext cx="5760000" cy="1440160"/>
          </a:xfrm>
        </p:spPr>
        <p:txBody>
          <a:bodyPr anchor="b">
            <a:noAutofit/>
          </a:bodyPr>
          <a:lstStyle>
            <a:lvl1pPr>
              <a:lnSpc>
                <a:spcPct val="90000"/>
              </a:lnSpc>
              <a:defRPr sz="3800" b="1">
                <a:solidFill>
                  <a:schemeClr val="bg1"/>
                </a:solidFill>
              </a:defRPr>
            </a:lvl1pPr>
          </a:lstStyle>
          <a:p>
            <a:r>
              <a:rPr lang="en-US" dirty="0"/>
              <a:t>[Title]</a:t>
            </a:r>
            <a:endParaRPr lang="en-AU" dirty="0"/>
          </a:p>
        </p:txBody>
      </p:sp>
      <p:sp>
        <p:nvSpPr>
          <p:cNvPr id="7" name="Text Placeholder 6"/>
          <p:cNvSpPr>
            <a:spLocks noGrp="1"/>
          </p:cNvSpPr>
          <p:nvPr>
            <p:ph type="body" sz="quarter" idx="10" hasCustomPrompt="1"/>
          </p:nvPr>
        </p:nvSpPr>
        <p:spPr>
          <a:xfrm>
            <a:off x="2924112" y="3583288"/>
            <a:ext cx="5760000" cy="1285875"/>
          </a:xfrm>
        </p:spPr>
        <p:txBody>
          <a:bodyPr>
            <a:normAutofit/>
          </a:bodyPr>
          <a:lstStyle>
            <a:lvl1pPr marL="0" indent="0">
              <a:lnSpc>
                <a:spcPct val="90000"/>
              </a:lnSpc>
              <a:buNone/>
              <a:defRPr sz="3200">
                <a:solidFill>
                  <a:schemeClr val="bg1"/>
                </a:solidFill>
              </a:defRPr>
            </a:lvl1pPr>
          </a:lstStyle>
          <a:p>
            <a:pPr lvl="0"/>
            <a:r>
              <a:rPr lang="en-AU" noProof="0" dirty="0"/>
              <a:t>[Subtitle]</a:t>
            </a:r>
          </a:p>
        </p:txBody>
      </p:sp>
      <p:sp>
        <p:nvSpPr>
          <p:cNvPr id="8" name="Text Placeholder 7">
            <a:extLst>
              <a:ext uri="{FF2B5EF4-FFF2-40B4-BE49-F238E27FC236}">
                <a16:creationId xmlns:a16="http://schemas.microsoft.com/office/drawing/2014/main" id="{28C9EB0E-ABFD-44F2-A3F6-948B15D5ECFB}"/>
              </a:ext>
            </a:extLst>
          </p:cNvPr>
          <p:cNvSpPr>
            <a:spLocks noGrp="1"/>
          </p:cNvSpPr>
          <p:nvPr>
            <p:ph type="body" sz="quarter" idx="11" hasCustomPrompt="1"/>
          </p:nvPr>
        </p:nvSpPr>
        <p:spPr>
          <a:xfrm>
            <a:off x="8904312" y="6356144"/>
            <a:ext cx="2880000" cy="169200"/>
          </a:xfrm>
        </p:spPr>
        <p:txBody>
          <a:bodyPr>
            <a:normAutofit/>
          </a:bodyPr>
          <a:lstStyle>
            <a:lvl1pPr algn="r">
              <a:defRPr sz="1100" b="1">
                <a:solidFill>
                  <a:schemeClr val="bg1"/>
                </a:solidFill>
              </a:defRPr>
            </a:lvl1pPr>
            <a:lvl2pPr marL="0" indent="0">
              <a:buNone/>
              <a:defRPr/>
            </a:lvl2pPr>
          </a:lstStyle>
          <a:p>
            <a:pPr lvl="0"/>
            <a:r>
              <a:rPr lang="en-US" dirty="0"/>
              <a:t>[website]</a:t>
            </a:r>
          </a:p>
        </p:txBody>
      </p:sp>
      <p:pic>
        <p:nvPicPr>
          <p:cNvPr id="9" name="Picture 8">
            <a:extLst>
              <a:ext uri="{FF2B5EF4-FFF2-40B4-BE49-F238E27FC236}">
                <a16:creationId xmlns:a16="http://schemas.microsoft.com/office/drawing/2014/main" id="{4CB2507D-5B9A-4DFE-ADED-4A5B179C0D04}"/>
              </a:ext>
            </a:extLst>
          </p:cNvPr>
          <p:cNvPicPr>
            <a:picLocks noChangeAspect="1"/>
          </p:cNvPicPr>
          <p:nvPr userDrawn="1"/>
        </p:nvPicPr>
        <p:blipFill>
          <a:blip r:embed="rId3"/>
          <a:srcRect/>
          <a:stretch/>
        </p:blipFill>
        <p:spPr>
          <a:xfrm>
            <a:off x="299063" y="274791"/>
            <a:ext cx="1468798" cy="721006"/>
          </a:xfrm>
          <a:prstGeom prst="rect">
            <a:avLst/>
          </a:prstGeom>
        </p:spPr>
      </p:pic>
    </p:spTree>
    <p:extLst>
      <p:ext uri="{BB962C8B-B14F-4D97-AF65-F5344CB8AC3E}">
        <p14:creationId xmlns:p14="http://schemas.microsoft.com/office/powerpoint/2010/main" val="251603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accent3"/>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1CB4C439-B7E1-4913-8A6C-A69CFC52813E}"/>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3355" b="7469"/>
          <a:stretch/>
        </p:blipFill>
        <p:spPr>
          <a:xfrm rot="10800000">
            <a:off x="0" y="0"/>
            <a:ext cx="8481632" cy="6858000"/>
          </a:xfrm>
          <a:prstGeom prst="rect">
            <a:avLst/>
          </a:prstGeom>
        </p:spPr>
      </p:pic>
      <p:sp>
        <p:nvSpPr>
          <p:cNvPr id="4" name="TextBox 3">
            <a:extLst>
              <a:ext uri="{FF2B5EF4-FFF2-40B4-BE49-F238E27FC236}">
                <a16:creationId xmlns:a16="http://schemas.microsoft.com/office/drawing/2014/main" id="{1009044D-0136-4A08-9165-DBC7CA0CFFFC}"/>
              </a:ext>
            </a:extLst>
          </p:cNvPr>
          <p:cNvSpPr txBox="1"/>
          <p:nvPr userDrawn="1"/>
        </p:nvSpPr>
        <p:spPr>
          <a:xfrm>
            <a:off x="4127301" y="3044283"/>
            <a:ext cx="2953053" cy="769441"/>
          </a:xfrm>
          <a:prstGeom prst="rect">
            <a:avLst/>
          </a:prstGeom>
          <a:noFill/>
        </p:spPr>
        <p:txBody>
          <a:bodyPr wrap="none" rtlCol="0">
            <a:spAutoFit/>
          </a:bodyPr>
          <a:lstStyle/>
          <a:p>
            <a:r>
              <a:rPr lang="en-AU" sz="4400" dirty="0">
                <a:solidFill>
                  <a:schemeClr val="bg1"/>
                </a:solidFill>
              </a:rPr>
              <a:t>Thank you</a:t>
            </a:r>
          </a:p>
        </p:txBody>
      </p:sp>
      <p:sp>
        <p:nvSpPr>
          <p:cNvPr id="8" name="Text Placeholder 7">
            <a:extLst>
              <a:ext uri="{FF2B5EF4-FFF2-40B4-BE49-F238E27FC236}">
                <a16:creationId xmlns:a16="http://schemas.microsoft.com/office/drawing/2014/main" id="{00525FE6-34FA-4114-B8EA-3A86AC70F23A}"/>
              </a:ext>
            </a:extLst>
          </p:cNvPr>
          <p:cNvSpPr>
            <a:spLocks noGrp="1"/>
          </p:cNvSpPr>
          <p:nvPr>
            <p:ph type="body" sz="quarter" idx="11" hasCustomPrompt="1"/>
          </p:nvPr>
        </p:nvSpPr>
        <p:spPr>
          <a:xfrm>
            <a:off x="8904312" y="6356144"/>
            <a:ext cx="2880000" cy="169200"/>
          </a:xfrm>
        </p:spPr>
        <p:txBody>
          <a:bodyPr>
            <a:normAutofit/>
          </a:bodyPr>
          <a:lstStyle>
            <a:lvl1pPr algn="r">
              <a:defRPr sz="1100" b="1">
                <a:solidFill>
                  <a:schemeClr val="bg1"/>
                </a:solidFill>
              </a:defRPr>
            </a:lvl1pPr>
            <a:lvl2pPr marL="0" indent="0">
              <a:buNone/>
              <a:defRPr/>
            </a:lvl2pPr>
          </a:lstStyle>
          <a:p>
            <a:pPr lvl="0"/>
            <a:r>
              <a:rPr lang="en-US" dirty="0"/>
              <a:t>[website]</a:t>
            </a:r>
          </a:p>
        </p:txBody>
      </p:sp>
      <p:pic>
        <p:nvPicPr>
          <p:cNvPr id="6" name="Picture 5">
            <a:extLst>
              <a:ext uri="{FF2B5EF4-FFF2-40B4-BE49-F238E27FC236}">
                <a16:creationId xmlns:a16="http://schemas.microsoft.com/office/drawing/2014/main" id="{3CD15C7D-64B3-4BE6-B423-7765AEAB3F10}"/>
              </a:ext>
            </a:extLst>
          </p:cNvPr>
          <p:cNvPicPr>
            <a:picLocks noChangeAspect="1"/>
          </p:cNvPicPr>
          <p:nvPr userDrawn="1"/>
        </p:nvPicPr>
        <p:blipFill>
          <a:blip r:embed="rId3"/>
          <a:srcRect/>
          <a:stretch/>
        </p:blipFill>
        <p:spPr>
          <a:xfrm>
            <a:off x="299063" y="274791"/>
            <a:ext cx="1468798" cy="721006"/>
          </a:xfrm>
          <a:prstGeom prst="rect">
            <a:avLst/>
          </a:prstGeom>
        </p:spPr>
      </p:pic>
    </p:spTree>
    <p:extLst>
      <p:ext uri="{BB962C8B-B14F-4D97-AF65-F5344CB8AC3E}">
        <p14:creationId xmlns:p14="http://schemas.microsoft.com/office/powerpoint/2010/main" val="2455989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Content Placeholder 3"/>
          <p:cNvSpPr>
            <a:spLocks noGrp="1"/>
          </p:cNvSpPr>
          <p:nvPr>
            <p:ph sz="quarter" idx="11" hasCustomPrompt="1"/>
          </p:nvPr>
        </p:nvSpPr>
        <p:spPr>
          <a:xfrm>
            <a:off x="407367" y="2420938"/>
            <a:ext cx="11376645" cy="3887786"/>
          </a:xfrm>
        </p:spPr>
        <p:txBody>
          <a:bodyPr/>
          <a:lstStyle>
            <a:lvl1pPr>
              <a:defRPr/>
            </a:lvl1pPr>
            <a:lvl2pPr>
              <a:defRPr/>
            </a:lvl2pPr>
            <a:lvl3pPr>
              <a:defRPr/>
            </a:lvl3pPr>
            <a:lvl4pPr>
              <a:defRPr/>
            </a:lvl4pPr>
            <a:lvl5pPr>
              <a:defRPr/>
            </a:lvl5pPr>
            <a:lvl6pPr>
              <a:spcAft>
                <a:spcPts val="600"/>
              </a:spcAft>
              <a:defRPr/>
            </a:lvl6pPr>
            <a:lvl7pPr>
              <a:defRPr/>
            </a:lvl7pPr>
            <a:lvl8pPr>
              <a:defRPr/>
            </a:lvl8pPr>
            <a:lvl9pPr>
              <a:defRPr/>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0" name="Footer Placeholder 9">
            <a:extLst>
              <a:ext uri="{FF2B5EF4-FFF2-40B4-BE49-F238E27FC236}">
                <a16:creationId xmlns:a16="http://schemas.microsoft.com/office/drawing/2014/main" id="{A5F0D40E-24BD-41AA-B0EB-EEAFB82F84D2}"/>
              </a:ext>
            </a:extLst>
          </p:cNvPr>
          <p:cNvSpPr>
            <a:spLocks noGrp="1"/>
          </p:cNvSpPr>
          <p:nvPr>
            <p:ph type="ftr" sz="quarter" idx="12"/>
          </p:nvPr>
        </p:nvSpPr>
        <p:spPr>
          <a:xfrm>
            <a:off x="407368" y="6500837"/>
            <a:ext cx="9600000" cy="217125"/>
          </a:xfrm>
        </p:spPr>
        <p:txBody>
          <a:bodyPr/>
          <a:lstStyle/>
          <a:p>
            <a:r>
              <a:rPr lang="en-AU"/>
              <a:t>[Footer]</a:t>
            </a:r>
            <a:endParaRPr lang="en-AU" dirty="0"/>
          </a:p>
        </p:txBody>
      </p:sp>
      <p:sp>
        <p:nvSpPr>
          <p:cNvPr id="11" name="Slide Number Placeholder 10">
            <a:extLst>
              <a:ext uri="{FF2B5EF4-FFF2-40B4-BE49-F238E27FC236}">
                <a16:creationId xmlns:a16="http://schemas.microsoft.com/office/drawing/2014/main" id="{DAAE371D-F91F-474A-9C7D-2EE5BD626936}"/>
              </a:ext>
            </a:extLst>
          </p:cNvPr>
          <p:cNvSpPr>
            <a:spLocks noGrp="1"/>
          </p:cNvSpPr>
          <p:nvPr>
            <p:ph type="sldNum" sz="quarter" idx="13"/>
          </p:nvPr>
        </p:nvSpPr>
        <p:spPr/>
        <p:txBody>
          <a:bodyPr/>
          <a:lstStyle/>
          <a:p>
            <a:fld id="{E917DE0E-AFB1-41FD-BC35-27DB61CA125F}" type="slidenum">
              <a:rPr lang="en-AU" smtClean="0"/>
              <a:pPr/>
              <a:t>‹#›</a:t>
            </a:fld>
            <a:endParaRPr lang="en-AU"/>
          </a:p>
        </p:txBody>
      </p:sp>
      <p:sp>
        <p:nvSpPr>
          <p:cNvPr id="13" name="Text Placeholder 12">
            <a:extLst>
              <a:ext uri="{FF2B5EF4-FFF2-40B4-BE49-F238E27FC236}">
                <a16:creationId xmlns:a16="http://schemas.microsoft.com/office/drawing/2014/main" id="{7F19F5B3-6092-4C49-B8D1-F80606A611D0}"/>
              </a:ext>
            </a:extLst>
          </p:cNvPr>
          <p:cNvSpPr>
            <a:spLocks noGrp="1"/>
          </p:cNvSpPr>
          <p:nvPr>
            <p:ph type="body" sz="quarter" idx="14" hasCustomPrompt="1"/>
          </p:nvPr>
        </p:nvSpPr>
        <p:spPr>
          <a:xfrm>
            <a:off x="407368"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
        <p:nvSpPr>
          <p:cNvPr id="5" name="Title 4">
            <a:extLst>
              <a:ext uri="{FF2B5EF4-FFF2-40B4-BE49-F238E27FC236}">
                <a16:creationId xmlns:a16="http://schemas.microsoft.com/office/drawing/2014/main" id="{DBBD5FDC-CD1B-446E-BCB7-D04D956EAF82}"/>
              </a:ext>
            </a:extLst>
          </p:cNvPr>
          <p:cNvSpPr>
            <a:spLocks noGrp="1"/>
          </p:cNvSpPr>
          <p:nvPr>
            <p:ph type="title" hasCustomPrompt="1"/>
          </p:nvPr>
        </p:nvSpPr>
        <p:spPr/>
        <p:txBody>
          <a:bodyPr/>
          <a:lstStyle>
            <a:lvl1pPr>
              <a:defRPr/>
            </a:lvl1pPr>
          </a:lstStyle>
          <a:p>
            <a:r>
              <a:rPr lang="en-US" dirty="0"/>
              <a:t>[Slide title]</a:t>
            </a:r>
            <a:endParaRPr lang="en-AU" dirty="0"/>
          </a:p>
        </p:txBody>
      </p:sp>
    </p:spTree>
    <p:extLst>
      <p:ext uri="{BB962C8B-B14F-4D97-AF65-F5344CB8AC3E}">
        <p14:creationId xmlns:p14="http://schemas.microsoft.com/office/powerpoint/2010/main" val="3409731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mp; Content (2 column)">
    <p:spTree>
      <p:nvGrpSpPr>
        <p:cNvPr id="1" name=""/>
        <p:cNvGrpSpPr/>
        <p:nvPr/>
      </p:nvGrpSpPr>
      <p:grpSpPr>
        <a:xfrm>
          <a:off x="0" y="0"/>
          <a:ext cx="0" cy="0"/>
          <a:chOff x="0" y="0"/>
          <a:chExt cx="0" cy="0"/>
        </a:xfrm>
      </p:grpSpPr>
      <p:sp>
        <p:nvSpPr>
          <p:cNvPr id="4" name="Content Placeholder 3"/>
          <p:cNvSpPr>
            <a:spLocks noGrp="1"/>
          </p:cNvSpPr>
          <p:nvPr>
            <p:ph sz="quarter" idx="11" hasCustomPrompt="1"/>
          </p:nvPr>
        </p:nvSpPr>
        <p:spPr>
          <a:xfrm>
            <a:off x="407701" y="2420940"/>
            <a:ext cx="11376311" cy="3887787"/>
          </a:xfrm>
        </p:spPr>
        <p:txBody>
          <a:bodyPr numCol="2" spcCol="27000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2" name="Title 1">
            <a:extLst>
              <a:ext uri="{FF2B5EF4-FFF2-40B4-BE49-F238E27FC236}">
                <a16:creationId xmlns:a16="http://schemas.microsoft.com/office/drawing/2014/main" id="{734BADB2-CC86-4BA2-A815-9124E277E4C4}"/>
              </a:ext>
            </a:extLst>
          </p:cNvPr>
          <p:cNvSpPr>
            <a:spLocks noGrp="1"/>
          </p:cNvSpPr>
          <p:nvPr>
            <p:ph type="title" hasCustomPrompt="1"/>
          </p:nvPr>
        </p:nvSpPr>
        <p:spPr>
          <a:xfrm>
            <a:off x="407702" y="1267203"/>
            <a:ext cx="9601065" cy="497059"/>
          </a:xfrm>
        </p:spPr>
        <p:txBody>
          <a:bodyPr/>
          <a:lstStyle>
            <a:lvl1pPr>
              <a:defRPr/>
            </a:lvl1pPr>
          </a:lstStyle>
          <a:p>
            <a:r>
              <a:rPr lang="en-US" dirty="0"/>
              <a:t>[Slide title]</a:t>
            </a:r>
            <a:endParaRPr lang="en-AU" dirty="0"/>
          </a:p>
        </p:txBody>
      </p:sp>
      <p:sp>
        <p:nvSpPr>
          <p:cNvPr id="3" name="Footer Placeholder 2">
            <a:extLst>
              <a:ext uri="{FF2B5EF4-FFF2-40B4-BE49-F238E27FC236}">
                <a16:creationId xmlns:a16="http://schemas.microsoft.com/office/drawing/2014/main" id="{E38ECD2F-D5B0-4CA6-8E0B-1A32644D6D04}"/>
              </a:ext>
            </a:extLst>
          </p:cNvPr>
          <p:cNvSpPr>
            <a:spLocks noGrp="1"/>
          </p:cNvSpPr>
          <p:nvPr>
            <p:ph type="ftr" sz="quarter" idx="15"/>
          </p:nvPr>
        </p:nvSpPr>
        <p:spPr/>
        <p:txBody>
          <a:bodyPr/>
          <a:lstStyle/>
          <a:p>
            <a:r>
              <a:rPr lang="en-AU"/>
              <a:t>[Footer]</a:t>
            </a:r>
            <a:endParaRPr lang="en-AU" dirty="0"/>
          </a:p>
        </p:txBody>
      </p:sp>
      <p:sp>
        <p:nvSpPr>
          <p:cNvPr id="8" name="Slide Number Placeholder 7">
            <a:extLst>
              <a:ext uri="{FF2B5EF4-FFF2-40B4-BE49-F238E27FC236}">
                <a16:creationId xmlns:a16="http://schemas.microsoft.com/office/drawing/2014/main" id="{B1F07B2E-0095-4327-ABBB-AB561DB684CC}"/>
              </a:ext>
            </a:extLst>
          </p:cNvPr>
          <p:cNvSpPr>
            <a:spLocks noGrp="1"/>
          </p:cNvSpPr>
          <p:nvPr>
            <p:ph type="sldNum" sz="quarter" idx="16"/>
          </p:nvPr>
        </p:nvSpPr>
        <p:spPr/>
        <p:txBody>
          <a:bodyPr/>
          <a:lstStyle/>
          <a:p>
            <a:fld id="{E917DE0E-AFB1-41FD-BC35-27DB61CA125F}" type="slidenum">
              <a:rPr lang="en-AU" smtClean="0"/>
              <a:pPr/>
              <a:t>‹#›</a:t>
            </a:fld>
            <a:endParaRPr lang="en-AU"/>
          </a:p>
        </p:txBody>
      </p:sp>
      <p:sp>
        <p:nvSpPr>
          <p:cNvPr id="13" name="Text Placeholder 12">
            <a:extLst>
              <a:ext uri="{FF2B5EF4-FFF2-40B4-BE49-F238E27FC236}">
                <a16:creationId xmlns:a16="http://schemas.microsoft.com/office/drawing/2014/main" id="{6AF1AE5F-130C-428F-AFA2-BAFE278B0A29}"/>
              </a:ext>
            </a:extLst>
          </p:cNvPr>
          <p:cNvSpPr>
            <a:spLocks noGrp="1"/>
          </p:cNvSpPr>
          <p:nvPr>
            <p:ph type="body" sz="quarter" idx="14" hasCustomPrompt="1"/>
          </p:nvPr>
        </p:nvSpPr>
        <p:spPr>
          <a:xfrm>
            <a:off x="407368"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Tree>
    <p:extLst>
      <p:ext uri="{BB962C8B-B14F-4D97-AF65-F5344CB8AC3E}">
        <p14:creationId xmlns:p14="http://schemas.microsoft.com/office/powerpoint/2010/main" val="3695972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mp; Content (3 column)">
    <p:spTree>
      <p:nvGrpSpPr>
        <p:cNvPr id="1" name=""/>
        <p:cNvGrpSpPr/>
        <p:nvPr/>
      </p:nvGrpSpPr>
      <p:grpSpPr>
        <a:xfrm>
          <a:off x="0" y="0"/>
          <a:ext cx="0" cy="0"/>
          <a:chOff x="0" y="0"/>
          <a:chExt cx="0" cy="0"/>
        </a:xfrm>
      </p:grpSpPr>
      <p:sp>
        <p:nvSpPr>
          <p:cNvPr id="4" name="Content Placeholder 3"/>
          <p:cNvSpPr>
            <a:spLocks noGrp="1"/>
          </p:cNvSpPr>
          <p:nvPr>
            <p:ph sz="quarter" idx="11" hasCustomPrompt="1"/>
          </p:nvPr>
        </p:nvSpPr>
        <p:spPr>
          <a:xfrm>
            <a:off x="407702" y="2420940"/>
            <a:ext cx="11376310" cy="3887787"/>
          </a:xfrm>
        </p:spPr>
        <p:txBody>
          <a:bodyPr numCol="3" spcCol="27000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2" name="Title 1">
            <a:extLst>
              <a:ext uri="{FF2B5EF4-FFF2-40B4-BE49-F238E27FC236}">
                <a16:creationId xmlns:a16="http://schemas.microsoft.com/office/drawing/2014/main" id="{734BADB2-CC86-4BA2-A815-9124E277E4C4}"/>
              </a:ext>
            </a:extLst>
          </p:cNvPr>
          <p:cNvSpPr>
            <a:spLocks noGrp="1"/>
          </p:cNvSpPr>
          <p:nvPr>
            <p:ph type="title" hasCustomPrompt="1"/>
          </p:nvPr>
        </p:nvSpPr>
        <p:spPr>
          <a:xfrm>
            <a:off x="407702" y="1267203"/>
            <a:ext cx="9601065" cy="497059"/>
          </a:xfrm>
        </p:spPr>
        <p:txBody>
          <a:bodyPr/>
          <a:lstStyle>
            <a:lvl1pPr>
              <a:defRPr/>
            </a:lvl1pPr>
          </a:lstStyle>
          <a:p>
            <a:r>
              <a:rPr lang="en-US" dirty="0"/>
              <a:t>[Slide title]</a:t>
            </a:r>
            <a:endParaRPr lang="en-AU" dirty="0"/>
          </a:p>
        </p:txBody>
      </p:sp>
      <p:sp>
        <p:nvSpPr>
          <p:cNvPr id="3" name="Footer Placeholder 2">
            <a:extLst>
              <a:ext uri="{FF2B5EF4-FFF2-40B4-BE49-F238E27FC236}">
                <a16:creationId xmlns:a16="http://schemas.microsoft.com/office/drawing/2014/main" id="{4F2A286F-EFE8-4447-B845-1B8EA004AA4B}"/>
              </a:ext>
            </a:extLst>
          </p:cNvPr>
          <p:cNvSpPr>
            <a:spLocks noGrp="1"/>
          </p:cNvSpPr>
          <p:nvPr>
            <p:ph type="ftr" sz="quarter" idx="15"/>
          </p:nvPr>
        </p:nvSpPr>
        <p:spPr/>
        <p:txBody>
          <a:bodyPr/>
          <a:lstStyle/>
          <a:p>
            <a:r>
              <a:rPr lang="en-AU"/>
              <a:t>[Footer]</a:t>
            </a:r>
            <a:endParaRPr lang="en-AU" dirty="0"/>
          </a:p>
        </p:txBody>
      </p:sp>
      <p:sp>
        <p:nvSpPr>
          <p:cNvPr id="8" name="Slide Number Placeholder 7">
            <a:extLst>
              <a:ext uri="{FF2B5EF4-FFF2-40B4-BE49-F238E27FC236}">
                <a16:creationId xmlns:a16="http://schemas.microsoft.com/office/drawing/2014/main" id="{B3A77BB2-38CC-43E2-BD78-5986DD0B75D2}"/>
              </a:ext>
            </a:extLst>
          </p:cNvPr>
          <p:cNvSpPr>
            <a:spLocks noGrp="1"/>
          </p:cNvSpPr>
          <p:nvPr>
            <p:ph type="sldNum" sz="quarter" idx="16"/>
          </p:nvPr>
        </p:nvSpPr>
        <p:spPr/>
        <p:txBody>
          <a:bodyPr/>
          <a:lstStyle/>
          <a:p>
            <a:fld id="{E917DE0E-AFB1-41FD-BC35-27DB61CA125F}" type="slidenum">
              <a:rPr lang="en-AU" smtClean="0"/>
              <a:pPr/>
              <a:t>‹#›</a:t>
            </a:fld>
            <a:endParaRPr lang="en-AU"/>
          </a:p>
        </p:txBody>
      </p:sp>
      <p:sp>
        <p:nvSpPr>
          <p:cNvPr id="12" name="Text Placeholder 12">
            <a:extLst>
              <a:ext uri="{FF2B5EF4-FFF2-40B4-BE49-F238E27FC236}">
                <a16:creationId xmlns:a16="http://schemas.microsoft.com/office/drawing/2014/main" id="{B04F94C6-6A2D-4491-BFE4-1BCF99275F98}"/>
              </a:ext>
            </a:extLst>
          </p:cNvPr>
          <p:cNvSpPr>
            <a:spLocks noGrp="1"/>
          </p:cNvSpPr>
          <p:nvPr>
            <p:ph type="body" sz="quarter" idx="14" hasCustomPrompt="1"/>
          </p:nvPr>
        </p:nvSpPr>
        <p:spPr>
          <a:xfrm>
            <a:off x="407368"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Tree>
    <p:extLst>
      <p:ext uri="{BB962C8B-B14F-4D97-AF65-F5344CB8AC3E}">
        <p14:creationId xmlns:p14="http://schemas.microsoft.com/office/powerpoint/2010/main" val="2520597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Layout Horizontal">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7701" y="2420888"/>
            <a:ext cx="11376311" cy="1854000"/>
          </a:xfrm>
        </p:spPr>
        <p:txBody>
          <a:bodyPr/>
          <a:lstStyle>
            <a:lvl1pPr>
              <a:defRPr lang="en-US" dirty="0" smtClean="0"/>
            </a:lvl1pPr>
            <a:lvl2pPr>
              <a:defRPr lang="en-US" dirty="0" smtClean="0"/>
            </a:lvl2pPr>
            <a:lvl3pPr>
              <a:defRPr lang="en-US" dirty="0" smtClean="0"/>
            </a:lvl3pPr>
            <a:lvl4pPr>
              <a:defRPr/>
            </a:lvl4pPr>
            <a:lvl5pPr>
              <a:defRPr/>
            </a:lvl5pPr>
            <a:lvl6pPr>
              <a:defRPr/>
            </a:lvl6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p:txBody>
      </p:sp>
      <p:sp>
        <p:nvSpPr>
          <p:cNvPr id="7" name="Content Placeholder 6"/>
          <p:cNvSpPr>
            <a:spLocks noGrp="1"/>
          </p:cNvSpPr>
          <p:nvPr>
            <p:ph sz="quarter" idx="13" hasCustomPrompt="1"/>
          </p:nvPr>
        </p:nvSpPr>
        <p:spPr>
          <a:xfrm>
            <a:off x="407701" y="4455320"/>
            <a:ext cx="11376311" cy="1854000"/>
          </a:xfrm>
        </p:spPr>
        <p:txBody>
          <a:bodyPr/>
          <a:lstStyle>
            <a:lvl1pPr>
              <a:defRPr lang="en-US" dirty="0" smtClean="0"/>
            </a:lvl1pPr>
            <a:lvl2pPr>
              <a:defRPr lang="en-US" dirty="0" smtClean="0"/>
            </a:lvl2pPr>
            <a:lvl3pPr>
              <a:defRPr lang="en-US" dirty="0" smtClean="0"/>
            </a:lvl3pPr>
            <a:lvl4pPr>
              <a:defRPr/>
            </a:lvl4pPr>
            <a:lvl5pPr marL="0" marR="0" indent="0" algn="l" defTabSz="914400" rtl="0" eaLnBrk="1" fontAlgn="auto" latinLnBrk="0" hangingPunct="1">
              <a:lnSpc>
                <a:spcPct val="100000"/>
              </a:lnSpc>
              <a:spcBef>
                <a:spcPts val="600"/>
              </a:spcBef>
              <a:spcAft>
                <a:spcPts val="300"/>
              </a:spcAft>
              <a:buClrTx/>
              <a:buSzTx/>
              <a:buFont typeface="Arial" pitchFamily="34" charset="0"/>
              <a:buNone/>
              <a:tabLst/>
              <a:defRPr/>
            </a:lvl5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marL="0" marR="0" lvl="5" indent="0" algn="l" defTabSz="914400" rtl="0" eaLnBrk="1" fontAlgn="auto" latinLnBrk="0" hangingPunct="1">
              <a:lnSpc>
                <a:spcPct val="100000"/>
              </a:lnSpc>
              <a:spcBef>
                <a:spcPts val="600"/>
              </a:spcBef>
              <a:spcAft>
                <a:spcPts val="300"/>
              </a:spcAft>
              <a:buClrTx/>
              <a:buSzTx/>
              <a:buFont typeface="Arial" pitchFamily="34" charset="0"/>
              <a:buNone/>
              <a:tabLst/>
              <a:defRPr/>
            </a:pPr>
            <a:r>
              <a:rPr lang="en-AU" noProof="0" dirty="0"/>
              <a:t>Sixth level</a:t>
            </a:r>
          </a:p>
        </p:txBody>
      </p:sp>
      <p:sp>
        <p:nvSpPr>
          <p:cNvPr id="4" name="Title 3">
            <a:extLst>
              <a:ext uri="{FF2B5EF4-FFF2-40B4-BE49-F238E27FC236}">
                <a16:creationId xmlns:a16="http://schemas.microsoft.com/office/drawing/2014/main" id="{CB455AD7-DB1F-4E3E-B859-C894FA99369B}"/>
              </a:ext>
            </a:extLst>
          </p:cNvPr>
          <p:cNvSpPr>
            <a:spLocks noGrp="1"/>
          </p:cNvSpPr>
          <p:nvPr>
            <p:ph type="title" hasCustomPrompt="1"/>
          </p:nvPr>
        </p:nvSpPr>
        <p:spPr>
          <a:xfrm>
            <a:off x="407702" y="1267203"/>
            <a:ext cx="9601065" cy="497059"/>
          </a:xfrm>
        </p:spPr>
        <p:txBody>
          <a:bodyPr/>
          <a:lstStyle>
            <a:lvl1pPr>
              <a:defRPr/>
            </a:lvl1pPr>
          </a:lstStyle>
          <a:p>
            <a:r>
              <a:rPr lang="en-US" dirty="0"/>
              <a:t>[Slide title]</a:t>
            </a:r>
            <a:endParaRPr lang="en-AU" dirty="0"/>
          </a:p>
        </p:txBody>
      </p:sp>
      <p:sp>
        <p:nvSpPr>
          <p:cNvPr id="12" name="Text Placeholder 12">
            <a:extLst>
              <a:ext uri="{FF2B5EF4-FFF2-40B4-BE49-F238E27FC236}">
                <a16:creationId xmlns:a16="http://schemas.microsoft.com/office/drawing/2014/main" id="{C4160BBC-8CE6-46A7-B344-4E9BED48D868}"/>
              </a:ext>
            </a:extLst>
          </p:cNvPr>
          <p:cNvSpPr>
            <a:spLocks noGrp="1"/>
          </p:cNvSpPr>
          <p:nvPr>
            <p:ph type="body" sz="quarter" idx="14" hasCustomPrompt="1"/>
          </p:nvPr>
        </p:nvSpPr>
        <p:spPr>
          <a:xfrm>
            <a:off x="407368"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
        <p:nvSpPr>
          <p:cNvPr id="2" name="Footer Placeholder 1">
            <a:extLst>
              <a:ext uri="{FF2B5EF4-FFF2-40B4-BE49-F238E27FC236}">
                <a16:creationId xmlns:a16="http://schemas.microsoft.com/office/drawing/2014/main" id="{3430851F-7F57-4C4F-9DA5-08529AE0FC70}"/>
              </a:ext>
            </a:extLst>
          </p:cNvPr>
          <p:cNvSpPr>
            <a:spLocks noGrp="1"/>
          </p:cNvSpPr>
          <p:nvPr>
            <p:ph type="ftr" sz="quarter" idx="15"/>
          </p:nvPr>
        </p:nvSpPr>
        <p:spPr/>
        <p:txBody>
          <a:bodyPr/>
          <a:lstStyle/>
          <a:p>
            <a:r>
              <a:rPr lang="en-AU"/>
              <a:t>[Footer]</a:t>
            </a:r>
            <a:endParaRPr lang="en-AU" dirty="0"/>
          </a:p>
        </p:txBody>
      </p:sp>
      <p:sp>
        <p:nvSpPr>
          <p:cNvPr id="13" name="Slide Number Placeholder 12">
            <a:extLst>
              <a:ext uri="{FF2B5EF4-FFF2-40B4-BE49-F238E27FC236}">
                <a16:creationId xmlns:a16="http://schemas.microsoft.com/office/drawing/2014/main" id="{FBE10579-A310-4E59-9CAC-CC329ED9C9F2}"/>
              </a:ext>
            </a:extLst>
          </p:cNvPr>
          <p:cNvSpPr>
            <a:spLocks noGrp="1"/>
          </p:cNvSpPr>
          <p:nvPr>
            <p:ph type="sldNum" sz="quarter" idx="16"/>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2229460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07702" y="2420940"/>
            <a:ext cx="5544000" cy="3887787"/>
          </a:xfrm>
        </p:spPr>
        <p:txBody>
          <a:bodyPr>
            <a:normAutofit/>
          </a:bodyPr>
          <a:lstStyle>
            <a:lvl1pPr>
              <a:defRPr lang="en-AU" noProof="0" dirty="0"/>
            </a:lvl1pPr>
            <a:lvl2pPr>
              <a:defRPr lang="en-AU" noProof="0" dirty="0"/>
            </a:lvl2pPr>
            <a:lvl3pPr>
              <a:defRPr lang="en-AU" noProof="0" dirty="0"/>
            </a:lvl3pPr>
            <a:lvl4pPr>
              <a:defRPr lang="en-AU" noProof="0" dirty="0"/>
            </a:lvl4pPr>
            <a:lvl5pPr marL="0" marR="0" indent="0" algn="l" defTabSz="914400" rtl="0" eaLnBrk="1" fontAlgn="auto" latinLnBrk="0" hangingPunct="1">
              <a:lnSpc>
                <a:spcPct val="100000"/>
              </a:lnSpc>
              <a:spcBef>
                <a:spcPts val="1200"/>
              </a:spcBef>
              <a:spcAft>
                <a:spcPts val="600"/>
              </a:spcAft>
              <a:buClrTx/>
              <a:buSzTx/>
              <a:buFont typeface="Arial" pitchFamily="34" charset="0"/>
              <a:buNone/>
              <a:tabLst/>
              <a:defRPr lang="en-AU" noProof="0" dirty="0"/>
            </a:lvl5pPr>
            <a:lvl6pPr>
              <a:defRPr lang="en-AU" noProof="0" dirty="0"/>
            </a:lvl6pPr>
            <a:lvl7pPr>
              <a:defRPr sz="1800"/>
            </a:lvl7pPr>
            <a:lvl8pPr>
              <a:defRPr sz="1800"/>
            </a:lvl8pPr>
            <a:lvl9pPr>
              <a:defRPr sz="180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4" name="Content Placeholder 3"/>
          <p:cNvSpPr>
            <a:spLocks noGrp="1"/>
          </p:cNvSpPr>
          <p:nvPr>
            <p:ph sz="half" idx="2" hasCustomPrompt="1"/>
          </p:nvPr>
        </p:nvSpPr>
        <p:spPr>
          <a:xfrm>
            <a:off x="6240012" y="2420940"/>
            <a:ext cx="5544000" cy="3887787"/>
          </a:xfrm>
        </p:spPr>
        <p:txBody>
          <a:bodyPr>
            <a:normAutofit/>
          </a:bodyPr>
          <a:lstStyle>
            <a:lvl1pPr>
              <a:defRPr lang="en-AU" noProof="0" dirty="0"/>
            </a:lvl1pPr>
            <a:lvl2pPr>
              <a:defRPr lang="en-AU" noProof="0" dirty="0"/>
            </a:lvl2pPr>
            <a:lvl3pPr>
              <a:defRPr lang="en-AU" noProof="0" dirty="0"/>
            </a:lvl3pPr>
            <a:lvl4pPr>
              <a:defRPr lang="en-AU" noProof="0" dirty="0"/>
            </a:lvl4pPr>
            <a:lvl5pPr marL="0" marR="0" indent="0" algn="l" defTabSz="914400" rtl="0" eaLnBrk="1" fontAlgn="auto" latinLnBrk="0" hangingPunct="1">
              <a:lnSpc>
                <a:spcPct val="100000"/>
              </a:lnSpc>
              <a:spcBef>
                <a:spcPts val="1200"/>
              </a:spcBef>
              <a:spcAft>
                <a:spcPts val="600"/>
              </a:spcAft>
              <a:buClrTx/>
              <a:buSzTx/>
              <a:buFont typeface="Arial" pitchFamily="34" charset="0"/>
              <a:buNone/>
              <a:tabLst/>
              <a:defRPr lang="en-AU" noProof="0" dirty="0"/>
            </a:lvl5pPr>
            <a:lvl6pPr>
              <a:defRPr lang="en-AU" noProof="0" dirty="0"/>
            </a:lvl6pPr>
            <a:lvl7pPr>
              <a:defRPr sz="1800"/>
            </a:lvl7pPr>
            <a:lvl8pPr>
              <a:defRPr sz="1800"/>
            </a:lvl8pPr>
            <a:lvl9pPr>
              <a:defRPr sz="180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6" name="Title 5">
            <a:extLst>
              <a:ext uri="{FF2B5EF4-FFF2-40B4-BE49-F238E27FC236}">
                <a16:creationId xmlns:a16="http://schemas.microsoft.com/office/drawing/2014/main" id="{478876E4-E168-40AA-BDB1-4CDFD23A68A8}"/>
              </a:ext>
            </a:extLst>
          </p:cNvPr>
          <p:cNvSpPr>
            <a:spLocks noGrp="1"/>
          </p:cNvSpPr>
          <p:nvPr>
            <p:ph type="title" hasCustomPrompt="1"/>
          </p:nvPr>
        </p:nvSpPr>
        <p:spPr>
          <a:xfrm>
            <a:off x="407702" y="1267203"/>
            <a:ext cx="9601065" cy="497059"/>
          </a:xfrm>
        </p:spPr>
        <p:txBody>
          <a:bodyPr/>
          <a:lstStyle>
            <a:lvl1pPr>
              <a:defRPr/>
            </a:lvl1pPr>
          </a:lstStyle>
          <a:p>
            <a:r>
              <a:rPr lang="en-US" dirty="0"/>
              <a:t>[Slide title]</a:t>
            </a:r>
            <a:endParaRPr lang="en-AU" dirty="0"/>
          </a:p>
        </p:txBody>
      </p:sp>
      <p:sp>
        <p:nvSpPr>
          <p:cNvPr id="2" name="Footer Placeholder 1">
            <a:extLst>
              <a:ext uri="{FF2B5EF4-FFF2-40B4-BE49-F238E27FC236}">
                <a16:creationId xmlns:a16="http://schemas.microsoft.com/office/drawing/2014/main" id="{6441F394-624A-4CD9-88D4-59438B325134}"/>
              </a:ext>
            </a:extLst>
          </p:cNvPr>
          <p:cNvSpPr>
            <a:spLocks noGrp="1"/>
          </p:cNvSpPr>
          <p:nvPr>
            <p:ph type="ftr" sz="quarter" idx="15"/>
          </p:nvPr>
        </p:nvSpPr>
        <p:spPr/>
        <p:txBody>
          <a:bodyPr/>
          <a:lstStyle/>
          <a:p>
            <a:r>
              <a:rPr lang="en-AU"/>
              <a:t>[Footer]</a:t>
            </a:r>
            <a:endParaRPr lang="en-AU" dirty="0"/>
          </a:p>
        </p:txBody>
      </p:sp>
      <p:sp>
        <p:nvSpPr>
          <p:cNvPr id="9" name="Slide Number Placeholder 8">
            <a:extLst>
              <a:ext uri="{FF2B5EF4-FFF2-40B4-BE49-F238E27FC236}">
                <a16:creationId xmlns:a16="http://schemas.microsoft.com/office/drawing/2014/main" id="{443FBCA6-06C5-4A42-BF6F-1E930C1C78AB}"/>
              </a:ext>
            </a:extLst>
          </p:cNvPr>
          <p:cNvSpPr>
            <a:spLocks noGrp="1"/>
          </p:cNvSpPr>
          <p:nvPr>
            <p:ph type="sldNum" sz="quarter" idx="16"/>
          </p:nvPr>
        </p:nvSpPr>
        <p:spPr>
          <a:xfrm>
            <a:off x="11260639" y="6500838"/>
            <a:ext cx="523373" cy="217125"/>
          </a:xfrm>
        </p:spPr>
        <p:txBody>
          <a:bodyPr/>
          <a:lstStyle/>
          <a:p>
            <a:fld id="{E917DE0E-AFB1-41FD-BC35-27DB61CA125F}" type="slidenum">
              <a:rPr lang="en-AU" smtClean="0"/>
              <a:pPr/>
              <a:t>‹#›</a:t>
            </a:fld>
            <a:endParaRPr lang="en-AU"/>
          </a:p>
        </p:txBody>
      </p:sp>
      <p:sp>
        <p:nvSpPr>
          <p:cNvPr id="13" name="Text Placeholder 12">
            <a:extLst>
              <a:ext uri="{FF2B5EF4-FFF2-40B4-BE49-F238E27FC236}">
                <a16:creationId xmlns:a16="http://schemas.microsoft.com/office/drawing/2014/main" id="{5673ACB1-25BE-43E6-A7FF-5C9320E6E386}"/>
              </a:ext>
            </a:extLst>
          </p:cNvPr>
          <p:cNvSpPr>
            <a:spLocks noGrp="1"/>
          </p:cNvSpPr>
          <p:nvPr>
            <p:ph type="body" sz="quarter" idx="14" hasCustomPrompt="1"/>
          </p:nvPr>
        </p:nvSpPr>
        <p:spPr>
          <a:xfrm>
            <a:off x="407368"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Tree>
    <p:extLst>
      <p:ext uri="{BB962C8B-B14F-4D97-AF65-F5344CB8AC3E}">
        <p14:creationId xmlns:p14="http://schemas.microsoft.com/office/powerpoint/2010/main" val="1267559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42686F6E-DF96-4E96-8DDC-131EDD338D4E}"/>
              </a:ext>
            </a:extLst>
          </p:cNvPr>
          <p:cNvSpPr>
            <a:spLocks noGrp="1"/>
          </p:cNvSpPr>
          <p:nvPr>
            <p:ph sz="quarter" idx="12" hasCustomPrompt="1"/>
          </p:nvPr>
        </p:nvSpPr>
        <p:spPr>
          <a:xfrm>
            <a:off x="407701" y="2420938"/>
            <a:ext cx="3646827" cy="3888382"/>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9" name="Content Placeholder 7">
            <a:extLst>
              <a:ext uri="{FF2B5EF4-FFF2-40B4-BE49-F238E27FC236}">
                <a16:creationId xmlns:a16="http://schemas.microsoft.com/office/drawing/2014/main" id="{E6E7DCB4-A8EC-468A-BA7E-DABAC8E2498D}"/>
              </a:ext>
            </a:extLst>
          </p:cNvPr>
          <p:cNvSpPr>
            <a:spLocks noGrp="1"/>
          </p:cNvSpPr>
          <p:nvPr>
            <p:ph sz="quarter" idx="13" hasCustomPrompt="1"/>
          </p:nvPr>
        </p:nvSpPr>
        <p:spPr>
          <a:xfrm>
            <a:off x="8137540" y="2420938"/>
            <a:ext cx="3646472" cy="3888382"/>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7" name="Content Placeholder 7">
            <a:extLst>
              <a:ext uri="{FF2B5EF4-FFF2-40B4-BE49-F238E27FC236}">
                <a16:creationId xmlns:a16="http://schemas.microsoft.com/office/drawing/2014/main" id="{B9B0F9AC-452F-4D77-A87B-E9AAB91B27AD}"/>
              </a:ext>
            </a:extLst>
          </p:cNvPr>
          <p:cNvSpPr>
            <a:spLocks noGrp="1"/>
          </p:cNvSpPr>
          <p:nvPr>
            <p:ph sz="quarter" idx="14" hasCustomPrompt="1"/>
          </p:nvPr>
        </p:nvSpPr>
        <p:spPr>
          <a:xfrm>
            <a:off x="4272620" y="2420938"/>
            <a:ext cx="3646827" cy="3888382"/>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3" name="Title 2">
            <a:extLst>
              <a:ext uri="{FF2B5EF4-FFF2-40B4-BE49-F238E27FC236}">
                <a16:creationId xmlns:a16="http://schemas.microsoft.com/office/drawing/2014/main" id="{BB06671D-3986-4713-A99E-394EBFA2BE98}"/>
              </a:ext>
            </a:extLst>
          </p:cNvPr>
          <p:cNvSpPr>
            <a:spLocks noGrp="1"/>
          </p:cNvSpPr>
          <p:nvPr>
            <p:ph type="title" hasCustomPrompt="1"/>
          </p:nvPr>
        </p:nvSpPr>
        <p:spPr>
          <a:xfrm>
            <a:off x="407702" y="1267203"/>
            <a:ext cx="9601065" cy="497059"/>
          </a:xfrm>
        </p:spPr>
        <p:txBody>
          <a:bodyPr/>
          <a:lstStyle>
            <a:lvl1pPr>
              <a:defRPr/>
            </a:lvl1pPr>
          </a:lstStyle>
          <a:p>
            <a:r>
              <a:rPr lang="en-US" dirty="0"/>
              <a:t>[Slide title]</a:t>
            </a:r>
            <a:endParaRPr lang="en-AU" dirty="0"/>
          </a:p>
        </p:txBody>
      </p:sp>
      <p:sp>
        <p:nvSpPr>
          <p:cNvPr id="2" name="Footer Placeholder 1">
            <a:extLst>
              <a:ext uri="{FF2B5EF4-FFF2-40B4-BE49-F238E27FC236}">
                <a16:creationId xmlns:a16="http://schemas.microsoft.com/office/drawing/2014/main" id="{81C6D244-390E-4184-BA8D-63B76F2ECDD4}"/>
              </a:ext>
            </a:extLst>
          </p:cNvPr>
          <p:cNvSpPr>
            <a:spLocks noGrp="1"/>
          </p:cNvSpPr>
          <p:nvPr>
            <p:ph type="ftr" sz="quarter" idx="16"/>
          </p:nvPr>
        </p:nvSpPr>
        <p:spPr/>
        <p:txBody>
          <a:bodyPr/>
          <a:lstStyle/>
          <a:p>
            <a:r>
              <a:rPr lang="en-AU"/>
              <a:t>[Footer]</a:t>
            </a:r>
            <a:endParaRPr lang="en-AU" dirty="0"/>
          </a:p>
        </p:txBody>
      </p:sp>
      <p:sp>
        <p:nvSpPr>
          <p:cNvPr id="4" name="Slide Number Placeholder 3">
            <a:extLst>
              <a:ext uri="{FF2B5EF4-FFF2-40B4-BE49-F238E27FC236}">
                <a16:creationId xmlns:a16="http://schemas.microsoft.com/office/drawing/2014/main" id="{AA0203C0-F7B4-42E8-A548-FCA67C8CC00E}"/>
              </a:ext>
            </a:extLst>
          </p:cNvPr>
          <p:cNvSpPr>
            <a:spLocks noGrp="1"/>
          </p:cNvSpPr>
          <p:nvPr>
            <p:ph type="sldNum" sz="quarter" idx="17"/>
          </p:nvPr>
        </p:nvSpPr>
        <p:spPr/>
        <p:txBody>
          <a:bodyPr/>
          <a:lstStyle/>
          <a:p>
            <a:fld id="{E917DE0E-AFB1-41FD-BC35-27DB61CA125F}" type="slidenum">
              <a:rPr lang="en-AU" smtClean="0"/>
              <a:pPr/>
              <a:t>‹#›</a:t>
            </a:fld>
            <a:endParaRPr lang="en-AU"/>
          </a:p>
        </p:txBody>
      </p:sp>
      <p:sp>
        <p:nvSpPr>
          <p:cNvPr id="14" name="Text Placeholder 12">
            <a:extLst>
              <a:ext uri="{FF2B5EF4-FFF2-40B4-BE49-F238E27FC236}">
                <a16:creationId xmlns:a16="http://schemas.microsoft.com/office/drawing/2014/main" id="{BA2693A2-3F6A-44E0-89F2-D578C71340F3}"/>
              </a:ext>
            </a:extLst>
          </p:cNvPr>
          <p:cNvSpPr>
            <a:spLocks noGrp="1"/>
          </p:cNvSpPr>
          <p:nvPr>
            <p:ph type="body" sz="quarter" idx="18" hasCustomPrompt="1"/>
          </p:nvPr>
        </p:nvSpPr>
        <p:spPr>
          <a:xfrm>
            <a:off x="407368"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Tree>
    <p:extLst>
      <p:ext uri="{BB962C8B-B14F-4D97-AF65-F5344CB8AC3E}">
        <p14:creationId xmlns:p14="http://schemas.microsoft.com/office/powerpoint/2010/main" val="1458607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amp; 2 Picture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07701" y="2420939"/>
            <a:ext cx="5544000" cy="3887786"/>
          </a:xfrm>
        </p:spPr>
        <p:txBody>
          <a:bodyPr>
            <a:normAutofit/>
          </a:bodyPr>
          <a:lstStyle>
            <a:lvl1pPr>
              <a:defRPr lang="en-AU" noProof="0" dirty="0" smtClean="0"/>
            </a:lvl1pPr>
            <a:lvl2pPr>
              <a:defRPr lang="en-AU" noProof="0" dirty="0" smtClean="0"/>
            </a:lvl2pPr>
            <a:lvl3pPr>
              <a:defRPr lang="en-AU" noProof="0" dirty="0" smtClean="0"/>
            </a:lvl3pPr>
            <a:lvl4pPr>
              <a:defRPr lang="en-AU" noProof="0" dirty="0" smtClean="0"/>
            </a:lvl4pPr>
            <a:lvl5pPr marL="0" marR="0" indent="0" algn="l" defTabSz="816364" rtl="0" eaLnBrk="1" fontAlgn="auto" latinLnBrk="0" hangingPunct="1">
              <a:lnSpc>
                <a:spcPct val="100000"/>
              </a:lnSpc>
              <a:spcBef>
                <a:spcPts val="1200"/>
              </a:spcBef>
              <a:spcAft>
                <a:spcPts val="600"/>
              </a:spcAft>
              <a:buClrTx/>
              <a:buSzTx/>
              <a:buFont typeface="Arial" pitchFamily="34" charset="0"/>
              <a:buNone/>
              <a:tabLst/>
              <a:defRPr lang="en-AU" noProof="0" dirty="0" smtClean="0"/>
            </a:lvl5pPr>
            <a:lvl6pPr>
              <a:spcAft>
                <a:spcPts val="600"/>
              </a:spcAft>
              <a:defRPr lang="en-AU" noProof="0" dirty="0" smtClean="0"/>
            </a:lvl6pPr>
            <a:lvl7pPr>
              <a:defRPr lang="en-AU" noProof="0" dirty="0" smtClean="0"/>
            </a:lvl7pPr>
            <a:lvl8pPr>
              <a:defRPr lang="en-AU" noProof="0" dirty="0" smtClean="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7" name="Picture Placeholder 2"/>
          <p:cNvSpPr>
            <a:spLocks noGrp="1"/>
          </p:cNvSpPr>
          <p:nvPr>
            <p:ph type="pic" idx="10" hasCustomPrompt="1"/>
          </p:nvPr>
        </p:nvSpPr>
        <p:spPr>
          <a:xfrm>
            <a:off x="6240012" y="2420939"/>
            <a:ext cx="5544000" cy="1854000"/>
          </a:xfrm>
          <a:solidFill>
            <a:schemeClr val="bg1">
              <a:lumMod val="95000"/>
            </a:schemeClr>
          </a:solidFill>
        </p:spPr>
        <p:txBody>
          <a:bodyPr anchor="ctr"/>
          <a:lstStyle>
            <a:lvl1pPr marL="0" indent="0" algn="ctr">
              <a:spcBef>
                <a:spcPts val="0"/>
              </a:spcBef>
              <a:spcAft>
                <a:spcPts val="0"/>
              </a:spcAft>
              <a:buNone/>
              <a:defRPr lang="en-AU"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br>
              <a:rPr lang="en-AU" noProof="0" dirty="0"/>
            </a:br>
            <a:endParaRPr lang="en-AU" noProof="0" dirty="0"/>
          </a:p>
        </p:txBody>
      </p:sp>
      <p:sp>
        <p:nvSpPr>
          <p:cNvPr id="9" name="Picture Placeholder 2">
            <a:extLst>
              <a:ext uri="{FF2B5EF4-FFF2-40B4-BE49-F238E27FC236}">
                <a16:creationId xmlns:a16="http://schemas.microsoft.com/office/drawing/2014/main" id="{40CFC1E2-5277-4F48-B31B-6E7E021541AB}"/>
              </a:ext>
            </a:extLst>
          </p:cNvPr>
          <p:cNvSpPr>
            <a:spLocks noGrp="1"/>
          </p:cNvSpPr>
          <p:nvPr>
            <p:ph type="pic" idx="14" hasCustomPrompt="1"/>
          </p:nvPr>
        </p:nvSpPr>
        <p:spPr>
          <a:xfrm>
            <a:off x="6240012" y="4455320"/>
            <a:ext cx="5544000" cy="1854000"/>
          </a:xfrm>
          <a:solidFill>
            <a:schemeClr val="bg1">
              <a:lumMod val="95000"/>
            </a:schemeClr>
          </a:solidFill>
        </p:spPr>
        <p:txBody>
          <a:bodyPr anchor="ctr"/>
          <a:lstStyle>
            <a:lvl1pPr marL="0" indent="0" algn="ctr">
              <a:spcBef>
                <a:spcPts val="0"/>
              </a:spcBef>
              <a:spcAft>
                <a:spcPts val="0"/>
              </a:spcAft>
              <a:buNone/>
              <a:defRPr lang="en-AU"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br>
              <a:rPr lang="en-AU" noProof="0" dirty="0"/>
            </a:br>
            <a:endParaRPr lang="en-AU" noProof="0" dirty="0"/>
          </a:p>
        </p:txBody>
      </p:sp>
      <p:sp>
        <p:nvSpPr>
          <p:cNvPr id="2" name="Title 1">
            <a:extLst>
              <a:ext uri="{FF2B5EF4-FFF2-40B4-BE49-F238E27FC236}">
                <a16:creationId xmlns:a16="http://schemas.microsoft.com/office/drawing/2014/main" id="{767E2447-1D04-4DEE-BA7D-BAE1B06BC567}"/>
              </a:ext>
            </a:extLst>
          </p:cNvPr>
          <p:cNvSpPr>
            <a:spLocks noGrp="1"/>
          </p:cNvSpPr>
          <p:nvPr>
            <p:ph type="title" hasCustomPrompt="1"/>
          </p:nvPr>
        </p:nvSpPr>
        <p:spPr>
          <a:xfrm>
            <a:off x="407702" y="1267203"/>
            <a:ext cx="9601065" cy="497059"/>
          </a:xfrm>
        </p:spPr>
        <p:txBody>
          <a:bodyPr/>
          <a:lstStyle>
            <a:lvl1pPr>
              <a:defRPr/>
            </a:lvl1pPr>
          </a:lstStyle>
          <a:p>
            <a:r>
              <a:rPr lang="en-US" dirty="0"/>
              <a:t>[Slide title]</a:t>
            </a:r>
            <a:endParaRPr lang="en-AU" dirty="0"/>
          </a:p>
        </p:txBody>
      </p:sp>
      <p:sp>
        <p:nvSpPr>
          <p:cNvPr id="4" name="Footer Placeholder 3">
            <a:extLst>
              <a:ext uri="{FF2B5EF4-FFF2-40B4-BE49-F238E27FC236}">
                <a16:creationId xmlns:a16="http://schemas.microsoft.com/office/drawing/2014/main" id="{47D5D435-3F70-4484-AE19-7B145C33057B}"/>
              </a:ext>
            </a:extLst>
          </p:cNvPr>
          <p:cNvSpPr>
            <a:spLocks noGrp="1"/>
          </p:cNvSpPr>
          <p:nvPr>
            <p:ph type="ftr" sz="quarter" idx="17"/>
          </p:nvPr>
        </p:nvSpPr>
        <p:spPr/>
        <p:txBody>
          <a:bodyPr/>
          <a:lstStyle/>
          <a:p>
            <a:r>
              <a:rPr lang="en-AU"/>
              <a:t>[Footer]</a:t>
            </a:r>
            <a:endParaRPr lang="en-AU" dirty="0"/>
          </a:p>
        </p:txBody>
      </p:sp>
      <p:sp>
        <p:nvSpPr>
          <p:cNvPr id="5" name="Slide Number Placeholder 4">
            <a:extLst>
              <a:ext uri="{FF2B5EF4-FFF2-40B4-BE49-F238E27FC236}">
                <a16:creationId xmlns:a16="http://schemas.microsoft.com/office/drawing/2014/main" id="{09DC3DBD-C3B0-42DD-BC21-4E07E946B018}"/>
              </a:ext>
            </a:extLst>
          </p:cNvPr>
          <p:cNvSpPr>
            <a:spLocks noGrp="1"/>
          </p:cNvSpPr>
          <p:nvPr>
            <p:ph type="sldNum" sz="quarter" idx="18"/>
          </p:nvPr>
        </p:nvSpPr>
        <p:spPr>
          <a:xfrm>
            <a:off x="11260639" y="6500838"/>
            <a:ext cx="523373" cy="217125"/>
          </a:xfrm>
        </p:spPr>
        <p:txBody>
          <a:bodyPr/>
          <a:lstStyle/>
          <a:p>
            <a:fld id="{E917DE0E-AFB1-41FD-BC35-27DB61CA125F}" type="slidenum">
              <a:rPr lang="en-AU" smtClean="0"/>
              <a:pPr/>
              <a:t>‹#›</a:t>
            </a:fld>
            <a:endParaRPr lang="en-AU"/>
          </a:p>
        </p:txBody>
      </p:sp>
      <p:sp>
        <p:nvSpPr>
          <p:cNvPr id="15" name="Text Placeholder 12">
            <a:extLst>
              <a:ext uri="{FF2B5EF4-FFF2-40B4-BE49-F238E27FC236}">
                <a16:creationId xmlns:a16="http://schemas.microsoft.com/office/drawing/2014/main" id="{5D9AAFCD-5DC1-4C66-8C99-E676ADE81417}"/>
              </a:ext>
            </a:extLst>
          </p:cNvPr>
          <p:cNvSpPr>
            <a:spLocks noGrp="1"/>
          </p:cNvSpPr>
          <p:nvPr>
            <p:ph type="body" sz="quarter" idx="19" hasCustomPrompt="1"/>
          </p:nvPr>
        </p:nvSpPr>
        <p:spPr>
          <a:xfrm>
            <a:off x="407368"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Tree>
    <p:extLst>
      <p:ext uri="{BB962C8B-B14F-4D97-AF65-F5344CB8AC3E}">
        <p14:creationId xmlns:p14="http://schemas.microsoft.com/office/powerpoint/2010/main" val="900597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amp; 4 Picture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07703" y="2420940"/>
            <a:ext cx="6192353" cy="3887787"/>
          </a:xfrm>
        </p:spPr>
        <p:txBody>
          <a:bodyPr>
            <a:normAutofit/>
          </a:bodyPr>
          <a:lstStyle>
            <a:lvl1pPr>
              <a:defRPr lang="en-AU" noProof="0" dirty="0" smtClean="0"/>
            </a:lvl1pPr>
            <a:lvl2pPr>
              <a:defRPr lang="en-AU" noProof="0" dirty="0" smtClean="0"/>
            </a:lvl2pPr>
            <a:lvl3pPr>
              <a:defRPr lang="en-AU" noProof="0" dirty="0" smtClean="0"/>
            </a:lvl3pPr>
            <a:lvl4pPr>
              <a:defRPr lang="en-AU" noProof="0" dirty="0" smtClean="0"/>
            </a:lvl4pPr>
            <a:lvl5pPr marL="0" marR="0" indent="0" algn="l" defTabSz="816364" rtl="0" eaLnBrk="1" fontAlgn="auto" latinLnBrk="0" hangingPunct="1">
              <a:lnSpc>
                <a:spcPct val="100000"/>
              </a:lnSpc>
              <a:spcBef>
                <a:spcPts val="1200"/>
              </a:spcBef>
              <a:spcAft>
                <a:spcPts val="600"/>
              </a:spcAft>
              <a:buClrTx/>
              <a:buSzTx/>
              <a:buFont typeface="Arial" pitchFamily="34" charset="0"/>
              <a:buNone/>
              <a:tabLst/>
              <a:defRPr lang="en-AU" noProof="0" dirty="0" smtClean="0"/>
            </a:lvl5pPr>
            <a:lvl6pPr>
              <a:defRPr lang="en-AU" noProof="0" dirty="0" smtClean="0"/>
            </a:lvl6pPr>
            <a:lvl7pPr>
              <a:defRPr lang="en-AU" noProof="0" dirty="0" smtClean="0"/>
            </a:lvl7pPr>
            <a:lvl8pPr>
              <a:defRPr lang="en-AU" noProof="0" dirty="0" smtClean="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7" name="Picture Placeholder 2"/>
          <p:cNvSpPr>
            <a:spLocks noGrp="1"/>
          </p:cNvSpPr>
          <p:nvPr>
            <p:ph type="pic" idx="10" hasCustomPrompt="1"/>
          </p:nvPr>
        </p:nvSpPr>
        <p:spPr>
          <a:xfrm>
            <a:off x="9439230" y="2421088"/>
            <a:ext cx="2344781" cy="1854000"/>
          </a:xfrm>
          <a:solidFill>
            <a:schemeClr val="bg1">
              <a:lumMod val="95000"/>
            </a:schemeClr>
          </a:solidFill>
        </p:spPr>
        <p:txBody>
          <a:bodyPr anchor="ctr"/>
          <a:lstStyle>
            <a:lvl1pPr marL="0" indent="0" algn="ctr">
              <a:spcBef>
                <a:spcPts val="0"/>
              </a:spcBef>
              <a:spcAft>
                <a:spcPts val="0"/>
              </a:spcAft>
              <a:buNone/>
              <a:defRPr lang="en-AU"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br>
              <a:rPr lang="en-AU" noProof="0" dirty="0"/>
            </a:br>
            <a:endParaRPr lang="en-AU" noProof="0" dirty="0"/>
          </a:p>
        </p:txBody>
      </p:sp>
      <p:sp>
        <p:nvSpPr>
          <p:cNvPr id="4" name="Title 3">
            <a:extLst>
              <a:ext uri="{FF2B5EF4-FFF2-40B4-BE49-F238E27FC236}">
                <a16:creationId xmlns:a16="http://schemas.microsoft.com/office/drawing/2014/main" id="{C7D3B148-A2EC-4E0C-862D-94E9A12C0C40}"/>
              </a:ext>
            </a:extLst>
          </p:cNvPr>
          <p:cNvSpPr>
            <a:spLocks noGrp="1"/>
          </p:cNvSpPr>
          <p:nvPr>
            <p:ph type="title" hasCustomPrompt="1"/>
          </p:nvPr>
        </p:nvSpPr>
        <p:spPr>
          <a:xfrm>
            <a:off x="407702" y="1267203"/>
            <a:ext cx="9601065" cy="497059"/>
          </a:xfrm>
        </p:spPr>
        <p:txBody>
          <a:bodyPr/>
          <a:lstStyle>
            <a:lvl1pPr>
              <a:defRPr/>
            </a:lvl1pPr>
          </a:lstStyle>
          <a:p>
            <a:r>
              <a:rPr lang="en-US"/>
              <a:t>[Slide title]</a:t>
            </a:r>
            <a:endParaRPr lang="en-AU" dirty="0"/>
          </a:p>
        </p:txBody>
      </p:sp>
      <p:sp>
        <p:nvSpPr>
          <p:cNvPr id="11" name="Picture Placeholder 2">
            <a:extLst>
              <a:ext uri="{FF2B5EF4-FFF2-40B4-BE49-F238E27FC236}">
                <a16:creationId xmlns:a16="http://schemas.microsoft.com/office/drawing/2014/main" id="{B8112338-41BA-4120-B70E-A1F9EF1D7D4C}"/>
              </a:ext>
            </a:extLst>
          </p:cNvPr>
          <p:cNvSpPr>
            <a:spLocks noGrp="1"/>
          </p:cNvSpPr>
          <p:nvPr>
            <p:ph type="pic" idx="13" hasCustomPrompt="1"/>
          </p:nvPr>
        </p:nvSpPr>
        <p:spPr>
          <a:xfrm>
            <a:off x="9439230" y="4454724"/>
            <a:ext cx="2344781" cy="1854000"/>
          </a:xfrm>
          <a:solidFill>
            <a:schemeClr val="bg1">
              <a:lumMod val="95000"/>
            </a:schemeClr>
          </a:solidFill>
        </p:spPr>
        <p:txBody>
          <a:bodyPr anchor="ctr"/>
          <a:lstStyle>
            <a:lvl1pPr marL="0" indent="0" algn="ctr">
              <a:spcBef>
                <a:spcPts val="0"/>
              </a:spcBef>
              <a:spcAft>
                <a:spcPts val="0"/>
              </a:spcAft>
              <a:buNone/>
              <a:defRPr lang="en-AU"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br>
              <a:rPr lang="en-AU" noProof="0" dirty="0"/>
            </a:br>
            <a:endParaRPr lang="en-AU" noProof="0" dirty="0"/>
          </a:p>
        </p:txBody>
      </p:sp>
      <p:sp>
        <p:nvSpPr>
          <p:cNvPr id="12" name="Picture Placeholder 2">
            <a:extLst>
              <a:ext uri="{FF2B5EF4-FFF2-40B4-BE49-F238E27FC236}">
                <a16:creationId xmlns:a16="http://schemas.microsoft.com/office/drawing/2014/main" id="{CC6B28A8-974B-40FC-A843-D8CC62CE00A5}"/>
              </a:ext>
            </a:extLst>
          </p:cNvPr>
          <p:cNvSpPr>
            <a:spLocks noGrp="1"/>
          </p:cNvSpPr>
          <p:nvPr>
            <p:ph type="pic" idx="14" hasCustomPrompt="1"/>
          </p:nvPr>
        </p:nvSpPr>
        <p:spPr>
          <a:xfrm>
            <a:off x="6934696" y="2421088"/>
            <a:ext cx="2344781" cy="1854000"/>
          </a:xfrm>
          <a:solidFill>
            <a:schemeClr val="bg1">
              <a:lumMod val="95000"/>
            </a:schemeClr>
          </a:solidFill>
        </p:spPr>
        <p:txBody>
          <a:bodyPr anchor="ctr"/>
          <a:lstStyle>
            <a:lvl1pPr marL="0" indent="0" algn="ctr">
              <a:spcBef>
                <a:spcPts val="0"/>
              </a:spcBef>
              <a:spcAft>
                <a:spcPts val="0"/>
              </a:spcAft>
              <a:buNone/>
              <a:defRPr lang="en-AU"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br>
              <a:rPr lang="en-AU" noProof="0" dirty="0"/>
            </a:br>
            <a:endParaRPr lang="en-AU" noProof="0" dirty="0"/>
          </a:p>
        </p:txBody>
      </p:sp>
      <p:sp>
        <p:nvSpPr>
          <p:cNvPr id="13" name="Picture Placeholder 2">
            <a:extLst>
              <a:ext uri="{FF2B5EF4-FFF2-40B4-BE49-F238E27FC236}">
                <a16:creationId xmlns:a16="http://schemas.microsoft.com/office/drawing/2014/main" id="{A6006929-B75A-49C0-A8EA-A04C028A3A04}"/>
              </a:ext>
            </a:extLst>
          </p:cNvPr>
          <p:cNvSpPr>
            <a:spLocks noGrp="1"/>
          </p:cNvSpPr>
          <p:nvPr>
            <p:ph type="pic" idx="15" hasCustomPrompt="1"/>
          </p:nvPr>
        </p:nvSpPr>
        <p:spPr>
          <a:xfrm>
            <a:off x="6934696" y="4454724"/>
            <a:ext cx="2344781" cy="1854000"/>
          </a:xfrm>
          <a:solidFill>
            <a:schemeClr val="bg1">
              <a:lumMod val="95000"/>
            </a:schemeClr>
          </a:solidFill>
        </p:spPr>
        <p:txBody>
          <a:bodyPr anchor="ctr"/>
          <a:lstStyle>
            <a:lvl1pPr marL="0" indent="0" algn="ctr">
              <a:spcBef>
                <a:spcPts val="0"/>
              </a:spcBef>
              <a:spcAft>
                <a:spcPts val="0"/>
              </a:spcAft>
              <a:buNone/>
              <a:defRPr lang="en-AU"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br>
              <a:rPr lang="en-AU" noProof="0" dirty="0"/>
            </a:br>
            <a:endParaRPr lang="en-AU" noProof="0" dirty="0"/>
          </a:p>
        </p:txBody>
      </p:sp>
      <p:sp>
        <p:nvSpPr>
          <p:cNvPr id="2" name="Footer Placeholder 1">
            <a:extLst>
              <a:ext uri="{FF2B5EF4-FFF2-40B4-BE49-F238E27FC236}">
                <a16:creationId xmlns:a16="http://schemas.microsoft.com/office/drawing/2014/main" id="{EA7FBBCD-5052-41B6-9C36-C04207A68F34}"/>
              </a:ext>
            </a:extLst>
          </p:cNvPr>
          <p:cNvSpPr>
            <a:spLocks noGrp="1"/>
          </p:cNvSpPr>
          <p:nvPr>
            <p:ph type="ftr" sz="quarter" idx="17"/>
          </p:nvPr>
        </p:nvSpPr>
        <p:spPr/>
        <p:txBody>
          <a:bodyPr/>
          <a:lstStyle/>
          <a:p>
            <a:r>
              <a:rPr lang="en-AU"/>
              <a:t>[Footer]</a:t>
            </a:r>
            <a:endParaRPr lang="en-AU" dirty="0"/>
          </a:p>
        </p:txBody>
      </p:sp>
      <p:sp>
        <p:nvSpPr>
          <p:cNvPr id="5" name="Slide Number Placeholder 4">
            <a:extLst>
              <a:ext uri="{FF2B5EF4-FFF2-40B4-BE49-F238E27FC236}">
                <a16:creationId xmlns:a16="http://schemas.microsoft.com/office/drawing/2014/main" id="{868B97EE-2E20-4BA0-A4B3-26479EF3EA8C}"/>
              </a:ext>
            </a:extLst>
          </p:cNvPr>
          <p:cNvSpPr>
            <a:spLocks noGrp="1"/>
          </p:cNvSpPr>
          <p:nvPr>
            <p:ph type="sldNum" sz="quarter" idx="18"/>
          </p:nvPr>
        </p:nvSpPr>
        <p:spPr/>
        <p:txBody>
          <a:bodyPr/>
          <a:lstStyle/>
          <a:p>
            <a:fld id="{E917DE0E-AFB1-41FD-BC35-27DB61CA125F}" type="slidenum">
              <a:rPr lang="en-AU" smtClean="0"/>
              <a:pPr/>
              <a:t>‹#›</a:t>
            </a:fld>
            <a:endParaRPr lang="en-AU"/>
          </a:p>
        </p:txBody>
      </p:sp>
      <p:sp>
        <p:nvSpPr>
          <p:cNvPr id="16" name="Text Placeholder 12">
            <a:extLst>
              <a:ext uri="{FF2B5EF4-FFF2-40B4-BE49-F238E27FC236}">
                <a16:creationId xmlns:a16="http://schemas.microsoft.com/office/drawing/2014/main" id="{E6558007-C81F-4E9A-B134-AA414F0661B1}"/>
              </a:ext>
            </a:extLst>
          </p:cNvPr>
          <p:cNvSpPr>
            <a:spLocks noGrp="1"/>
          </p:cNvSpPr>
          <p:nvPr>
            <p:ph type="body" sz="quarter" idx="19" hasCustomPrompt="1"/>
          </p:nvPr>
        </p:nvSpPr>
        <p:spPr>
          <a:xfrm>
            <a:off x="407368"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Tree>
    <p:extLst>
      <p:ext uri="{BB962C8B-B14F-4D97-AF65-F5344CB8AC3E}">
        <p14:creationId xmlns:p14="http://schemas.microsoft.com/office/powerpoint/2010/main" val="1249609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amp; Pictur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07702" y="2420938"/>
            <a:ext cx="5544000" cy="3888382"/>
          </a:xfrm>
        </p:spPr>
        <p:txBody>
          <a:bodyPr>
            <a:normAutofit/>
          </a:bodyPr>
          <a:lstStyle>
            <a:lvl1pPr>
              <a:defRPr lang="en-AU" noProof="0" dirty="0"/>
            </a:lvl1pPr>
            <a:lvl2pPr>
              <a:defRPr lang="en-AU" noProof="0" dirty="0"/>
            </a:lvl2pPr>
            <a:lvl3pPr>
              <a:defRPr lang="en-AU" noProof="0" dirty="0"/>
            </a:lvl3pPr>
            <a:lvl4pPr>
              <a:defRPr lang="en-AU" noProof="0" dirty="0"/>
            </a:lvl4pPr>
            <a:lvl5pPr marL="0" marR="0" indent="0" algn="l" defTabSz="914400" rtl="0" eaLnBrk="1" fontAlgn="auto" latinLnBrk="0" hangingPunct="1">
              <a:lnSpc>
                <a:spcPct val="100000"/>
              </a:lnSpc>
              <a:spcBef>
                <a:spcPts val="1200"/>
              </a:spcBef>
              <a:spcAft>
                <a:spcPts val="600"/>
              </a:spcAft>
              <a:buClrTx/>
              <a:buSzTx/>
              <a:buFont typeface="Arial" pitchFamily="34" charset="0"/>
              <a:buNone/>
              <a:tabLst/>
              <a:defRPr lang="en-AU" noProof="0" dirty="0"/>
            </a:lvl5pPr>
            <a:lvl6pPr>
              <a:defRPr lang="en-AU" noProof="0" dirty="0"/>
            </a:lvl6pPr>
            <a:lvl7pPr>
              <a:defRPr lang="en-AU" noProof="0" dirty="0"/>
            </a:lvl7pPr>
            <a:lvl8pPr>
              <a:defRPr lang="en-AU" noProof="0" dirty="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7" name="Picture Placeholder 2"/>
          <p:cNvSpPr>
            <a:spLocks noGrp="1"/>
          </p:cNvSpPr>
          <p:nvPr>
            <p:ph type="pic" idx="10" hasCustomPrompt="1"/>
          </p:nvPr>
        </p:nvSpPr>
        <p:spPr>
          <a:xfrm>
            <a:off x="6240012" y="2419689"/>
            <a:ext cx="5544000" cy="3889633"/>
          </a:xfrm>
          <a:solidFill>
            <a:schemeClr val="bg1">
              <a:lumMod val="95000"/>
            </a:schemeClr>
          </a:solidFill>
        </p:spPr>
        <p:txBody>
          <a:bodyPr anchor="ctr"/>
          <a:lstStyle>
            <a:lvl1pPr marL="0" indent="0" algn="ctr">
              <a:spcBef>
                <a:spcPts val="0"/>
              </a:spcBef>
              <a:spcAft>
                <a:spcPts val="0"/>
              </a:spcAft>
              <a:buNone/>
              <a:defRPr lang="en-AU" dirty="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noProof="0" dirty="0"/>
              <a:t>Click icon to add picture</a:t>
            </a:r>
            <a:br>
              <a:rPr lang="en-AU" noProof="0" dirty="0"/>
            </a:br>
            <a:br>
              <a:rPr lang="en-AU" noProof="0" dirty="0"/>
            </a:br>
            <a:br>
              <a:rPr lang="en-AU" noProof="0" dirty="0"/>
            </a:br>
            <a:endParaRPr lang="en-AU" noProof="0" dirty="0"/>
          </a:p>
        </p:txBody>
      </p:sp>
      <p:sp>
        <p:nvSpPr>
          <p:cNvPr id="4" name="Title 3">
            <a:extLst>
              <a:ext uri="{FF2B5EF4-FFF2-40B4-BE49-F238E27FC236}">
                <a16:creationId xmlns:a16="http://schemas.microsoft.com/office/drawing/2014/main" id="{E46366D1-0314-49DF-BB68-14E8DAC2CB0A}"/>
              </a:ext>
            </a:extLst>
          </p:cNvPr>
          <p:cNvSpPr>
            <a:spLocks noGrp="1"/>
          </p:cNvSpPr>
          <p:nvPr>
            <p:ph type="title" hasCustomPrompt="1"/>
          </p:nvPr>
        </p:nvSpPr>
        <p:spPr>
          <a:xfrm>
            <a:off x="407702" y="1267203"/>
            <a:ext cx="9601065" cy="497059"/>
          </a:xfrm>
        </p:spPr>
        <p:txBody>
          <a:bodyPr/>
          <a:lstStyle>
            <a:lvl1pPr>
              <a:defRPr/>
            </a:lvl1pPr>
          </a:lstStyle>
          <a:p>
            <a:r>
              <a:rPr lang="en-US"/>
              <a:t>[Slide title]</a:t>
            </a:r>
            <a:endParaRPr lang="en-AU" dirty="0"/>
          </a:p>
        </p:txBody>
      </p:sp>
      <p:sp>
        <p:nvSpPr>
          <p:cNvPr id="2" name="Footer Placeholder 1">
            <a:extLst>
              <a:ext uri="{FF2B5EF4-FFF2-40B4-BE49-F238E27FC236}">
                <a16:creationId xmlns:a16="http://schemas.microsoft.com/office/drawing/2014/main" id="{E8E5887C-8519-4608-BFA1-9BFC2CEC4095}"/>
              </a:ext>
            </a:extLst>
          </p:cNvPr>
          <p:cNvSpPr>
            <a:spLocks noGrp="1"/>
          </p:cNvSpPr>
          <p:nvPr>
            <p:ph type="ftr" sz="quarter" idx="15"/>
          </p:nvPr>
        </p:nvSpPr>
        <p:spPr/>
        <p:txBody>
          <a:bodyPr/>
          <a:lstStyle/>
          <a:p>
            <a:r>
              <a:rPr lang="en-AU"/>
              <a:t>[Footer]</a:t>
            </a:r>
            <a:endParaRPr lang="en-AU" dirty="0"/>
          </a:p>
        </p:txBody>
      </p:sp>
      <p:sp>
        <p:nvSpPr>
          <p:cNvPr id="9" name="Slide Number Placeholder 8">
            <a:extLst>
              <a:ext uri="{FF2B5EF4-FFF2-40B4-BE49-F238E27FC236}">
                <a16:creationId xmlns:a16="http://schemas.microsoft.com/office/drawing/2014/main" id="{96350B67-30BE-4A4B-974D-FB5AD7FF5E66}"/>
              </a:ext>
            </a:extLst>
          </p:cNvPr>
          <p:cNvSpPr>
            <a:spLocks noGrp="1"/>
          </p:cNvSpPr>
          <p:nvPr>
            <p:ph type="sldNum" sz="quarter" idx="16"/>
          </p:nvPr>
        </p:nvSpPr>
        <p:spPr>
          <a:xfrm>
            <a:off x="11260639" y="6500838"/>
            <a:ext cx="523373" cy="217125"/>
          </a:xfrm>
        </p:spPr>
        <p:txBody>
          <a:bodyPr/>
          <a:lstStyle/>
          <a:p>
            <a:fld id="{E917DE0E-AFB1-41FD-BC35-27DB61CA125F}" type="slidenum">
              <a:rPr lang="en-AU" smtClean="0"/>
              <a:pPr/>
              <a:t>‹#›</a:t>
            </a:fld>
            <a:endParaRPr lang="en-AU"/>
          </a:p>
        </p:txBody>
      </p:sp>
      <p:sp>
        <p:nvSpPr>
          <p:cNvPr id="12" name="Text Placeholder 12">
            <a:extLst>
              <a:ext uri="{FF2B5EF4-FFF2-40B4-BE49-F238E27FC236}">
                <a16:creationId xmlns:a16="http://schemas.microsoft.com/office/drawing/2014/main" id="{21F3210B-A443-4510-8373-47B9F4FC2473}"/>
              </a:ext>
            </a:extLst>
          </p:cNvPr>
          <p:cNvSpPr>
            <a:spLocks noGrp="1"/>
          </p:cNvSpPr>
          <p:nvPr>
            <p:ph type="body" sz="quarter" idx="14" hasCustomPrompt="1"/>
          </p:nvPr>
        </p:nvSpPr>
        <p:spPr>
          <a:xfrm>
            <a:off x="407368"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Tree>
    <p:extLst>
      <p:ext uri="{BB962C8B-B14F-4D97-AF65-F5344CB8AC3E}">
        <p14:creationId xmlns:p14="http://schemas.microsoft.com/office/powerpoint/2010/main" val="1954079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e Third">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728012" y="2420938"/>
            <a:ext cx="7056000" cy="3888382"/>
          </a:xfrm>
        </p:spPr>
        <p:txBody>
          <a:bodyPr>
            <a:normAutofit/>
          </a:bodyPr>
          <a:lstStyle>
            <a:lvl1pPr>
              <a:defRPr lang="en-AU" noProof="0" dirty="0"/>
            </a:lvl1pPr>
            <a:lvl2pPr>
              <a:defRPr lang="en-AU" noProof="0" dirty="0"/>
            </a:lvl2pPr>
            <a:lvl3pPr>
              <a:defRPr lang="en-AU" noProof="0" dirty="0"/>
            </a:lvl3pPr>
            <a:lvl4pPr>
              <a:defRPr lang="en-AU" noProof="0" dirty="0"/>
            </a:lvl4pPr>
            <a:lvl5pPr marL="0" marR="0" indent="0" algn="l" defTabSz="914400" rtl="0" eaLnBrk="1" fontAlgn="auto" latinLnBrk="0" hangingPunct="1">
              <a:lnSpc>
                <a:spcPct val="100000"/>
              </a:lnSpc>
              <a:spcBef>
                <a:spcPts val="1200"/>
              </a:spcBef>
              <a:spcAft>
                <a:spcPts val="600"/>
              </a:spcAft>
              <a:buClrTx/>
              <a:buSzTx/>
              <a:buFont typeface="Arial" pitchFamily="34" charset="0"/>
              <a:buNone/>
              <a:tabLst/>
              <a:defRPr lang="en-AU" noProof="0" dirty="0"/>
            </a:lvl5pPr>
            <a:lvl6pPr>
              <a:defRPr lang="en-AU" noProof="0" dirty="0"/>
            </a:lvl6pPr>
            <a:lvl7pPr>
              <a:defRPr lang="en-AU" noProof="0" dirty="0"/>
            </a:lvl7pPr>
            <a:lvl8pPr>
              <a:defRPr lang="en-AU" noProof="0" dirty="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7" name="Content Placeholder 2"/>
          <p:cNvSpPr>
            <a:spLocks noGrp="1"/>
          </p:cNvSpPr>
          <p:nvPr>
            <p:ph idx="10" hasCustomPrompt="1"/>
          </p:nvPr>
        </p:nvSpPr>
        <p:spPr>
          <a:xfrm>
            <a:off x="407701" y="2419386"/>
            <a:ext cx="4057200" cy="3888382"/>
          </a:xfrm>
        </p:spPr>
        <p:txBody>
          <a:bodyPr>
            <a:normAutofit/>
          </a:bodyPr>
          <a:lstStyle>
            <a:lvl1pPr>
              <a:defRPr lang="en-AU" noProof="0" dirty="0"/>
            </a:lvl1pPr>
            <a:lvl2pPr>
              <a:defRPr lang="en-AU" noProof="0" dirty="0"/>
            </a:lvl2pPr>
            <a:lvl3pPr>
              <a:defRPr lang="en-AU" noProof="0" dirty="0"/>
            </a:lvl3pPr>
            <a:lvl4pPr>
              <a:defRPr lang="en-AU" noProof="0" dirty="0"/>
            </a:lvl4pPr>
            <a:lvl5pPr marL="0" marR="0" indent="0" algn="l" defTabSz="914400" rtl="0" eaLnBrk="1" fontAlgn="auto" latinLnBrk="0" hangingPunct="1">
              <a:lnSpc>
                <a:spcPct val="100000"/>
              </a:lnSpc>
              <a:spcBef>
                <a:spcPts val="1200"/>
              </a:spcBef>
              <a:spcAft>
                <a:spcPts val="600"/>
              </a:spcAft>
              <a:buClrTx/>
              <a:buSzTx/>
              <a:buFont typeface="Arial" pitchFamily="34" charset="0"/>
              <a:buNone/>
              <a:tabLst/>
              <a:defRPr lang="en-AU" noProof="0" dirty="0"/>
            </a:lvl5pPr>
            <a:lvl6pPr>
              <a:defRPr lang="en-AU" noProof="0" dirty="0"/>
            </a:lvl6pPr>
            <a:lvl7pPr>
              <a:defRPr lang="en-AU" noProof="0" dirty="0"/>
            </a:lvl7pPr>
            <a:lvl8pPr>
              <a:defRPr lang="en-AU" noProof="0" dirty="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2" name="Title 1">
            <a:extLst>
              <a:ext uri="{FF2B5EF4-FFF2-40B4-BE49-F238E27FC236}">
                <a16:creationId xmlns:a16="http://schemas.microsoft.com/office/drawing/2014/main" id="{0D18674B-2089-43C5-8A66-6E5CA89AAD16}"/>
              </a:ext>
            </a:extLst>
          </p:cNvPr>
          <p:cNvSpPr>
            <a:spLocks noGrp="1"/>
          </p:cNvSpPr>
          <p:nvPr>
            <p:ph type="title" hasCustomPrompt="1"/>
          </p:nvPr>
        </p:nvSpPr>
        <p:spPr>
          <a:xfrm>
            <a:off x="407702" y="1267203"/>
            <a:ext cx="9601065" cy="497059"/>
          </a:xfrm>
        </p:spPr>
        <p:txBody>
          <a:bodyPr/>
          <a:lstStyle>
            <a:lvl1pPr>
              <a:defRPr/>
            </a:lvl1pPr>
          </a:lstStyle>
          <a:p>
            <a:r>
              <a:rPr lang="en-US"/>
              <a:t>[Slide title]</a:t>
            </a:r>
            <a:endParaRPr lang="en-AU" dirty="0"/>
          </a:p>
        </p:txBody>
      </p:sp>
      <p:sp>
        <p:nvSpPr>
          <p:cNvPr id="4" name="Footer Placeholder 3">
            <a:extLst>
              <a:ext uri="{FF2B5EF4-FFF2-40B4-BE49-F238E27FC236}">
                <a16:creationId xmlns:a16="http://schemas.microsoft.com/office/drawing/2014/main" id="{7C71B20F-E48B-492F-AD2D-73BBDFEC93BD}"/>
              </a:ext>
            </a:extLst>
          </p:cNvPr>
          <p:cNvSpPr>
            <a:spLocks noGrp="1"/>
          </p:cNvSpPr>
          <p:nvPr>
            <p:ph type="ftr" sz="quarter" idx="15"/>
          </p:nvPr>
        </p:nvSpPr>
        <p:spPr/>
        <p:txBody>
          <a:bodyPr/>
          <a:lstStyle/>
          <a:p>
            <a:r>
              <a:rPr lang="en-AU"/>
              <a:t>[Footer]</a:t>
            </a:r>
            <a:endParaRPr lang="en-AU" dirty="0"/>
          </a:p>
        </p:txBody>
      </p:sp>
      <p:sp>
        <p:nvSpPr>
          <p:cNvPr id="9" name="Slide Number Placeholder 8">
            <a:extLst>
              <a:ext uri="{FF2B5EF4-FFF2-40B4-BE49-F238E27FC236}">
                <a16:creationId xmlns:a16="http://schemas.microsoft.com/office/drawing/2014/main" id="{FA967BFF-8FBC-425B-9C5C-6D5603519CEA}"/>
              </a:ext>
            </a:extLst>
          </p:cNvPr>
          <p:cNvSpPr>
            <a:spLocks noGrp="1"/>
          </p:cNvSpPr>
          <p:nvPr>
            <p:ph type="sldNum" sz="quarter" idx="16"/>
          </p:nvPr>
        </p:nvSpPr>
        <p:spPr>
          <a:xfrm>
            <a:off x="11260639" y="6500838"/>
            <a:ext cx="523373" cy="217125"/>
          </a:xfrm>
        </p:spPr>
        <p:txBody>
          <a:bodyPr/>
          <a:lstStyle/>
          <a:p>
            <a:fld id="{E917DE0E-AFB1-41FD-BC35-27DB61CA125F}" type="slidenum">
              <a:rPr lang="en-AU" smtClean="0"/>
              <a:pPr/>
              <a:t>‹#›</a:t>
            </a:fld>
            <a:endParaRPr lang="en-AU"/>
          </a:p>
        </p:txBody>
      </p:sp>
      <p:sp>
        <p:nvSpPr>
          <p:cNvPr id="12" name="Text Placeholder 12">
            <a:extLst>
              <a:ext uri="{FF2B5EF4-FFF2-40B4-BE49-F238E27FC236}">
                <a16:creationId xmlns:a16="http://schemas.microsoft.com/office/drawing/2014/main" id="{6639C538-2DA3-4480-95AE-9CEC0671DBF4}"/>
              </a:ext>
            </a:extLst>
          </p:cNvPr>
          <p:cNvSpPr>
            <a:spLocks noGrp="1"/>
          </p:cNvSpPr>
          <p:nvPr>
            <p:ph type="body" sz="quarter" idx="14" hasCustomPrompt="1"/>
          </p:nvPr>
        </p:nvSpPr>
        <p:spPr>
          <a:xfrm>
            <a:off x="407368"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Tree>
    <p:extLst>
      <p:ext uri="{BB962C8B-B14F-4D97-AF65-F5344CB8AC3E}">
        <p14:creationId xmlns:p14="http://schemas.microsoft.com/office/powerpoint/2010/main" val="307468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Third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7702" y="2420940"/>
            <a:ext cx="7054376" cy="3887787"/>
          </a:xfrm>
        </p:spPr>
        <p:txBody>
          <a:bodyPr>
            <a:normAutofit/>
          </a:bodyPr>
          <a:lstStyle>
            <a:lvl1pPr>
              <a:defRPr lang="en-AU" noProof="0" dirty="0"/>
            </a:lvl1pPr>
            <a:lvl2pPr>
              <a:defRPr lang="en-AU" noProof="0" dirty="0"/>
            </a:lvl2pPr>
            <a:lvl3pPr>
              <a:defRPr lang="en-AU" noProof="0" dirty="0"/>
            </a:lvl3pPr>
            <a:lvl4pPr>
              <a:defRPr lang="en-AU" noProof="0" dirty="0"/>
            </a:lvl4pPr>
            <a:lvl5pPr marL="0" marR="0" indent="0" algn="l" defTabSz="914400" rtl="0" eaLnBrk="1" fontAlgn="auto" latinLnBrk="0" hangingPunct="1">
              <a:lnSpc>
                <a:spcPct val="100000"/>
              </a:lnSpc>
              <a:spcBef>
                <a:spcPts val="1200"/>
              </a:spcBef>
              <a:spcAft>
                <a:spcPts val="600"/>
              </a:spcAft>
              <a:buClrTx/>
              <a:buSzTx/>
              <a:buFont typeface="Arial" pitchFamily="34" charset="0"/>
              <a:buNone/>
              <a:tabLst/>
              <a:defRPr lang="en-AU" noProof="0" dirty="0"/>
            </a:lvl5pPr>
            <a:lvl6pPr>
              <a:defRPr lang="en-AU" noProof="0" dirty="0"/>
            </a:lvl6pPr>
            <a:lvl7pPr>
              <a:defRPr lang="en-AU" noProof="0" dirty="0"/>
            </a:lvl7pPr>
            <a:lvl8pPr>
              <a:defRPr lang="en-AU" noProof="0" dirty="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7" name="Content Placeholder 2"/>
          <p:cNvSpPr>
            <a:spLocks noGrp="1"/>
          </p:cNvSpPr>
          <p:nvPr>
            <p:ph idx="10" hasCustomPrompt="1"/>
          </p:nvPr>
        </p:nvSpPr>
        <p:spPr>
          <a:xfrm>
            <a:off x="7728183" y="2420940"/>
            <a:ext cx="4055829" cy="3887787"/>
          </a:xfrm>
        </p:spPr>
        <p:txBody>
          <a:bodyPr>
            <a:normAutofit/>
          </a:bodyPr>
          <a:lstStyle>
            <a:lvl1pPr>
              <a:defRPr lang="en-AU" noProof="0" dirty="0"/>
            </a:lvl1pPr>
            <a:lvl2pPr>
              <a:defRPr lang="en-AU" noProof="0" dirty="0"/>
            </a:lvl2pPr>
            <a:lvl3pPr>
              <a:defRPr lang="en-AU" noProof="0" dirty="0"/>
            </a:lvl3pPr>
            <a:lvl4pPr>
              <a:defRPr lang="en-AU" noProof="0" dirty="0"/>
            </a:lvl4pPr>
            <a:lvl5pPr marL="0" marR="0" indent="0" algn="l" defTabSz="914400" rtl="0" eaLnBrk="1" fontAlgn="auto" latinLnBrk="0" hangingPunct="1">
              <a:lnSpc>
                <a:spcPct val="100000"/>
              </a:lnSpc>
              <a:spcBef>
                <a:spcPts val="1200"/>
              </a:spcBef>
              <a:spcAft>
                <a:spcPts val="600"/>
              </a:spcAft>
              <a:buClrTx/>
              <a:buSzTx/>
              <a:buFont typeface="Arial" pitchFamily="34" charset="0"/>
              <a:buNone/>
              <a:tabLst/>
              <a:defRPr lang="en-AU" noProof="0" dirty="0"/>
            </a:lvl5pPr>
            <a:lvl6pPr>
              <a:defRPr lang="en-AU" noProof="0" dirty="0"/>
            </a:lvl6pPr>
            <a:lvl7pPr>
              <a:defRPr lang="en-AU" noProof="0" dirty="0"/>
            </a:lvl7pPr>
            <a:lvl8pPr>
              <a:defRPr lang="en-AU" noProof="0" dirty="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2" name="Title 1">
            <a:extLst>
              <a:ext uri="{FF2B5EF4-FFF2-40B4-BE49-F238E27FC236}">
                <a16:creationId xmlns:a16="http://schemas.microsoft.com/office/drawing/2014/main" id="{2203B95B-5C1C-4375-AE5B-3AD422FBE7E0}"/>
              </a:ext>
            </a:extLst>
          </p:cNvPr>
          <p:cNvSpPr>
            <a:spLocks noGrp="1"/>
          </p:cNvSpPr>
          <p:nvPr>
            <p:ph type="title" hasCustomPrompt="1"/>
          </p:nvPr>
        </p:nvSpPr>
        <p:spPr>
          <a:xfrm>
            <a:off x="407702" y="1267203"/>
            <a:ext cx="9601065" cy="497059"/>
          </a:xfrm>
        </p:spPr>
        <p:txBody>
          <a:bodyPr/>
          <a:lstStyle>
            <a:lvl1pPr>
              <a:defRPr/>
            </a:lvl1pPr>
          </a:lstStyle>
          <a:p>
            <a:r>
              <a:rPr lang="en-US"/>
              <a:t>[Slide title]</a:t>
            </a:r>
            <a:endParaRPr lang="en-AU"/>
          </a:p>
        </p:txBody>
      </p:sp>
      <p:sp>
        <p:nvSpPr>
          <p:cNvPr id="4" name="Footer Placeholder 3">
            <a:extLst>
              <a:ext uri="{FF2B5EF4-FFF2-40B4-BE49-F238E27FC236}">
                <a16:creationId xmlns:a16="http://schemas.microsoft.com/office/drawing/2014/main" id="{A5266D23-D2DE-4ED5-87F6-82BCF33B8202}"/>
              </a:ext>
            </a:extLst>
          </p:cNvPr>
          <p:cNvSpPr>
            <a:spLocks noGrp="1"/>
          </p:cNvSpPr>
          <p:nvPr>
            <p:ph type="ftr" sz="quarter" idx="15"/>
          </p:nvPr>
        </p:nvSpPr>
        <p:spPr/>
        <p:txBody>
          <a:bodyPr/>
          <a:lstStyle/>
          <a:p>
            <a:r>
              <a:rPr lang="en-AU"/>
              <a:t>[Footer]</a:t>
            </a:r>
            <a:endParaRPr lang="en-AU" dirty="0"/>
          </a:p>
        </p:txBody>
      </p:sp>
      <p:sp>
        <p:nvSpPr>
          <p:cNvPr id="9" name="Slide Number Placeholder 8">
            <a:extLst>
              <a:ext uri="{FF2B5EF4-FFF2-40B4-BE49-F238E27FC236}">
                <a16:creationId xmlns:a16="http://schemas.microsoft.com/office/drawing/2014/main" id="{9E4F898A-E6AA-412B-AB29-7C99EC40CE9F}"/>
              </a:ext>
            </a:extLst>
          </p:cNvPr>
          <p:cNvSpPr>
            <a:spLocks noGrp="1"/>
          </p:cNvSpPr>
          <p:nvPr>
            <p:ph type="sldNum" sz="quarter" idx="16"/>
          </p:nvPr>
        </p:nvSpPr>
        <p:spPr/>
        <p:txBody>
          <a:bodyPr/>
          <a:lstStyle/>
          <a:p>
            <a:fld id="{E917DE0E-AFB1-41FD-BC35-27DB61CA125F}" type="slidenum">
              <a:rPr lang="en-AU" smtClean="0"/>
              <a:pPr/>
              <a:t>‹#›</a:t>
            </a:fld>
            <a:endParaRPr lang="en-AU"/>
          </a:p>
        </p:txBody>
      </p:sp>
      <p:sp>
        <p:nvSpPr>
          <p:cNvPr id="12" name="Text Placeholder 12">
            <a:extLst>
              <a:ext uri="{FF2B5EF4-FFF2-40B4-BE49-F238E27FC236}">
                <a16:creationId xmlns:a16="http://schemas.microsoft.com/office/drawing/2014/main" id="{93F87EED-A541-4DAD-A626-142F6C7996D4}"/>
              </a:ext>
            </a:extLst>
          </p:cNvPr>
          <p:cNvSpPr>
            <a:spLocks noGrp="1"/>
          </p:cNvSpPr>
          <p:nvPr>
            <p:ph type="body" sz="quarter" idx="14" hasCustomPrompt="1"/>
          </p:nvPr>
        </p:nvSpPr>
        <p:spPr>
          <a:xfrm>
            <a:off x="407368"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Tree>
    <p:extLst>
      <p:ext uri="{BB962C8B-B14F-4D97-AF65-F5344CB8AC3E}">
        <p14:creationId xmlns:p14="http://schemas.microsoft.com/office/powerpoint/2010/main" val="189006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407702" y="2420938"/>
            <a:ext cx="11376310" cy="3888382"/>
          </a:xfrm>
          <a:solidFill>
            <a:schemeClr val="bg1">
              <a:lumMod val="95000"/>
            </a:schemeClr>
          </a:solidFill>
        </p:spPr>
        <p:txBody>
          <a:bodyPr anchor="ctr"/>
          <a:lstStyle>
            <a:lvl1pPr marL="0" indent="0" algn="ctr">
              <a:spcBef>
                <a:spcPts val="0"/>
              </a:spcBef>
              <a:spcAft>
                <a:spcPts val="0"/>
              </a:spcAft>
              <a:buNone/>
              <a:defRPr lang="en-AU" dirty="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noProof="0" dirty="0"/>
              <a:t>Click icon to add picture</a:t>
            </a:r>
            <a:br>
              <a:rPr lang="en-AU" noProof="0" dirty="0"/>
            </a:br>
            <a:br>
              <a:rPr lang="en-AU" noProof="0" dirty="0"/>
            </a:br>
            <a:br>
              <a:rPr lang="en-AU" noProof="0" dirty="0"/>
            </a:br>
            <a:endParaRPr lang="en-AU" noProof="0" dirty="0"/>
          </a:p>
        </p:txBody>
      </p:sp>
      <p:sp>
        <p:nvSpPr>
          <p:cNvPr id="2" name="Title 1">
            <a:extLst>
              <a:ext uri="{FF2B5EF4-FFF2-40B4-BE49-F238E27FC236}">
                <a16:creationId xmlns:a16="http://schemas.microsoft.com/office/drawing/2014/main" id="{F75D0A6F-AB68-43BA-BFEB-8FC80B3D1E50}"/>
              </a:ext>
            </a:extLst>
          </p:cNvPr>
          <p:cNvSpPr>
            <a:spLocks noGrp="1"/>
          </p:cNvSpPr>
          <p:nvPr>
            <p:ph type="title" hasCustomPrompt="1"/>
          </p:nvPr>
        </p:nvSpPr>
        <p:spPr>
          <a:xfrm>
            <a:off x="407702" y="1267203"/>
            <a:ext cx="9601065" cy="497059"/>
          </a:xfrm>
        </p:spPr>
        <p:txBody>
          <a:bodyPr/>
          <a:lstStyle>
            <a:lvl1pPr>
              <a:defRPr/>
            </a:lvl1pPr>
          </a:lstStyle>
          <a:p>
            <a:r>
              <a:rPr lang="en-US"/>
              <a:t>[Slide title]</a:t>
            </a:r>
            <a:endParaRPr lang="en-AU"/>
          </a:p>
        </p:txBody>
      </p:sp>
      <p:sp>
        <p:nvSpPr>
          <p:cNvPr id="8" name="Footer Placeholder 7">
            <a:extLst>
              <a:ext uri="{FF2B5EF4-FFF2-40B4-BE49-F238E27FC236}">
                <a16:creationId xmlns:a16="http://schemas.microsoft.com/office/drawing/2014/main" id="{353CD431-3DD5-4322-A501-23AA244E5B4F}"/>
              </a:ext>
            </a:extLst>
          </p:cNvPr>
          <p:cNvSpPr>
            <a:spLocks noGrp="1"/>
          </p:cNvSpPr>
          <p:nvPr>
            <p:ph type="ftr" sz="quarter" idx="15"/>
          </p:nvPr>
        </p:nvSpPr>
        <p:spPr/>
        <p:txBody>
          <a:bodyPr/>
          <a:lstStyle/>
          <a:p>
            <a:r>
              <a:rPr lang="en-AU"/>
              <a:t>[Footer]</a:t>
            </a:r>
            <a:endParaRPr lang="en-AU" dirty="0"/>
          </a:p>
        </p:txBody>
      </p:sp>
      <p:sp>
        <p:nvSpPr>
          <p:cNvPr id="9" name="Slide Number Placeholder 8">
            <a:extLst>
              <a:ext uri="{FF2B5EF4-FFF2-40B4-BE49-F238E27FC236}">
                <a16:creationId xmlns:a16="http://schemas.microsoft.com/office/drawing/2014/main" id="{D48DF981-6A2A-4812-8C8A-75F0456C3355}"/>
              </a:ext>
            </a:extLst>
          </p:cNvPr>
          <p:cNvSpPr>
            <a:spLocks noGrp="1"/>
          </p:cNvSpPr>
          <p:nvPr>
            <p:ph type="sldNum" sz="quarter" idx="16"/>
          </p:nvPr>
        </p:nvSpPr>
        <p:spPr/>
        <p:txBody>
          <a:bodyPr/>
          <a:lstStyle/>
          <a:p>
            <a:fld id="{E917DE0E-AFB1-41FD-BC35-27DB61CA125F}" type="slidenum">
              <a:rPr lang="en-AU" smtClean="0"/>
              <a:pPr/>
              <a:t>‹#›</a:t>
            </a:fld>
            <a:endParaRPr lang="en-AU"/>
          </a:p>
        </p:txBody>
      </p:sp>
      <p:sp>
        <p:nvSpPr>
          <p:cNvPr id="12" name="Text Placeholder 12">
            <a:extLst>
              <a:ext uri="{FF2B5EF4-FFF2-40B4-BE49-F238E27FC236}">
                <a16:creationId xmlns:a16="http://schemas.microsoft.com/office/drawing/2014/main" id="{5486FA39-ACE7-40E2-8873-D2694AE89623}"/>
              </a:ext>
            </a:extLst>
          </p:cNvPr>
          <p:cNvSpPr>
            <a:spLocks noGrp="1"/>
          </p:cNvSpPr>
          <p:nvPr>
            <p:ph type="body" sz="quarter" idx="14" hasCustomPrompt="1"/>
          </p:nvPr>
        </p:nvSpPr>
        <p:spPr>
          <a:xfrm>
            <a:off x="407368"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Tree>
    <p:extLst>
      <p:ext uri="{BB962C8B-B14F-4D97-AF65-F5344CB8AC3E}">
        <p14:creationId xmlns:p14="http://schemas.microsoft.com/office/powerpoint/2010/main" val="4132791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E0A3CA-77C3-42EB-9E26-BB536CB59AE7}"/>
              </a:ext>
            </a:extLst>
          </p:cNvPr>
          <p:cNvSpPr>
            <a:spLocks noGrp="1"/>
          </p:cNvSpPr>
          <p:nvPr>
            <p:ph type="title" hasCustomPrompt="1"/>
          </p:nvPr>
        </p:nvSpPr>
        <p:spPr>
          <a:xfrm>
            <a:off x="407702" y="1267203"/>
            <a:ext cx="9601065" cy="497059"/>
          </a:xfrm>
        </p:spPr>
        <p:txBody>
          <a:bodyPr/>
          <a:lstStyle>
            <a:lvl1pPr>
              <a:defRPr/>
            </a:lvl1pPr>
          </a:lstStyle>
          <a:p>
            <a:r>
              <a:rPr lang="en-US"/>
              <a:t>[Slide title]</a:t>
            </a:r>
            <a:endParaRPr lang="en-AU" dirty="0"/>
          </a:p>
        </p:txBody>
      </p:sp>
      <p:sp>
        <p:nvSpPr>
          <p:cNvPr id="2" name="Footer Placeholder 1">
            <a:extLst>
              <a:ext uri="{FF2B5EF4-FFF2-40B4-BE49-F238E27FC236}">
                <a16:creationId xmlns:a16="http://schemas.microsoft.com/office/drawing/2014/main" id="{87BA1574-DA98-4F8D-A036-C5FF6D575CEB}"/>
              </a:ext>
            </a:extLst>
          </p:cNvPr>
          <p:cNvSpPr>
            <a:spLocks noGrp="1"/>
          </p:cNvSpPr>
          <p:nvPr>
            <p:ph type="ftr" sz="quarter" idx="15"/>
          </p:nvPr>
        </p:nvSpPr>
        <p:spPr/>
        <p:txBody>
          <a:bodyPr/>
          <a:lstStyle/>
          <a:p>
            <a:r>
              <a:rPr lang="en-AU"/>
              <a:t>[Footer]</a:t>
            </a:r>
            <a:endParaRPr lang="en-AU" dirty="0"/>
          </a:p>
        </p:txBody>
      </p:sp>
      <p:sp>
        <p:nvSpPr>
          <p:cNvPr id="7" name="Slide Number Placeholder 6">
            <a:extLst>
              <a:ext uri="{FF2B5EF4-FFF2-40B4-BE49-F238E27FC236}">
                <a16:creationId xmlns:a16="http://schemas.microsoft.com/office/drawing/2014/main" id="{1E53141F-E390-43A7-8C73-8ADB26099F42}"/>
              </a:ext>
            </a:extLst>
          </p:cNvPr>
          <p:cNvSpPr>
            <a:spLocks noGrp="1"/>
          </p:cNvSpPr>
          <p:nvPr>
            <p:ph type="sldNum" sz="quarter" idx="16"/>
          </p:nvPr>
        </p:nvSpPr>
        <p:spPr/>
        <p:txBody>
          <a:bodyPr/>
          <a:lstStyle/>
          <a:p>
            <a:fld id="{E917DE0E-AFB1-41FD-BC35-27DB61CA125F}" type="slidenum">
              <a:rPr lang="en-AU" smtClean="0"/>
              <a:pPr/>
              <a:t>‹#›</a:t>
            </a:fld>
            <a:endParaRPr lang="en-AU"/>
          </a:p>
        </p:txBody>
      </p:sp>
      <p:sp>
        <p:nvSpPr>
          <p:cNvPr id="10" name="Text Placeholder 12">
            <a:extLst>
              <a:ext uri="{FF2B5EF4-FFF2-40B4-BE49-F238E27FC236}">
                <a16:creationId xmlns:a16="http://schemas.microsoft.com/office/drawing/2014/main" id="{BE6A92D9-F23D-4403-B29D-91C7A45E8A5B}"/>
              </a:ext>
            </a:extLst>
          </p:cNvPr>
          <p:cNvSpPr>
            <a:spLocks noGrp="1"/>
          </p:cNvSpPr>
          <p:nvPr>
            <p:ph type="body" sz="quarter" idx="14" hasCustomPrompt="1"/>
          </p:nvPr>
        </p:nvSpPr>
        <p:spPr>
          <a:xfrm>
            <a:off x="407368"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Tree>
    <p:extLst>
      <p:ext uri="{BB962C8B-B14F-4D97-AF65-F5344CB8AC3E}">
        <p14:creationId xmlns:p14="http://schemas.microsoft.com/office/powerpoint/2010/main" val="1514661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Rectangle 4"/>
          <p:cNvSpPr/>
          <p:nvPr userDrawn="1"/>
        </p:nvSpPr>
        <p:spPr>
          <a:xfrm>
            <a:off x="10200456" y="0"/>
            <a:ext cx="1991544" cy="19168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Tree>
    <p:extLst>
      <p:ext uri="{BB962C8B-B14F-4D97-AF65-F5344CB8AC3E}">
        <p14:creationId xmlns:p14="http://schemas.microsoft.com/office/powerpoint/2010/main" val="2062308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3">
    <p:bg>
      <p:bgPr>
        <a:solidFill>
          <a:srgbClr val="9697CB"/>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7A387A9-D429-40A7-B89D-236F2890E560}"/>
              </a:ext>
            </a:extLst>
          </p:cNvPr>
          <p:cNvSpPr/>
          <p:nvPr userDrawn="1"/>
        </p:nvSpPr>
        <p:spPr>
          <a:xfrm>
            <a:off x="2" y="0"/>
            <a:ext cx="3311692" cy="24209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pic>
        <p:nvPicPr>
          <p:cNvPr id="12" name="Graphic 11">
            <a:extLst>
              <a:ext uri="{FF2B5EF4-FFF2-40B4-BE49-F238E27FC236}">
                <a16:creationId xmlns:a16="http://schemas.microsoft.com/office/drawing/2014/main" id="{E10FF62F-C507-4EE6-BF0C-184B9F3EA013}"/>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3355" b="7469"/>
          <a:stretch/>
        </p:blipFill>
        <p:spPr>
          <a:xfrm rot="10800000">
            <a:off x="0" y="0"/>
            <a:ext cx="8481632" cy="6858000"/>
          </a:xfrm>
          <a:prstGeom prst="rect">
            <a:avLst/>
          </a:prstGeom>
        </p:spPr>
      </p:pic>
      <p:sp>
        <p:nvSpPr>
          <p:cNvPr id="2" name="Title 1"/>
          <p:cNvSpPr>
            <a:spLocks noGrp="1"/>
          </p:cNvSpPr>
          <p:nvPr>
            <p:ph type="title" hasCustomPrompt="1"/>
          </p:nvPr>
        </p:nvSpPr>
        <p:spPr>
          <a:xfrm>
            <a:off x="2927648" y="2086248"/>
            <a:ext cx="5760000" cy="1440160"/>
          </a:xfrm>
        </p:spPr>
        <p:txBody>
          <a:bodyPr anchor="b">
            <a:noAutofit/>
          </a:bodyPr>
          <a:lstStyle>
            <a:lvl1pPr>
              <a:lnSpc>
                <a:spcPct val="90000"/>
              </a:lnSpc>
              <a:defRPr sz="3800" b="1">
                <a:solidFill>
                  <a:schemeClr val="bg1"/>
                </a:solidFill>
              </a:defRPr>
            </a:lvl1pPr>
          </a:lstStyle>
          <a:p>
            <a:r>
              <a:rPr lang="en-US" dirty="0"/>
              <a:t>[Title]</a:t>
            </a:r>
            <a:endParaRPr lang="en-AU" dirty="0"/>
          </a:p>
        </p:txBody>
      </p:sp>
      <p:sp>
        <p:nvSpPr>
          <p:cNvPr id="7" name="Text Placeholder 6"/>
          <p:cNvSpPr>
            <a:spLocks noGrp="1"/>
          </p:cNvSpPr>
          <p:nvPr>
            <p:ph type="body" sz="quarter" idx="10" hasCustomPrompt="1"/>
          </p:nvPr>
        </p:nvSpPr>
        <p:spPr>
          <a:xfrm>
            <a:off x="2924112" y="3583288"/>
            <a:ext cx="5760000" cy="1285875"/>
          </a:xfrm>
        </p:spPr>
        <p:txBody>
          <a:bodyPr>
            <a:normAutofit/>
          </a:bodyPr>
          <a:lstStyle>
            <a:lvl1pPr marL="0" indent="0">
              <a:lnSpc>
                <a:spcPct val="90000"/>
              </a:lnSpc>
              <a:buNone/>
              <a:defRPr sz="3200">
                <a:solidFill>
                  <a:schemeClr val="bg1"/>
                </a:solidFill>
              </a:defRPr>
            </a:lvl1pPr>
          </a:lstStyle>
          <a:p>
            <a:pPr lvl="0"/>
            <a:r>
              <a:rPr lang="en-AU" noProof="0" dirty="0"/>
              <a:t>[Subtitle]</a:t>
            </a:r>
          </a:p>
        </p:txBody>
      </p:sp>
      <p:sp>
        <p:nvSpPr>
          <p:cNvPr id="8" name="Text Placeholder 7">
            <a:extLst>
              <a:ext uri="{FF2B5EF4-FFF2-40B4-BE49-F238E27FC236}">
                <a16:creationId xmlns:a16="http://schemas.microsoft.com/office/drawing/2014/main" id="{28C9EB0E-ABFD-44F2-A3F6-948B15D5ECFB}"/>
              </a:ext>
            </a:extLst>
          </p:cNvPr>
          <p:cNvSpPr>
            <a:spLocks noGrp="1"/>
          </p:cNvSpPr>
          <p:nvPr>
            <p:ph type="body" sz="quarter" idx="11" hasCustomPrompt="1"/>
          </p:nvPr>
        </p:nvSpPr>
        <p:spPr>
          <a:xfrm>
            <a:off x="8904312" y="6356144"/>
            <a:ext cx="2880000" cy="169200"/>
          </a:xfrm>
        </p:spPr>
        <p:txBody>
          <a:bodyPr>
            <a:normAutofit/>
          </a:bodyPr>
          <a:lstStyle>
            <a:lvl1pPr algn="r">
              <a:defRPr sz="1100" b="1">
                <a:solidFill>
                  <a:schemeClr val="bg1"/>
                </a:solidFill>
              </a:defRPr>
            </a:lvl1pPr>
            <a:lvl2pPr marL="0" indent="0">
              <a:buNone/>
              <a:defRPr/>
            </a:lvl2pPr>
          </a:lstStyle>
          <a:p>
            <a:pPr lvl="0"/>
            <a:r>
              <a:rPr lang="en-US" dirty="0"/>
              <a:t>[website]</a:t>
            </a:r>
          </a:p>
        </p:txBody>
      </p:sp>
      <p:pic>
        <p:nvPicPr>
          <p:cNvPr id="9" name="Picture 8">
            <a:extLst>
              <a:ext uri="{FF2B5EF4-FFF2-40B4-BE49-F238E27FC236}">
                <a16:creationId xmlns:a16="http://schemas.microsoft.com/office/drawing/2014/main" id="{4CB2507D-5B9A-4DFE-ADED-4A5B179C0D04}"/>
              </a:ext>
            </a:extLst>
          </p:cNvPr>
          <p:cNvPicPr>
            <a:picLocks noChangeAspect="1"/>
          </p:cNvPicPr>
          <p:nvPr userDrawn="1"/>
        </p:nvPicPr>
        <p:blipFill>
          <a:blip r:embed="rId3"/>
          <a:srcRect/>
          <a:stretch/>
        </p:blipFill>
        <p:spPr>
          <a:xfrm>
            <a:off x="299063" y="274791"/>
            <a:ext cx="1468798" cy="721006"/>
          </a:xfrm>
          <a:prstGeom prst="rect">
            <a:avLst/>
          </a:prstGeom>
        </p:spPr>
      </p:pic>
    </p:spTree>
    <p:extLst>
      <p:ext uri="{BB962C8B-B14F-4D97-AF65-F5344CB8AC3E}">
        <p14:creationId xmlns:p14="http://schemas.microsoft.com/office/powerpoint/2010/main" val="417683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Content Placeholder 3"/>
          <p:cNvSpPr>
            <a:spLocks noGrp="1"/>
          </p:cNvSpPr>
          <p:nvPr>
            <p:ph sz="quarter" idx="11" hasCustomPrompt="1"/>
          </p:nvPr>
        </p:nvSpPr>
        <p:spPr>
          <a:xfrm>
            <a:off x="407367" y="2420938"/>
            <a:ext cx="11376645" cy="3887786"/>
          </a:xfrm>
        </p:spPr>
        <p:txBody>
          <a:bodyPr/>
          <a:lstStyle>
            <a:lvl1pPr>
              <a:defRPr/>
            </a:lvl1pPr>
            <a:lvl2pPr>
              <a:defRPr/>
            </a:lvl2pPr>
            <a:lvl3pPr>
              <a:defRPr/>
            </a:lvl3pPr>
            <a:lvl4pPr>
              <a:defRPr/>
            </a:lvl4pPr>
            <a:lvl5pPr>
              <a:defRPr/>
            </a:lvl5pPr>
            <a:lvl6pPr>
              <a:spcAft>
                <a:spcPts val="600"/>
              </a:spcAft>
              <a:defRPr/>
            </a:lvl6pPr>
            <a:lvl7pPr>
              <a:defRPr/>
            </a:lvl7pPr>
            <a:lvl8pPr>
              <a:defRPr/>
            </a:lvl8pPr>
            <a:lvl9pPr>
              <a:defRPr/>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0" name="Footer Placeholder 9">
            <a:extLst>
              <a:ext uri="{FF2B5EF4-FFF2-40B4-BE49-F238E27FC236}">
                <a16:creationId xmlns:a16="http://schemas.microsoft.com/office/drawing/2014/main" id="{A5F0D40E-24BD-41AA-B0EB-EEAFB82F84D2}"/>
              </a:ext>
            </a:extLst>
          </p:cNvPr>
          <p:cNvSpPr>
            <a:spLocks noGrp="1"/>
          </p:cNvSpPr>
          <p:nvPr>
            <p:ph type="ftr" sz="quarter" idx="12"/>
          </p:nvPr>
        </p:nvSpPr>
        <p:spPr>
          <a:xfrm>
            <a:off x="407368" y="6500837"/>
            <a:ext cx="9600000" cy="217125"/>
          </a:xfrm>
        </p:spPr>
        <p:txBody>
          <a:bodyPr/>
          <a:lstStyle/>
          <a:p>
            <a:r>
              <a:rPr lang="en-AU"/>
              <a:t>[Footer]</a:t>
            </a:r>
            <a:endParaRPr lang="en-AU" dirty="0"/>
          </a:p>
        </p:txBody>
      </p:sp>
      <p:sp>
        <p:nvSpPr>
          <p:cNvPr id="11" name="Slide Number Placeholder 10">
            <a:extLst>
              <a:ext uri="{FF2B5EF4-FFF2-40B4-BE49-F238E27FC236}">
                <a16:creationId xmlns:a16="http://schemas.microsoft.com/office/drawing/2014/main" id="{DAAE371D-F91F-474A-9C7D-2EE5BD626936}"/>
              </a:ext>
            </a:extLst>
          </p:cNvPr>
          <p:cNvSpPr>
            <a:spLocks noGrp="1"/>
          </p:cNvSpPr>
          <p:nvPr>
            <p:ph type="sldNum" sz="quarter" idx="13"/>
          </p:nvPr>
        </p:nvSpPr>
        <p:spPr/>
        <p:txBody>
          <a:bodyPr/>
          <a:lstStyle/>
          <a:p>
            <a:fld id="{E917DE0E-AFB1-41FD-BC35-27DB61CA125F}" type="slidenum">
              <a:rPr lang="en-AU" smtClean="0"/>
              <a:pPr/>
              <a:t>‹#›</a:t>
            </a:fld>
            <a:endParaRPr lang="en-AU"/>
          </a:p>
        </p:txBody>
      </p:sp>
      <p:sp>
        <p:nvSpPr>
          <p:cNvPr id="13" name="Text Placeholder 12">
            <a:extLst>
              <a:ext uri="{FF2B5EF4-FFF2-40B4-BE49-F238E27FC236}">
                <a16:creationId xmlns:a16="http://schemas.microsoft.com/office/drawing/2014/main" id="{7F19F5B3-6092-4C49-B8D1-F80606A611D0}"/>
              </a:ext>
            </a:extLst>
          </p:cNvPr>
          <p:cNvSpPr>
            <a:spLocks noGrp="1"/>
          </p:cNvSpPr>
          <p:nvPr>
            <p:ph type="body" sz="quarter" idx="14" hasCustomPrompt="1"/>
          </p:nvPr>
        </p:nvSpPr>
        <p:spPr>
          <a:xfrm>
            <a:off x="407367" y="579735"/>
            <a:ext cx="10853271" cy="261610"/>
          </a:xfrm>
        </p:spPr>
        <p:txBody>
          <a:bodyPr wrap="square">
            <a:spAutoFit/>
          </a:bodyPr>
          <a:lstStyle>
            <a:lvl1pPr>
              <a:lnSpc>
                <a:spcPct val="85000"/>
              </a:lnSpc>
              <a:defRPr sz="2000" b="1">
                <a:solidFill>
                  <a:srgbClr val="0E3178"/>
                </a:solidFill>
              </a:defRPr>
            </a:lvl1pPr>
          </a:lstStyle>
          <a:p>
            <a:pPr lvl="0"/>
            <a:r>
              <a:rPr lang="en-US" dirty="0"/>
              <a:t>[Section heading]</a:t>
            </a:r>
          </a:p>
        </p:txBody>
      </p:sp>
      <p:sp>
        <p:nvSpPr>
          <p:cNvPr id="5" name="Title 4">
            <a:extLst>
              <a:ext uri="{FF2B5EF4-FFF2-40B4-BE49-F238E27FC236}">
                <a16:creationId xmlns:a16="http://schemas.microsoft.com/office/drawing/2014/main" id="{DBBD5FDC-CD1B-446E-BCB7-D04D956EAF82}"/>
              </a:ext>
            </a:extLst>
          </p:cNvPr>
          <p:cNvSpPr>
            <a:spLocks noGrp="1"/>
          </p:cNvSpPr>
          <p:nvPr>
            <p:ph type="title" hasCustomPrompt="1"/>
          </p:nvPr>
        </p:nvSpPr>
        <p:spPr/>
        <p:txBody>
          <a:bodyPr/>
          <a:lstStyle>
            <a:lvl1pPr>
              <a:defRPr/>
            </a:lvl1pPr>
          </a:lstStyle>
          <a:p>
            <a:r>
              <a:rPr lang="en-US" dirty="0"/>
              <a:t>[Slide title]</a:t>
            </a:r>
            <a:endParaRPr lang="en-AU" dirty="0"/>
          </a:p>
        </p:txBody>
      </p:sp>
    </p:spTree>
    <p:extLst>
      <p:ext uri="{BB962C8B-B14F-4D97-AF65-F5344CB8AC3E}">
        <p14:creationId xmlns:p14="http://schemas.microsoft.com/office/powerpoint/2010/main" val="4080180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mp; Content (2 column)">
    <p:spTree>
      <p:nvGrpSpPr>
        <p:cNvPr id="1" name=""/>
        <p:cNvGrpSpPr/>
        <p:nvPr/>
      </p:nvGrpSpPr>
      <p:grpSpPr>
        <a:xfrm>
          <a:off x="0" y="0"/>
          <a:ext cx="0" cy="0"/>
          <a:chOff x="0" y="0"/>
          <a:chExt cx="0" cy="0"/>
        </a:xfrm>
      </p:grpSpPr>
      <p:sp>
        <p:nvSpPr>
          <p:cNvPr id="4" name="Content Placeholder 3"/>
          <p:cNvSpPr>
            <a:spLocks noGrp="1"/>
          </p:cNvSpPr>
          <p:nvPr>
            <p:ph sz="quarter" idx="11" hasCustomPrompt="1"/>
          </p:nvPr>
        </p:nvSpPr>
        <p:spPr>
          <a:xfrm>
            <a:off x="407701" y="2420940"/>
            <a:ext cx="11376311" cy="3887787"/>
          </a:xfrm>
        </p:spPr>
        <p:txBody>
          <a:bodyPr numCol="2" spcCol="27000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2" name="Title 1">
            <a:extLst>
              <a:ext uri="{FF2B5EF4-FFF2-40B4-BE49-F238E27FC236}">
                <a16:creationId xmlns:a16="http://schemas.microsoft.com/office/drawing/2014/main" id="{734BADB2-CC86-4BA2-A815-9124E277E4C4}"/>
              </a:ext>
            </a:extLst>
          </p:cNvPr>
          <p:cNvSpPr>
            <a:spLocks noGrp="1"/>
          </p:cNvSpPr>
          <p:nvPr>
            <p:ph type="title" hasCustomPrompt="1"/>
          </p:nvPr>
        </p:nvSpPr>
        <p:spPr>
          <a:xfrm>
            <a:off x="407702" y="1267203"/>
            <a:ext cx="9601065" cy="497059"/>
          </a:xfrm>
        </p:spPr>
        <p:txBody>
          <a:bodyPr/>
          <a:lstStyle>
            <a:lvl1pPr>
              <a:defRPr/>
            </a:lvl1pPr>
          </a:lstStyle>
          <a:p>
            <a:r>
              <a:rPr lang="en-US" dirty="0"/>
              <a:t>[Slide title]</a:t>
            </a:r>
            <a:endParaRPr lang="en-AU" dirty="0"/>
          </a:p>
        </p:txBody>
      </p:sp>
      <p:sp>
        <p:nvSpPr>
          <p:cNvPr id="3" name="Footer Placeholder 2">
            <a:extLst>
              <a:ext uri="{FF2B5EF4-FFF2-40B4-BE49-F238E27FC236}">
                <a16:creationId xmlns:a16="http://schemas.microsoft.com/office/drawing/2014/main" id="{E38ECD2F-D5B0-4CA6-8E0B-1A32644D6D04}"/>
              </a:ext>
            </a:extLst>
          </p:cNvPr>
          <p:cNvSpPr>
            <a:spLocks noGrp="1"/>
          </p:cNvSpPr>
          <p:nvPr>
            <p:ph type="ftr" sz="quarter" idx="15"/>
          </p:nvPr>
        </p:nvSpPr>
        <p:spPr/>
        <p:txBody>
          <a:bodyPr/>
          <a:lstStyle/>
          <a:p>
            <a:r>
              <a:rPr lang="en-AU"/>
              <a:t>[Footer]</a:t>
            </a:r>
            <a:endParaRPr lang="en-AU" dirty="0"/>
          </a:p>
        </p:txBody>
      </p:sp>
      <p:sp>
        <p:nvSpPr>
          <p:cNvPr id="8" name="Slide Number Placeholder 7">
            <a:extLst>
              <a:ext uri="{FF2B5EF4-FFF2-40B4-BE49-F238E27FC236}">
                <a16:creationId xmlns:a16="http://schemas.microsoft.com/office/drawing/2014/main" id="{B1F07B2E-0095-4327-ABBB-AB561DB684CC}"/>
              </a:ext>
            </a:extLst>
          </p:cNvPr>
          <p:cNvSpPr>
            <a:spLocks noGrp="1"/>
          </p:cNvSpPr>
          <p:nvPr>
            <p:ph type="sldNum" sz="quarter" idx="16"/>
          </p:nvPr>
        </p:nvSpPr>
        <p:spPr/>
        <p:txBody>
          <a:bodyPr/>
          <a:lstStyle/>
          <a:p>
            <a:fld id="{E917DE0E-AFB1-41FD-BC35-27DB61CA125F}" type="slidenum">
              <a:rPr lang="en-AU" smtClean="0"/>
              <a:pPr/>
              <a:t>‹#›</a:t>
            </a:fld>
            <a:endParaRPr lang="en-AU"/>
          </a:p>
        </p:txBody>
      </p:sp>
      <p:sp>
        <p:nvSpPr>
          <p:cNvPr id="13" name="Text Placeholder 12">
            <a:extLst>
              <a:ext uri="{FF2B5EF4-FFF2-40B4-BE49-F238E27FC236}">
                <a16:creationId xmlns:a16="http://schemas.microsoft.com/office/drawing/2014/main" id="{6AF1AE5F-130C-428F-AFA2-BAFE278B0A29}"/>
              </a:ext>
            </a:extLst>
          </p:cNvPr>
          <p:cNvSpPr>
            <a:spLocks noGrp="1"/>
          </p:cNvSpPr>
          <p:nvPr>
            <p:ph type="body" sz="quarter" idx="14" hasCustomPrompt="1"/>
          </p:nvPr>
        </p:nvSpPr>
        <p:spPr>
          <a:xfrm>
            <a:off x="407368"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Tree>
    <p:extLst>
      <p:ext uri="{BB962C8B-B14F-4D97-AF65-F5344CB8AC3E}">
        <p14:creationId xmlns:p14="http://schemas.microsoft.com/office/powerpoint/2010/main" val="3698568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mp; Content (3 column)">
    <p:spTree>
      <p:nvGrpSpPr>
        <p:cNvPr id="1" name=""/>
        <p:cNvGrpSpPr/>
        <p:nvPr/>
      </p:nvGrpSpPr>
      <p:grpSpPr>
        <a:xfrm>
          <a:off x="0" y="0"/>
          <a:ext cx="0" cy="0"/>
          <a:chOff x="0" y="0"/>
          <a:chExt cx="0" cy="0"/>
        </a:xfrm>
      </p:grpSpPr>
      <p:sp>
        <p:nvSpPr>
          <p:cNvPr id="4" name="Content Placeholder 3"/>
          <p:cNvSpPr>
            <a:spLocks noGrp="1"/>
          </p:cNvSpPr>
          <p:nvPr>
            <p:ph sz="quarter" idx="11" hasCustomPrompt="1"/>
          </p:nvPr>
        </p:nvSpPr>
        <p:spPr>
          <a:xfrm>
            <a:off x="407702" y="2420940"/>
            <a:ext cx="11376310" cy="3887787"/>
          </a:xfrm>
        </p:spPr>
        <p:txBody>
          <a:bodyPr numCol="3" spcCol="27000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2" name="Title 1">
            <a:extLst>
              <a:ext uri="{FF2B5EF4-FFF2-40B4-BE49-F238E27FC236}">
                <a16:creationId xmlns:a16="http://schemas.microsoft.com/office/drawing/2014/main" id="{734BADB2-CC86-4BA2-A815-9124E277E4C4}"/>
              </a:ext>
            </a:extLst>
          </p:cNvPr>
          <p:cNvSpPr>
            <a:spLocks noGrp="1"/>
          </p:cNvSpPr>
          <p:nvPr>
            <p:ph type="title" hasCustomPrompt="1"/>
          </p:nvPr>
        </p:nvSpPr>
        <p:spPr>
          <a:xfrm>
            <a:off x="407702" y="1267203"/>
            <a:ext cx="9601065" cy="497059"/>
          </a:xfrm>
        </p:spPr>
        <p:txBody>
          <a:bodyPr/>
          <a:lstStyle>
            <a:lvl1pPr>
              <a:defRPr/>
            </a:lvl1pPr>
          </a:lstStyle>
          <a:p>
            <a:r>
              <a:rPr lang="en-US" dirty="0"/>
              <a:t>[Slide title]</a:t>
            </a:r>
            <a:endParaRPr lang="en-AU" dirty="0"/>
          </a:p>
        </p:txBody>
      </p:sp>
      <p:sp>
        <p:nvSpPr>
          <p:cNvPr id="3" name="Footer Placeholder 2">
            <a:extLst>
              <a:ext uri="{FF2B5EF4-FFF2-40B4-BE49-F238E27FC236}">
                <a16:creationId xmlns:a16="http://schemas.microsoft.com/office/drawing/2014/main" id="{4F2A286F-EFE8-4447-B845-1B8EA004AA4B}"/>
              </a:ext>
            </a:extLst>
          </p:cNvPr>
          <p:cNvSpPr>
            <a:spLocks noGrp="1"/>
          </p:cNvSpPr>
          <p:nvPr>
            <p:ph type="ftr" sz="quarter" idx="15"/>
          </p:nvPr>
        </p:nvSpPr>
        <p:spPr/>
        <p:txBody>
          <a:bodyPr/>
          <a:lstStyle/>
          <a:p>
            <a:r>
              <a:rPr lang="en-AU"/>
              <a:t>[Footer]</a:t>
            </a:r>
            <a:endParaRPr lang="en-AU" dirty="0"/>
          </a:p>
        </p:txBody>
      </p:sp>
      <p:sp>
        <p:nvSpPr>
          <p:cNvPr id="8" name="Slide Number Placeholder 7">
            <a:extLst>
              <a:ext uri="{FF2B5EF4-FFF2-40B4-BE49-F238E27FC236}">
                <a16:creationId xmlns:a16="http://schemas.microsoft.com/office/drawing/2014/main" id="{B3A77BB2-38CC-43E2-BD78-5986DD0B75D2}"/>
              </a:ext>
            </a:extLst>
          </p:cNvPr>
          <p:cNvSpPr>
            <a:spLocks noGrp="1"/>
          </p:cNvSpPr>
          <p:nvPr>
            <p:ph type="sldNum" sz="quarter" idx="16"/>
          </p:nvPr>
        </p:nvSpPr>
        <p:spPr/>
        <p:txBody>
          <a:bodyPr/>
          <a:lstStyle/>
          <a:p>
            <a:fld id="{E917DE0E-AFB1-41FD-BC35-27DB61CA125F}" type="slidenum">
              <a:rPr lang="en-AU" smtClean="0"/>
              <a:pPr/>
              <a:t>‹#›</a:t>
            </a:fld>
            <a:endParaRPr lang="en-AU"/>
          </a:p>
        </p:txBody>
      </p:sp>
      <p:sp>
        <p:nvSpPr>
          <p:cNvPr id="12" name="Text Placeholder 12">
            <a:extLst>
              <a:ext uri="{FF2B5EF4-FFF2-40B4-BE49-F238E27FC236}">
                <a16:creationId xmlns:a16="http://schemas.microsoft.com/office/drawing/2014/main" id="{B04F94C6-6A2D-4491-BFE4-1BCF99275F98}"/>
              </a:ext>
            </a:extLst>
          </p:cNvPr>
          <p:cNvSpPr>
            <a:spLocks noGrp="1"/>
          </p:cNvSpPr>
          <p:nvPr>
            <p:ph type="body" sz="quarter" idx="14" hasCustomPrompt="1"/>
          </p:nvPr>
        </p:nvSpPr>
        <p:spPr>
          <a:xfrm>
            <a:off x="407368"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Tree>
    <p:extLst>
      <p:ext uri="{BB962C8B-B14F-4D97-AF65-F5344CB8AC3E}">
        <p14:creationId xmlns:p14="http://schemas.microsoft.com/office/powerpoint/2010/main" val="324545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Layout Horizontal">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7701" y="2420888"/>
            <a:ext cx="11376311" cy="1854000"/>
          </a:xfrm>
        </p:spPr>
        <p:txBody>
          <a:bodyPr/>
          <a:lstStyle>
            <a:lvl1pPr>
              <a:defRPr lang="en-US" dirty="0" smtClean="0"/>
            </a:lvl1pPr>
            <a:lvl2pPr>
              <a:defRPr lang="en-US" dirty="0" smtClean="0"/>
            </a:lvl2pPr>
            <a:lvl3pPr>
              <a:defRPr lang="en-US" dirty="0" smtClean="0"/>
            </a:lvl3pPr>
            <a:lvl4pPr>
              <a:defRPr/>
            </a:lvl4pPr>
            <a:lvl5pPr>
              <a:defRPr/>
            </a:lvl5pPr>
            <a:lvl6pPr>
              <a:defRPr/>
            </a:lvl6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p:txBody>
      </p:sp>
      <p:sp>
        <p:nvSpPr>
          <p:cNvPr id="7" name="Content Placeholder 6"/>
          <p:cNvSpPr>
            <a:spLocks noGrp="1"/>
          </p:cNvSpPr>
          <p:nvPr>
            <p:ph sz="quarter" idx="13" hasCustomPrompt="1"/>
          </p:nvPr>
        </p:nvSpPr>
        <p:spPr>
          <a:xfrm>
            <a:off x="407701" y="4455320"/>
            <a:ext cx="11376311" cy="1854000"/>
          </a:xfrm>
        </p:spPr>
        <p:txBody>
          <a:bodyPr/>
          <a:lstStyle>
            <a:lvl1pPr>
              <a:defRPr lang="en-US" dirty="0" smtClean="0"/>
            </a:lvl1pPr>
            <a:lvl2pPr>
              <a:defRPr lang="en-US" dirty="0" smtClean="0"/>
            </a:lvl2pPr>
            <a:lvl3pPr>
              <a:defRPr lang="en-US" dirty="0" smtClean="0"/>
            </a:lvl3pPr>
            <a:lvl4pPr>
              <a:defRPr/>
            </a:lvl4pPr>
            <a:lvl5pPr marL="0" marR="0" indent="0" algn="l" defTabSz="914400" rtl="0" eaLnBrk="1" fontAlgn="auto" latinLnBrk="0" hangingPunct="1">
              <a:lnSpc>
                <a:spcPct val="100000"/>
              </a:lnSpc>
              <a:spcBef>
                <a:spcPts val="600"/>
              </a:spcBef>
              <a:spcAft>
                <a:spcPts val="300"/>
              </a:spcAft>
              <a:buClrTx/>
              <a:buSzTx/>
              <a:buFont typeface="Arial" pitchFamily="34" charset="0"/>
              <a:buNone/>
              <a:tabLst/>
              <a:defRPr/>
            </a:lvl5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marL="0" marR="0" lvl="5" indent="0" algn="l" defTabSz="914400" rtl="0" eaLnBrk="1" fontAlgn="auto" latinLnBrk="0" hangingPunct="1">
              <a:lnSpc>
                <a:spcPct val="100000"/>
              </a:lnSpc>
              <a:spcBef>
                <a:spcPts val="600"/>
              </a:spcBef>
              <a:spcAft>
                <a:spcPts val="300"/>
              </a:spcAft>
              <a:buClrTx/>
              <a:buSzTx/>
              <a:buFont typeface="Arial" pitchFamily="34" charset="0"/>
              <a:buNone/>
              <a:tabLst/>
              <a:defRPr/>
            </a:pPr>
            <a:r>
              <a:rPr lang="en-AU" noProof="0" dirty="0"/>
              <a:t>Sixth level</a:t>
            </a:r>
          </a:p>
        </p:txBody>
      </p:sp>
      <p:sp>
        <p:nvSpPr>
          <p:cNvPr id="4" name="Title 3">
            <a:extLst>
              <a:ext uri="{FF2B5EF4-FFF2-40B4-BE49-F238E27FC236}">
                <a16:creationId xmlns:a16="http://schemas.microsoft.com/office/drawing/2014/main" id="{CB455AD7-DB1F-4E3E-B859-C894FA99369B}"/>
              </a:ext>
            </a:extLst>
          </p:cNvPr>
          <p:cNvSpPr>
            <a:spLocks noGrp="1"/>
          </p:cNvSpPr>
          <p:nvPr>
            <p:ph type="title" hasCustomPrompt="1"/>
          </p:nvPr>
        </p:nvSpPr>
        <p:spPr>
          <a:xfrm>
            <a:off x="407702" y="1267203"/>
            <a:ext cx="9601065" cy="497059"/>
          </a:xfrm>
        </p:spPr>
        <p:txBody>
          <a:bodyPr/>
          <a:lstStyle>
            <a:lvl1pPr>
              <a:defRPr/>
            </a:lvl1pPr>
          </a:lstStyle>
          <a:p>
            <a:r>
              <a:rPr lang="en-US" dirty="0"/>
              <a:t>[Slide title]</a:t>
            </a:r>
            <a:endParaRPr lang="en-AU" dirty="0"/>
          </a:p>
        </p:txBody>
      </p:sp>
      <p:sp>
        <p:nvSpPr>
          <p:cNvPr id="12" name="Text Placeholder 12">
            <a:extLst>
              <a:ext uri="{FF2B5EF4-FFF2-40B4-BE49-F238E27FC236}">
                <a16:creationId xmlns:a16="http://schemas.microsoft.com/office/drawing/2014/main" id="{C4160BBC-8CE6-46A7-B344-4E9BED48D868}"/>
              </a:ext>
            </a:extLst>
          </p:cNvPr>
          <p:cNvSpPr>
            <a:spLocks noGrp="1"/>
          </p:cNvSpPr>
          <p:nvPr>
            <p:ph type="body" sz="quarter" idx="14" hasCustomPrompt="1"/>
          </p:nvPr>
        </p:nvSpPr>
        <p:spPr>
          <a:xfrm>
            <a:off x="407368"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
        <p:nvSpPr>
          <p:cNvPr id="2" name="Footer Placeholder 1">
            <a:extLst>
              <a:ext uri="{FF2B5EF4-FFF2-40B4-BE49-F238E27FC236}">
                <a16:creationId xmlns:a16="http://schemas.microsoft.com/office/drawing/2014/main" id="{D0AF02F3-3A3B-43FB-9B68-6A8C72E92D13}"/>
              </a:ext>
            </a:extLst>
          </p:cNvPr>
          <p:cNvSpPr>
            <a:spLocks noGrp="1"/>
          </p:cNvSpPr>
          <p:nvPr>
            <p:ph type="ftr" sz="quarter" idx="15"/>
          </p:nvPr>
        </p:nvSpPr>
        <p:spPr/>
        <p:txBody>
          <a:bodyPr/>
          <a:lstStyle/>
          <a:p>
            <a:r>
              <a:rPr lang="en-AU"/>
              <a:t>[Footer]</a:t>
            </a:r>
            <a:endParaRPr lang="en-AU" dirty="0"/>
          </a:p>
        </p:txBody>
      </p:sp>
      <p:sp>
        <p:nvSpPr>
          <p:cNvPr id="5" name="Slide Number Placeholder 4">
            <a:extLst>
              <a:ext uri="{FF2B5EF4-FFF2-40B4-BE49-F238E27FC236}">
                <a16:creationId xmlns:a16="http://schemas.microsoft.com/office/drawing/2014/main" id="{1D4B6BC1-D2E8-4E87-818E-7A1C6ACD5846}"/>
              </a:ext>
            </a:extLst>
          </p:cNvPr>
          <p:cNvSpPr>
            <a:spLocks noGrp="1"/>
          </p:cNvSpPr>
          <p:nvPr>
            <p:ph type="sldNum" sz="quarter" idx="16"/>
          </p:nvPr>
        </p:nvSpPr>
        <p:spPr/>
        <p:txBody>
          <a:bodyPr/>
          <a:lstStyle/>
          <a:p>
            <a:fld id="{E917DE0E-AFB1-41FD-BC35-27DB61CA125F}" type="slidenum">
              <a:rPr lang="en-AU" smtClean="0"/>
              <a:pPr/>
              <a:t>‹#›</a:t>
            </a:fld>
            <a:endParaRPr lang="en-AU"/>
          </a:p>
        </p:txBody>
      </p:sp>
    </p:spTree>
    <p:extLst>
      <p:ext uri="{BB962C8B-B14F-4D97-AF65-F5344CB8AC3E}">
        <p14:creationId xmlns:p14="http://schemas.microsoft.com/office/powerpoint/2010/main" val="3924546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07702" y="2420940"/>
            <a:ext cx="5544000" cy="3887787"/>
          </a:xfrm>
        </p:spPr>
        <p:txBody>
          <a:bodyPr>
            <a:normAutofit/>
          </a:bodyPr>
          <a:lstStyle>
            <a:lvl1pPr>
              <a:defRPr lang="en-AU" noProof="0" dirty="0"/>
            </a:lvl1pPr>
            <a:lvl2pPr>
              <a:defRPr lang="en-AU" noProof="0" dirty="0"/>
            </a:lvl2pPr>
            <a:lvl3pPr>
              <a:defRPr lang="en-AU" noProof="0" dirty="0"/>
            </a:lvl3pPr>
            <a:lvl4pPr>
              <a:defRPr lang="en-AU" noProof="0" dirty="0"/>
            </a:lvl4pPr>
            <a:lvl5pPr marL="0" marR="0" indent="0" algn="l" defTabSz="914400" rtl="0" eaLnBrk="1" fontAlgn="auto" latinLnBrk="0" hangingPunct="1">
              <a:lnSpc>
                <a:spcPct val="100000"/>
              </a:lnSpc>
              <a:spcBef>
                <a:spcPts val="1200"/>
              </a:spcBef>
              <a:spcAft>
                <a:spcPts val="600"/>
              </a:spcAft>
              <a:buClrTx/>
              <a:buSzTx/>
              <a:buFont typeface="Arial" pitchFamily="34" charset="0"/>
              <a:buNone/>
              <a:tabLst/>
              <a:defRPr lang="en-AU" noProof="0" dirty="0"/>
            </a:lvl5pPr>
            <a:lvl6pPr>
              <a:defRPr lang="en-AU" noProof="0" dirty="0"/>
            </a:lvl6pPr>
            <a:lvl7pPr>
              <a:defRPr sz="1800"/>
            </a:lvl7pPr>
            <a:lvl8pPr>
              <a:defRPr sz="1800"/>
            </a:lvl8pPr>
            <a:lvl9pPr>
              <a:defRPr sz="180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4" name="Content Placeholder 3"/>
          <p:cNvSpPr>
            <a:spLocks noGrp="1"/>
          </p:cNvSpPr>
          <p:nvPr>
            <p:ph sz="half" idx="2" hasCustomPrompt="1"/>
          </p:nvPr>
        </p:nvSpPr>
        <p:spPr>
          <a:xfrm>
            <a:off x="6240012" y="2420940"/>
            <a:ext cx="5544000" cy="3887787"/>
          </a:xfrm>
        </p:spPr>
        <p:txBody>
          <a:bodyPr>
            <a:normAutofit/>
          </a:bodyPr>
          <a:lstStyle>
            <a:lvl1pPr>
              <a:defRPr lang="en-AU" noProof="0" dirty="0"/>
            </a:lvl1pPr>
            <a:lvl2pPr>
              <a:defRPr lang="en-AU" noProof="0" dirty="0"/>
            </a:lvl2pPr>
            <a:lvl3pPr>
              <a:defRPr lang="en-AU" noProof="0" dirty="0"/>
            </a:lvl3pPr>
            <a:lvl4pPr>
              <a:defRPr lang="en-AU" noProof="0" dirty="0"/>
            </a:lvl4pPr>
            <a:lvl5pPr marL="0" marR="0" indent="0" algn="l" defTabSz="914400" rtl="0" eaLnBrk="1" fontAlgn="auto" latinLnBrk="0" hangingPunct="1">
              <a:lnSpc>
                <a:spcPct val="100000"/>
              </a:lnSpc>
              <a:spcBef>
                <a:spcPts val="1200"/>
              </a:spcBef>
              <a:spcAft>
                <a:spcPts val="600"/>
              </a:spcAft>
              <a:buClrTx/>
              <a:buSzTx/>
              <a:buFont typeface="Arial" pitchFamily="34" charset="0"/>
              <a:buNone/>
              <a:tabLst/>
              <a:defRPr lang="en-AU" noProof="0" dirty="0"/>
            </a:lvl5pPr>
            <a:lvl6pPr>
              <a:defRPr lang="en-AU" noProof="0" dirty="0"/>
            </a:lvl6pPr>
            <a:lvl7pPr>
              <a:defRPr sz="1800"/>
            </a:lvl7pPr>
            <a:lvl8pPr>
              <a:defRPr sz="1800"/>
            </a:lvl8pPr>
            <a:lvl9pPr>
              <a:defRPr sz="180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6" name="Title 5">
            <a:extLst>
              <a:ext uri="{FF2B5EF4-FFF2-40B4-BE49-F238E27FC236}">
                <a16:creationId xmlns:a16="http://schemas.microsoft.com/office/drawing/2014/main" id="{478876E4-E168-40AA-BDB1-4CDFD23A68A8}"/>
              </a:ext>
            </a:extLst>
          </p:cNvPr>
          <p:cNvSpPr>
            <a:spLocks noGrp="1"/>
          </p:cNvSpPr>
          <p:nvPr>
            <p:ph type="title" hasCustomPrompt="1"/>
          </p:nvPr>
        </p:nvSpPr>
        <p:spPr>
          <a:xfrm>
            <a:off x="407702" y="1267203"/>
            <a:ext cx="9601065" cy="497059"/>
          </a:xfrm>
        </p:spPr>
        <p:txBody>
          <a:bodyPr/>
          <a:lstStyle>
            <a:lvl1pPr>
              <a:defRPr/>
            </a:lvl1pPr>
          </a:lstStyle>
          <a:p>
            <a:r>
              <a:rPr lang="en-US" dirty="0"/>
              <a:t>[Slide title]</a:t>
            </a:r>
            <a:endParaRPr lang="en-AU" dirty="0"/>
          </a:p>
        </p:txBody>
      </p:sp>
      <p:sp>
        <p:nvSpPr>
          <p:cNvPr id="2" name="Footer Placeholder 1">
            <a:extLst>
              <a:ext uri="{FF2B5EF4-FFF2-40B4-BE49-F238E27FC236}">
                <a16:creationId xmlns:a16="http://schemas.microsoft.com/office/drawing/2014/main" id="{6441F394-624A-4CD9-88D4-59438B325134}"/>
              </a:ext>
            </a:extLst>
          </p:cNvPr>
          <p:cNvSpPr>
            <a:spLocks noGrp="1"/>
          </p:cNvSpPr>
          <p:nvPr>
            <p:ph type="ftr" sz="quarter" idx="15"/>
          </p:nvPr>
        </p:nvSpPr>
        <p:spPr/>
        <p:txBody>
          <a:bodyPr/>
          <a:lstStyle/>
          <a:p>
            <a:r>
              <a:rPr lang="en-AU"/>
              <a:t>[Footer]</a:t>
            </a:r>
            <a:endParaRPr lang="en-AU" dirty="0"/>
          </a:p>
        </p:txBody>
      </p:sp>
      <p:sp>
        <p:nvSpPr>
          <p:cNvPr id="9" name="Slide Number Placeholder 8">
            <a:extLst>
              <a:ext uri="{FF2B5EF4-FFF2-40B4-BE49-F238E27FC236}">
                <a16:creationId xmlns:a16="http://schemas.microsoft.com/office/drawing/2014/main" id="{443FBCA6-06C5-4A42-BF6F-1E930C1C78AB}"/>
              </a:ext>
            </a:extLst>
          </p:cNvPr>
          <p:cNvSpPr>
            <a:spLocks noGrp="1"/>
          </p:cNvSpPr>
          <p:nvPr>
            <p:ph type="sldNum" sz="quarter" idx="16"/>
          </p:nvPr>
        </p:nvSpPr>
        <p:spPr>
          <a:xfrm>
            <a:off x="11260639" y="6500838"/>
            <a:ext cx="523373" cy="217125"/>
          </a:xfrm>
        </p:spPr>
        <p:txBody>
          <a:bodyPr/>
          <a:lstStyle/>
          <a:p>
            <a:fld id="{E917DE0E-AFB1-41FD-BC35-27DB61CA125F}" type="slidenum">
              <a:rPr lang="en-AU" smtClean="0"/>
              <a:pPr/>
              <a:t>‹#›</a:t>
            </a:fld>
            <a:endParaRPr lang="en-AU"/>
          </a:p>
        </p:txBody>
      </p:sp>
      <p:sp>
        <p:nvSpPr>
          <p:cNvPr id="13" name="Text Placeholder 12">
            <a:extLst>
              <a:ext uri="{FF2B5EF4-FFF2-40B4-BE49-F238E27FC236}">
                <a16:creationId xmlns:a16="http://schemas.microsoft.com/office/drawing/2014/main" id="{5673ACB1-25BE-43E6-A7FF-5C9320E6E386}"/>
              </a:ext>
            </a:extLst>
          </p:cNvPr>
          <p:cNvSpPr>
            <a:spLocks noGrp="1"/>
          </p:cNvSpPr>
          <p:nvPr>
            <p:ph type="body" sz="quarter" idx="14" hasCustomPrompt="1"/>
          </p:nvPr>
        </p:nvSpPr>
        <p:spPr>
          <a:xfrm>
            <a:off x="407368"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Tree>
    <p:extLst>
      <p:ext uri="{BB962C8B-B14F-4D97-AF65-F5344CB8AC3E}">
        <p14:creationId xmlns:p14="http://schemas.microsoft.com/office/powerpoint/2010/main" val="620931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42686F6E-DF96-4E96-8DDC-131EDD338D4E}"/>
              </a:ext>
            </a:extLst>
          </p:cNvPr>
          <p:cNvSpPr>
            <a:spLocks noGrp="1"/>
          </p:cNvSpPr>
          <p:nvPr>
            <p:ph sz="quarter" idx="12" hasCustomPrompt="1"/>
          </p:nvPr>
        </p:nvSpPr>
        <p:spPr>
          <a:xfrm>
            <a:off x="407701" y="2420938"/>
            <a:ext cx="3646827" cy="3888382"/>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9" name="Content Placeholder 7">
            <a:extLst>
              <a:ext uri="{FF2B5EF4-FFF2-40B4-BE49-F238E27FC236}">
                <a16:creationId xmlns:a16="http://schemas.microsoft.com/office/drawing/2014/main" id="{E6E7DCB4-A8EC-468A-BA7E-DABAC8E2498D}"/>
              </a:ext>
            </a:extLst>
          </p:cNvPr>
          <p:cNvSpPr>
            <a:spLocks noGrp="1"/>
          </p:cNvSpPr>
          <p:nvPr>
            <p:ph sz="quarter" idx="13" hasCustomPrompt="1"/>
          </p:nvPr>
        </p:nvSpPr>
        <p:spPr>
          <a:xfrm>
            <a:off x="8137540" y="2420938"/>
            <a:ext cx="3646472" cy="3888382"/>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7" name="Content Placeholder 7">
            <a:extLst>
              <a:ext uri="{FF2B5EF4-FFF2-40B4-BE49-F238E27FC236}">
                <a16:creationId xmlns:a16="http://schemas.microsoft.com/office/drawing/2014/main" id="{B9B0F9AC-452F-4D77-A87B-E9AAB91B27AD}"/>
              </a:ext>
            </a:extLst>
          </p:cNvPr>
          <p:cNvSpPr>
            <a:spLocks noGrp="1"/>
          </p:cNvSpPr>
          <p:nvPr>
            <p:ph sz="quarter" idx="14" hasCustomPrompt="1"/>
          </p:nvPr>
        </p:nvSpPr>
        <p:spPr>
          <a:xfrm>
            <a:off x="4272620" y="2420938"/>
            <a:ext cx="3646827" cy="3888382"/>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3" name="Title 2">
            <a:extLst>
              <a:ext uri="{FF2B5EF4-FFF2-40B4-BE49-F238E27FC236}">
                <a16:creationId xmlns:a16="http://schemas.microsoft.com/office/drawing/2014/main" id="{BB06671D-3986-4713-A99E-394EBFA2BE98}"/>
              </a:ext>
            </a:extLst>
          </p:cNvPr>
          <p:cNvSpPr>
            <a:spLocks noGrp="1"/>
          </p:cNvSpPr>
          <p:nvPr>
            <p:ph type="title" hasCustomPrompt="1"/>
          </p:nvPr>
        </p:nvSpPr>
        <p:spPr>
          <a:xfrm>
            <a:off x="407702" y="1267203"/>
            <a:ext cx="9601065" cy="497059"/>
          </a:xfrm>
        </p:spPr>
        <p:txBody>
          <a:bodyPr/>
          <a:lstStyle>
            <a:lvl1pPr>
              <a:defRPr/>
            </a:lvl1pPr>
          </a:lstStyle>
          <a:p>
            <a:r>
              <a:rPr lang="en-US" dirty="0"/>
              <a:t>[Slide title]</a:t>
            </a:r>
            <a:endParaRPr lang="en-AU" dirty="0"/>
          </a:p>
        </p:txBody>
      </p:sp>
      <p:sp>
        <p:nvSpPr>
          <p:cNvPr id="2" name="Footer Placeholder 1">
            <a:extLst>
              <a:ext uri="{FF2B5EF4-FFF2-40B4-BE49-F238E27FC236}">
                <a16:creationId xmlns:a16="http://schemas.microsoft.com/office/drawing/2014/main" id="{81C6D244-390E-4184-BA8D-63B76F2ECDD4}"/>
              </a:ext>
            </a:extLst>
          </p:cNvPr>
          <p:cNvSpPr>
            <a:spLocks noGrp="1"/>
          </p:cNvSpPr>
          <p:nvPr>
            <p:ph type="ftr" sz="quarter" idx="16"/>
          </p:nvPr>
        </p:nvSpPr>
        <p:spPr/>
        <p:txBody>
          <a:bodyPr/>
          <a:lstStyle/>
          <a:p>
            <a:r>
              <a:rPr lang="en-AU"/>
              <a:t>[Footer]</a:t>
            </a:r>
            <a:endParaRPr lang="en-AU" dirty="0"/>
          </a:p>
        </p:txBody>
      </p:sp>
      <p:sp>
        <p:nvSpPr>
          <p:cNvPr id="4" name="Slide Number Placeholder 3">
            <a:extLst>
              <a:ext uri="{FF2B5EF4-FFF2-40B4-BE49-F238E27FC236}">
                <a16:creationId xmlns:a16="http://schemas.microsoft.com/office/drawing/2014/main" id="{AA0203C0-F7B4-42E8-A548-FCA67C8CC00E}"/>
              </a:ext>
            </a:extLst>
          </p:cNvPr>
          <p:cNvSpPr>
            <a:spLocks noGrp="1"/>
          </p:cNvSpPr>
          <p:nvPr>
            <p:ph type="sldNum" sz="quarter" idx="17"/>
          </p:nvPr>
        </p:nvSpPr>
        <p:spPr/>
        <p:txBody>
          <a:bodyPr/>
          <a:lstStyle/>
          <a:p>
            <a:fld id="{E917DE0E-AFB1-41FD-BC35-27DB61CA125F}" type="slidenum">
              <a:rPr lang="en-AU" smtClean="0"/>
              <a:pPr/>
              <a:t>‹#›</a:t>
            </a:fld>
            <a:endParaRPr lang="en-AU"/>
          </a:p>
        </p:txBody>
      </p:sp>
      <p:sp>
        <p:nvSpPr>
          <p:cNvPr id="14" name="Text Placeholder 12">
            <a:extLst>
              <a:ext uri="{FF2B5EF4-FFF2-40B4-BE49-F238E27FC236}">
                <a16:creationId xmlns:a16="http://schemas.microsoft.com/office/drawing/2014/main" id="{BA2693A2-3F6A-44E0-89F2-D578C71340F3}"/>
              </a:ext>
            </a:extLst>
          </p:cNvPr>
          <p:cNvSpPr>
            <a:spLocks noGrp="1"/>
          </p:cNvSpPr>
          <p:nvPr>
            <p:ph type="body" sz="quarter" idx="18" hasCustomPrompt="1"/>
          </p:nvPr>
        </p:nvSpPr>
        <p:spPr>
          <a:xfrm>
            <a:off x="407368"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Tree>
    <p:extLst>
      <p:ext uri="{BB962C8B-B14F-4D97-AF65-F5344CB8AC3E}">
        <p14:creationId xmlns:p14="http://schemas.microsoft.com/office/powerpoint/2010/main" val="511051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amp; 2 Picture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07701" y="2420939"/>
            <a:ext cx="5544000" cy="3887786"/>
          </a:xfrm>
        </p:spPr>
        <p:txBody>
          <a:bodyPr>
            <a:normAutofit/>
          </a:bodyPr>
          <a:lstStyle>
            <a:lvl1pPr>
              <a:defRPr lang="en-AU" noProof="0" dirty="0" smtClean="0"/>
            </a:lvl1pPr>
            <a:lvl2pPr>
              <a:defRPr lang="en-AU" noProof="0" dirty="0" smtClean="0"/>
            </a:lvl2pPr>
            <a:lvl3pPr>
              <a:defRPr lang="en-AU" noProof="0" dirty="0" smtClean="0"/>
            </a:lvl3pPr>
            <a:lvl4pPr>
              <a:defRPr lang="en-AU" noProof="0" dirty="0" smtClean="0"/>
            </a:lvl4pPr>
            <a:lvl5pPr marL="0" marR="0" indent="0" algn="l" defTabSz="816364" rtl="0" eaLnBrk="1" fontAlgn="auto" latinLnBrk="0" hangingPunct="1">
              <a:lnSpc>
                <a:spcPct val="100000"/>
              </a:lnSpc>
              <a:spcBef>
                <a:spcPts val="1200"/>
              </a:spcBef>
              <a:spcAft>
                <a:spcPts val="600"/>
              </a:spcAft>
              <a:buClrTx/>
              <a:buSzTx/>
              <a:buFont typeface="Arial" pitchFamily="34" charset="0"/>
              <a:buNone/>
              <a:tabLst/>
              <a:defRPr lang="en-AU" noProof="0" dirty="0" smtClean="0"/>
            </a:lvl5pPr>
            <a:lvl6pPr>
              <a:spcAft>
                <a:spcPts val="600"/>
              </a:spcAft>
              <a:defRPr lang="en-AU" noProof="0" dirty="0" smtClean="0"/>
            </a:lvl6pPr>
            <a:lvl7pPr>
              <a:defRPr lang="en-AU" noProof="0" dirty="0" smtClean="0"/>
            </a:lvl7pPr>
            <a:lvl8pPr>
              <a:defRPr lang="en-AU" noProof="0" dirty="0" smtClean="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7" name="Picture Placeholder 2"/>
          <p:cNvSpPr>
            <a:spLocks noGrp="1"/>
          </p:cNvSpPr>
          <p:nvPr>
            <p:ph type="pic" idx="10" hasCustomPrompt="1"/>
          </p:nvPr>
        </p:nvSpPr>
        <p:spPr>
          <a:xfrm>
            <a:off x="6240012" y="2420939"/>
            <a:ext cx="5544000" cy="1854000"/>
          </a:xfrm>
          <a:solidFill>
            <a:schemeClr val="bg1">
              <a:lumMod val="95000"/>
            </a:schemeClr>
          </a:solidFill>
        </p:spPr>
        <p:txBody>
          <a:bodyPr anchor="ctr"/>
          <a:lstStyle>
            <a:lvl1pPr marL="0" indent="0" algn="ctr">
              <a:spcBef>
                <a:spcPts val="0"/>
              </a:spcBef>
              <a:spcAft>
                <a:spcPts val="0"/>
              </a:spcAft>
              <a:buNone/>
              <a:defRPr lang="en-AU"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br>
              <a:rPr lang="en-AU" noProof="0" dirty="0"/>
            </a:br>
            <a:endParaRPr lang="en-AU" noProof="0" dirty="0"/>
          </a:p>
        </p:txBody>
      </p:sp>
      <p:sp>
        <p:nvSpPr>
          <p:cNvPr id="9" name="Picture Placeholder 2">
            <a:extLst>
              <a:ext uri="{FF2B5EF4-FFF2-40B4-BE49-F238E27FC236}">
                <a16:creationId xmlns:a16="http://schemas.microsoft.com/office/drawing/2014/main" id="{40CFC1E2-5277-4F48-B31B-6E7E021541AB}"/>
              </a:ext>
            </a:extLst>
          </p:cNvPr>
          <p:cNvSpPr>
            <a:spLocks noGrp="1"/>
          </p:cNvSpPr>
          <p:nvPr>
            <p:ph type="pic" idx="14" hasCustomPrompt="1"/>
          </p:nvPr>
        </p:nvSpPr>
        <p:spPr>
          <a:xfrm>
            <a:off x="6240012" y="4455320"/>
            <a:ext cx="5544000" cy="1854000"/>
          </a:xfrm>
          <a:solidFill>
            <a:schemeClr val="bg1">
              <a:lumMod val="95000"/>
            </a:schemeClr>
          </a:solidFill>
        </p:spPr>
        <p:txBody>
          <a:bodyPr anchor="ctr"/>
          <a:lstStyle>
            <a:lvl1pPr marL="0" indent="0" algn="ctr">
              <a:spcBef>
                <a:spcPts val="0"/>
              </a:spcBef>
              <a:spcAft>
                <a:spcPts val="0"/>
              </a:spcAft>
              <a:buNone/>
              <a:defRPr lang="en-AU"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br>
              <a:rPr lang="en-AU" noProof="0" dirty="0"/>
            </a:br>
            <a:endParaRPr lang="en-AU" noProof="0" dirty="0"/>
          </a:p>
        </p:txBody>
      </p:sp>
      <p:sp>
        <p:nvSpPr>
          <p:cNvPr id="2" name="Title 1">
            <a:extLst>
              <a:ext uri="{FF2B5EF4-FFF2-40B4-BE49-F238E27FC236}">
                <a16:creationId xmlns:a16="http://schemas.microsoft.com/office/drawing/2014/main" id="{767E2447-1D04-4DEE-BA7D-BAE1B06BC567}"/>
              </a:ext>
            </a:extLst>
          </p:cNvPr>
          <p:cNvSpPr>
            <a:spLocks noGrp="1"/>
          </p:cNvSpPr>
          <p:nvPr>
            <p:ph type="title" hasCustomPrompt="1"/>
          </p:nvPr>
        </p:nvSpPr>
        <p:spPr>
          <a:xfrm>
            <a:off x="407702" y="1267203"/>
            <a:ext cx="9601065" cy="497059"/>
          </a:xfrm>
        </p:spPr>
        <p:txBody>
          <a:bodyPr/>
          <a:lstStyle>
            <a:lvl1pPr>
              <a:defRPr/>
            </a:lvl1pPr>
          </a:lstStyle>
          <a:p>
            <a:r>
              <a:rPr lang="en-US" dirty="0"/>
              <a:t>[Slide title]</a:t>
            </a:r>
            <a:endParaRPr lang="en-AU" dirty="0"/>
          </a:p>
        </p:txBody>
      </p:sp>
      <p:sp>
        <p:nvSpPr>
          <p:cNvPr id="4" name="Footer Placeholder 3">
            <a:extLst>
              <a:ext uri="{FF2B5EF4-FFF2-40B4-BE49-F238E27FC236}">
                <a16:creationId xmlns:a16="http://schemas.microsoft.com/office/drawing/2014/main" id="{47D5D435-3F70-4484-AE19-7B145C33057B}"/>
              </a:ext>
            </a:extLst>
          </p:cNvPr>
          <p:cNvSpPr>
            <a:spLocks noGrp="1"/>
          </p:cNvSpPr>
          <p:nvPr>
            <p:ph type="ftr" sz="quarter" idx="17"/>
          </p:nvPr>
        </p:nvSpPr>
        <p:spPr/>
        <p:txBody>
          <a:bodyPr/>
          <a:lstStyle/>
          <a:p>
            <a:r>
              <a:rPr lang="en-AU"/>
              <a:t>[Footer]</a:t>
            </a:r>
            <a:endParaRPr lang="en-AU" dirty="0"/>
          </a:p>
        </p:txBody>
      </p:sp>
      <p:sp>
        <p:nvSpPr>
          <p:cNvPr id="5" name="Slide Number Placeholder 4">
            <a:extLst>
              <a:ext uri="{FF2B5EF4-FFF2-40B4-BE49-F238E27FC236}">
                <a16:creationId xmlns:a16="http://schemas.microsoft.com/office/drawing/2014/main" id="{09DC3DBD-C3B0-42DD-BC21-4E07E946B018}"/>
              </a:ext>
            </a:extLst>
          </p:cNvPr>
          <p:cNvSpPr>
            <a:spLocks noGrp="1"/>
          </p:cNvSpPr>
          <p:nvPr>
            <p:ph type="sldNum" sz="quarter" idx="18"/>
          </p:nvPr>
        </p:nvSpPr>
        <p:spPr>
          <a:xfrm>
            <a:off x="11260639" y="6500838"/>
            <a:ext cx="523373" cy="217125"/>
          </a:xfrm>
        </p:spPr>
        <p:txBody>
          <a:bodyPr/>
          <a:lstStyle/>
          <a:p>
            <a:fld id="{E917DE0E-AFB1-41FD-BC35-27DB61CA125F}" type="slidenum">
              <a:rPr lang="en-AU" smtClean="0"/>
              <a:pPr/>
              <a:t>‹#›</a:t>
            </a:fld>
            <a:endParaRPr lang="en-AU"/>
          </a:p>
        </p:txBody>
      </p:sp>
      <p:sp>
        <p:nvSpPr>
          <p:cNvPr id="15" name="Text Placeholder 12">
            <a:extLst>
              <a:ext uri="{FF2B5EF4-FFF2-40B4-BE49-F238E27FC236}">
                <a16:creationId xmlns:a16="http://schemas.microsoft.com/office/drawing/2014/main" id="{5D9AAFCD-5DC1-4C66-8C99-E676ADE81417}"/>
              </a:ext>
            </a:extLst>
          </p:cNvPr>
          <p:cNvSpPr>
            <a:spLocks noGrp="1"/>
          </p:cNvSpPr>
          <p:nvPr>
            <p:ph type="body" sz="quarter" idx="19" hasCustomPrompt="1"/>
          </p:nvPr>
        </p:nvSpPr>
        <p:spPr>
          <a:xfrm>
            <a:off x="407368"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Tree>
    <p:extLst>
      <p:ext uri="{BB962C8B-B14F-4D97-AF65-F5344CB8AC3E}">
        <p14:creationId xmlns:p14="http://schemas.microsoft.com/office/powerpoint/2010/main" val="1224631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amp; 4 Picture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07703" y="2420940"/>
            <a:ext cx="6192353" cy="3887787"/>
          </a:xfrm>
        </p:spPr>
        <p:txBody>
          <a:bodyPr>
            <a:normAutofit/>
          </a:bodyPr>
          <a:lstStyle>
            <a:lvl1pPr>
              <a:defRPr lang="en-AU" noProof="0" dirty="0" smtClean="0"/>
            </a:lvl1pPr>
            <a:lvl2pPr>
              <a:defRPr lang="en-AU" noProof="0" dirty="0" smtClean="0"/>
            </a:lvl2pPr>
            <a:lvl3pPr>
              <a:defRPr lang="en-AU" noProof="0" dirty="0" smtClean="0"/>
            </a:lvl3pPr>
            <a:lvl4pPr>
              <a:defRPr lang="en-AU" noProof="0" dirty="0" smtClean="0"/>
            </a:lvl4pPr>
            <a:lvl5pPr marL="0" marR="0" indent="0" algn="l" defTabSz="816364" rtl="0" eaLnBrk="1" fontAlgn="auto" latinLnBrk="0" hangingPunct="1">
              <a:lnSpc>
                <a:spcPct val="100000"/>
              </a:lnSpc>
              <a:spcBef>
                <a:spcPts val="1200"/>
              </a:spcBef>
              <a:spcAft>
                <a:spcPts val="600"/>
              </a:spcAft>
              <a:buClrTx/>
              <a:buSzTx/>
              <a:buFont typeface="Arial" pitchFamily="34" charset="0"/>
              <a:buNone/>
              <a:tabLst/>
              <a:defRPr lang="en-AU" noProof="0" dirty="0" smtClean="0"/>
            </a:lvl5pPr>
            <a:lvl6pPr>
              <a:defRPr lang="en-AU" noProof="0" dirty="0" smtClean="0"/>
            </a:lvl6pPr>
            <a:lvl7pPr>
              <a:defRPr lang="en-AU" noProof="0" dirty="0" smtClean="0"/>
            </a:lvl7pPr>
            <a:lvl8pPr>
              <a:defRPr lang="en-AU" noProof="0" dirty="0" smtClean="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7" name="Picture Placeholder 2"/>
          <p:cNvSpPr>
            <a:spLocks noGrp="1"/>
          </p:cNvSpPr>
          <p:nvPr>
            <p:ph type="pic" idx="10" hasCustomPrompt="1"/>
          </p:nvPr>
        </p:nvSpPr>
        <p:spPr>
          <a:xfrm>
            <a:off x="9439230" y="2421088"/>
            <a:ext cx="2344781" cy="1854000"/>
          </a:xfrm>
          <a:solidFill>
            <a:schemeClr val="bg1">
              <a:lumMod val="95000"/>
            </a:schemeClr>
          </a:solidFill>
        </p:spPr>
        <p:txBody>
          <a:bodyPr anchor="ctr"/>
          <a:lstStyle>
            <a:lvl1pPr marL="0" indent="0" algn="ctr">
              <a:spcBef>
                <a:spcPts val="0"/>
              </a:spcBef>
              <a:spcAft>
                <a:spcPts val="0"/>
              </a:spcAft>
              <a:buNone/>
              <a:defRPr lang="en-AU"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br>
              <a:rPr lang="en-AU" noProof="0" dirty="0"/>
            </a:br>
            <a:endParaRPr lang="en-AU" noProof="0" dirty="0"/>
          </a:p>
        </p:txBody>
      </p:sp>
      <p:sp>
        <p:nvSpPr>
          <p:cNvPr id="4" name="Title 3">
            <a:extLst>
              <a:ext uri="{FF2B5EF4-FFF2-40B4-BE49-F238E27FC236}">
                <a16:creationId xmlns:a16="http://schemas.microsoft.com/office/drawing/2014/main" id="{C7D3B148-A2EC-4E0C-862D-94E9A12C0C40}"/>
              </a:ext>
            </a:extLst>
          </p:cNvPr>
          <p:cNvSpPr>
            <a:spLocks noGrp="1"/>
          </p:cNvSpPr>
          <p:nvPr>
            <p:ph type="title" hasCustomPrompt="1"/>
          </p:nvPr>
        </p:nvSpPr>
        <p:spPr>
          <a:xfrm>
            <a:off x="407702" y="1267203"/>
            <a:ext cx="9601065" cy="497059"/>
          </a:xfrm>
        </p:spPr>
        <p:txBody>
          <a:bodyPr/>
          <a:lstStyle>
            <a:lvl1pPr>
              <a:defRPr/>
            </a:lvl1pPr>
          </a:lstStyle>
          <a:p>
            <a:r>
              <a:rPr lang="en-US"/>
              <a:t>[Slide title]</a:t>
            </a:r>
            <a:endParaRPr lang="en-AU" dirty="0"/>
          </a:p>
        </p:txBody>
      </p:sp>
      <p:sp>
        <p:nvSpPr>
          <p:cNvPr id="11" name="Picture Placeholder 2">
            <a:extLst>
              <a:ext uri="{FF2B5EF4-FFF2-40B4-BE49-F238E27FC236}">
                <a16:creationId xmlns:a16="http://schemas.microsoft.com/office/drawing/2014/main" id="{B8112338-41BA-4120-B70E-A1F9EF1D7D4C}"/>
              </a:ext>
            </a:extLst>
          </p:cNvPr>
          <p:cNvSpPr>
            <a:spLocks noGrp="1"/>
          </p:cNvSpPr>
          <p:nvPr>
            <p:ph type="pic" idx="13" hasCustomPrompt="1"/>
          </p:nvPr>
        </p:nvSpPr>
        <p:spPr>
          <a:xfrm>
            <a:off x="9439230" y="4454724"/>
            <a:ext cx="2344781" cy="1854000"/>
          </a:xfrm>
          <a:solidFill>
            <a:schemeClr val="bg1">
              <a:lumMod val="95000"/>
            </a:schemeClr>
          </a:solidFill>
        </p:spPr>
        <p:txBody>
          <a:bodyPr anchor="ctr"/>
          <a:lstStyle>
            <a:lvl1pPr marL="0" indent="0" algn="ctr">
              <a:spcBef>
                <a:spcPts val="0"/>
              </a:spcBef>
              <a:spcAft>
                <a:spcPts val="0"/>
              </a:spcAft>
              <a:buNone/>
              <a:defRPr lang="en-AU"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br>
              <a:rPr lang="en-AU" noProof="0" dirty="0"/>
            </a:br>
            <a:endParaRPr lang="en-AU" noProof="0" dirty="0"/>
          </a:p>
        </p:txBody>
      </p:sp>
      <p:sp>
        <p:nvSpPr>
          <p:cNvPr id="12" name="Picture Placeholder 2">
            <a:extLst>
              <a:ext uri="{FF2B5EF4-FFF2-40B4-BE49-F238E27FC236}">
                <a16:creationId xmlns:a16="http://schemas.microsoft.com/office/drawing/2014/main" id="{CC6B28A8-974B-40FC-A843-D8CC62CE00A5}"/>
              </a:ext>
            </a:extLst>
          </p:cNvPr>
          <p:cNvSpPr>
            <a:spLocks noGrp="1"/>
          </p:cNvSpPr>
          <p:nvPr>
            <p:ph type="pic" idx="14" hasCustomPrompt="1"/>
          </p:nvPr>
        </p:nvSpPr>
        <p:spPr>
          <a:xfrm>
            <a:off x="6934696" y="2421088"/>
            <a:ext cx="2344781" cy="1854000"/>
          </a:xfrm>
          <a:solidFill>
            <a:schemeClr val="bg1">
              <a:lumMod val="95000"/>
            </a:schemeClr>
          </a:solidFill>
        </p:spPr>
        <p:txBody>
          <a:bodyPr anchor="ctr"/>
          <a:lstStyle>
            <a:lvl1pPr marL="0" indent="0" algn="ctr">
              <a:spcBef>
                <a:spcPts val="0"/>
              </a:spcBef>
              <a:spcAft>
                <a:spcPts val="0"/>
              </a:spcAft>
              <a:buNone/>
              <a:defRPr lang="en-AU"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br>
              <a:rPr lang="en-AU" noProof="0" dirty="0"/>
            </a:br>
            <a:endParaRPr lang="en-AU" noProof="0" dirty="0"/>
          </a:p>
        </p:txBody>
      </p:sp>
      <p:sp>
        <p:nvSpPr>
          <p:cNvPr id="13" name="Picture Placeholder 2">
            <a:extLst>
              <a:ext uri="{FF2B5EF4-FFF2-40B4-BE49-F238E27FC236}">
                <a16:creationId xmlns:a16="http://schemas.microsoft.com/office/drawing/2014/main" id="{A6006929-B75A-49C0-A8EA-A04C028A3A04}"/>
              </a:ext>
            </a:extLst>
          </p:cNvPr>
          <p:cNvSpPr>
            <a:spLocks noGrp="1"/>
          </p:cNvSpPr>
          <p:nvPr>
            <p:ph type="pic" idx="15" hasCustomPrompt="1"/>
          </p:nvPr>
        </p:nvSpPr>
        <p:spPr>
          <a:xfrm>
            <a:off x="6934696" y="4454724"/>
            <a:ext cx="2344781" cy="1854000"/>
          </a:xfrm>
          <a:solidFill>
            <a:schemeClr val="bg1">
              <a:lumMod val="95000"/>
            </a:schemeClr>
          </a:solidFill>
        </p:spPr>
        <p:txBody>
          <a:bodyPr anchor="ctr"/>
          <a:lstStyle>
            <a:lvl1pPr marL="0" indent="0" algn="ctr">
              <a:spcBef>
                <a:spcPts val="0"/>
              </a:spcBef>
              <a:spcAft>
                <a:spcPts val="0"/>
              </a:spcAft>
              <a:buNone/>
              <a:defRPr lang="en-AU"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br>
              <a:rPr lang="en-AU" noProof="0" dirty="0"/>
            </a:br>
            <a:endParaRPr lang="en-AU" noProof="0" dirty="0"/>
          </a:p>
        </p:txBody>
      </p:sp>
      <p:sp>
        <p:nvSpPr>
          <p:cNvPr id="2" name="Footer Placeholder 1">
            <a:extLst>
              <a:ext uri="{FF2B5EF4-FFF2-40B4-BE49-F238E27FC236}">
                <a16:creationId xmlns:a16="http://schemas.microsoft.com/office/drawing/2014/main" id="{EA7FBBCD-5052-41B6-9C36-C04207A68F34}"/>
              </a:ext>
            </a:extLst>
          </p:cNvPr>
          <p:cNvSpPr>
            <a:spLocks noGrp="1"/>
          </p:cNvSpPr>
          <p:nvPr>
            <p:ph type="ftr" sz="quarter" idx="17"/>
          </p:nvPr>
        </p:nvSpPr>
        <p:spPr/>
        <p:txBody>
          <a:bodyPr/>
          <a:lstStyle/>
          <a:p>
            <a:r>
              <a:rPr lang="en-AU"/>
              <a:t>[Footer]</a:t>
            </a:r>
            <a:endParaRPr lang="en-AU" dirty="0"/>
          </a:p>
        </p:txBody>
      </p:sp>
      <p:sp>
        <p:nvSpPr>
          <p:cNvPr id="5" name="Slide Number Placeholder 4">
            <a:extLst>
              <a:ext uri="{FF2B5EF4-FFF2-40B4-BE49-F238E27FC236}">
                <a16:creationId xmlns:a16="http://schemas.microsoft.com/office/drawing/2014/main" id="{868B97EE-2E20-4BA0-A4B3-26479EF3EA8C}"/>
              </a:ext>
            </a:extLst>
          </p:cNvPr>
          <p:cNvSpPr>
            <a:spLocks noGrp="1"/>
          </p:cNvSpPr>
          <p:nvPr>
            <p:ph type="sldNum" sz="quarter" idx="18"/>
          </p:nvPr>
        </p:nvSpPr>
        <p:spPr/>
        <p:txBody>
          <a:bodyPr/>
          <a:lstStyle/>
          <a:p>
            <a:fld id="{E917DE0E-AFB1-41FD-BC35-27DB61CA125F}" type="slidenum">
              <a:rPr lang="en-AU" smtClean="0"/>
              <a:pPr/>
              <a:t>‹#›</a:t>
            </a:fld>
            <a:endParaRPr lang="en-AU"/>
          </a:p>
        </p:txBody>
      </p:sp>
      <p:sp>
        <p:nvSpPr>
          <p:cNvPr id="16" name="Text Placeholder 12">
            <a:extLst>
              <a:ext uri="{FF2B5EF4-FFF2-40B4-BE49-F238E27FC236}">
                <a16:creationId xmlns:a16="http://schemas.microsoft.com/office/drawing/2014/main" id="{E6558007-C81F-4E9A-B134-AA414F0661B1}"/>
              </a:ext>
            </a:extLst>
          </p:cNvPr>
          <p:cNvSpPr>
            <a:spLocks noGrp="1"/>
          </p:cNvSpPr>
          <p:nvPr>
            <p:ph type="body" sz="quarter" idx="19" hasCustomPrompt="1"/>
          </p:nvPr>
        </p:nvSpPr>
        <p:spPr>
          <a:xfrm>
            <a:off x="407368"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Tree>
    <p:extLst>
      <p:ext uri="{BB962C8B-B14F-4D97-AF65-F5344CB8AC3E}">
        <p14:creationId xmlns:p14="http://schemas.microsoft.com/office/powerpoint/2010/main" val="3907628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amp; Pictur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07702" y="2420938"/>
            <a:ext cx="5544000" cy="3888382"/>
          </a:xfrm>
        </p:spPr>
        <p:txBody>
          <a:bodyPr>
            <a:normAutofit/>
          </a:bodyPr>
          <a:lstStyle>
            <a:lvl1pPr>
              <a:defRPr lang="en-AU" noProof="0" dirty="0"/>
            </a:lvl1pPr>
            <a:lvl2pPr>
              <a:defRPr lang="en-AU" noProof="0" dirty="0"/>
            </a:lvl2pPr>
            <a:lvl3pPr>
              <a:defRPr lang="en-AU" noProof="0" dirty="0"/>
            </a:lvl3pPr>
            <a:lvl4pPr>
              <a:defRPr lang="en-AU" noProof="0" dirty="0"/>
            </a:lvl4pPr>
            <a:lvl5pPr marL="0" marR="0" indent="0" algn="l" defTabSz="914400" rtl="0" eaLnBrk="1" fontAlgn="auto" latinLnBrk="0" hangingPunct="1">
              <a:lnSpc>
                <a:spcPct val="100000"/>
              </a:lnSpc>
              <a:spcBef>
                <a:spcPts val="1200"/>
              </a:spcBef>
              <a:spcAft>
                <a:spcPts val="600"/>
              </a:spcAft>
              <a:buClrTx/>
              <a:buSzTx/>
              <a:buFont typeface="Arial" pitchFamily="34" charset="0"/>
              <a:buNone/>
              <a:tabLst/>
              <a:defRPr lang="en-AU" noProof="0" dirty="0"/>
            </a:lvl5pPr>
            <a:lvl6pPr>
              <a:defRPr lang="en-AU" noProof="0" dirty="0"/>
            </a:lvl6pPr>
            <a:lvl7pPr>
              <a:defRPr lang="en-AU" noProof="0" dirty="0"/>
            </a:lvl7pPr>
            <a:lvl8pPr>
              <a:defRPr lang="en-AU" noProof="0" dirty="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7" name="Picture Placeholder 2"/>
          <p:cNvSpPr>
            <a:spLocks noGrp="1"/>
          </p:cNvSpPr>
          <p:nvPr>
            <p:ph type="pic" idx="10" hasCustomPrompt="1"/>
          </p:nvPr>
        </p:nvSpPr>
        <p:spPr>
          <a:xfrm>
            <a:off x="6240012" y="2419689"/>
            <a:ext cx="5544000" cy="3889633"/>
          </a:xfrm>
          <a:solidFill>
            <a:schemeClr val="bg1">
              <a:lumMod val="95000"/>
            </a:schemeClr>
          </a:solidFill>
        </p:spPr>
        <p:txBody>
          <a:bodyPr anchor="ctr"/>
          <a:lstStyle>
            <a:lvl1pPr marL="0" indent="0" algn="ctr">
              <a:spcBef>
                <a:spcPts val="0"/>
              </a:spcBef>
              <a:spcAft>
                <a:spcPts val="0"/>
              </a:spcAft>
              <a:buNone/>
              <a:defRPr lang="en-AU" dirty="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noProof="0" dirty="0"/>
              <a:t>Click icon to add picture</a:t>
            </a:r>
            <a:br>
              <a:rPr lang="en-AU" noProof="0" dirty="0"/>
            </a:br>
            <a:br>
              <a:rPr lang="en-AU" noProof="0" dirty="0"/>
            </a:br>
            <a:br>
              <a:rPr lang="en-AU" noProof="0" dirty="0"/>
            </a:br>
            <a:endParaRPr lang="en-AU" noProof="0" dirty="0"/>
          </a:p>
        </p:txBody>
      </p:sp>
      <p:sp>
        <p:nvSpPr>
          <p:cNvPr id="4" name="Title 3">
            <a:extLst>
              <a:ext uri="{FF2B5EF4-FFF2-40B4-BE49-F238E27FC236}">
                <a16:creationId xmlns:a16="http://schemas.microsoft.com/office/drawing/2014/main" id="{E46366D1-0314-49DF-BB68-14E8DAC2CB0A}"/>
              </a:ext>
            </a:extLst>
          </p:cNvPr>
          <p:cNvSpPr>
            <a:spLocks noGrp="1"/>
          </p:cNvSpPr>
          <p:nvPr>
            <p:ph type="title" hasCustomPrompt="1"/>
          </p:nvPr>
        </p:nvSpPr>
        <p:spPr>
          <a:xfrm>
            <a:off x="407702" y="1267203"/>
            <a:ext cx="9601065" cy="497059"/>
          </a:xfrm>
        </p:spPr>
        <p:txBody>
          <a:bodyPr/>
          <a:lstStyle>
            <a:lvl1pPr>
              <a:defRPr/>
            </a:lvl1pPr>
          </a:lstStyle>
          <a:p>
            <a:r>
              <a:rPr lang="en-US"/>
              <a:t>[Slide title]</a:t>
            </a:r>
            <a:endParaRPr lang="en-AU" dirty="0"/>
          </a:p>
        </p:txBody>
      </p:sp>
      <p:sp>
        <p:nvSpPr>
          <p:cNvPr id="2" name="Footer Placeholder 1">
            <a:extLst>
              <a:ext uri="{FF2B5EF4-FFF2-40B4-BE49-F238E27FC236}">
                <a16:creationId xmlns:a16="http://schemas.microsoft.com/office/drawing/2014/main" id="{E8E5887C-8519-4608-BFA1-9BFC2CEC4095}"/>
              </a:ext>
            </a:extLst>
          </p:cNvPr>
          <p:cNvSpPr>
            <a:spLocks noGrp="1"/>
          </p:cNvSpPr>
          <p:nvPr>
            <p:ph type="ftr" sz="quarter" idx="15"/>
          </p:nvPr>
        </p:nvSpPr>
        <p:spPr/>
        <p:txBody>
          <a:bodyPr/>
          <a:lstStyle/>
          <a:p>
            <a:r>
              <a:rPr lang="en-AU"/>
              <a:t>[Footer]</a:t>
            </a:r>
            <a:endParaRPr lang="en-AU" dirty="0"/>
          </a:p>
        </p:txBody>
      </p:sp>
      <p:sp>
        <p:nvSpPr>
          <p:cNvPr id="9" name="Slide Number Placeholder 8">
            <a:extLst>
              <a:ext uri="{FF2B5EF4-FFF2-40B4-BE49-F238E27FC236}">
                <a16:creationId xmlns:a16="http://schemas.microsoft.com/office/drawing/2014/main" id="{96350B67-30BE-4A4B-974D-FB5AD7FF5E66}"/>
              </a:ext>
            </a:extLst>
          </p:cNvPr>
          <p:cNvSpPr>
            <a:spLocks noGrp="1"/>
          </p:cNvSpPr>
          <p:nvPr>
            <p:ph type="sldNum" sz="quarter" idx="16"/>
          </p:nvPr>
        </p:nvSpPr>
        <p:spPr>
          <a:xfrm>
            <a:off x="11260639" y="6500838"/>
            <a:ext cx="523373" cy="217125"/>
          </a:xfrm>
        </p:spPr>
        <p:txBody>
          <a:bodyPr/>
          <a:lstStyle/>
          <a:p>
            <a:fld id="{E917DE0E-AFB1-41FD-BC35-27DB61CA125F}" type="slidenum">
              <a:rPr lang="en-AU" smtClean="0"/>
              <a:pPr/>
              <a:t>‹#›</a:t>
            </a:fld>
            <a:endParaRPr lang="en-AU"/>
          </a:p>
        </p:txBody>
      </p:sp>
      <p:sp>
        <p:nvSpPr>
          <p:cNvPr id="12" name="Text Placeholder 12">
            <a:extLst>
              <a:ext uri="{FF2B5EF4-FFF2-40B4-BE49-F238E27FC236}">
                <a16:creationId xmlns:a16="http://schemas.microsoft.com/office/drawing/2014/main" id="{21F3210B-A443-4510-8373-47B9F4FC2473}"/>
              </a:ext>
            </a:extLst>
          </p:cNvPr>
          <p:cNvSpPr>
            <a:spLocks noGrp="1"/>
          </p:cNvSpPr>
          <p:nvPr>
            <p:ph type="body" sz="quarter" idx="14" hasCustomPrompt="1"/>
          </p:nvPr>
        </p:nvSpPr>
        <p:spPr>
          <a:xfrm>
            <a:off x="407368"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Tree>
    <p:extLst>
      <p:ext uri="{BB962C8B-B14F-4D97-AF65-F5344CB8AC3E}">
        <p14:creationId xmlns:p14="http://schemas.microsoft.com/office/powerpoint/2010/main" val="3675140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One Third">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728012" y="2420938"/>
            <a:ext cx="7056000" cy="3888382"/>
          </a:xfrm>
        </p:spPr>
        <p:txBody>
          <a:bodyPr>
            <a:normAutofit/>
          </a:bodyPr>
          <a:lstStyle>
            <a:lvl1pPr>
              <a:defRPr lang="en-AU" noProof="0" dirty="0"/>
            </a:lvl1pPr>
            <a:lvl2pPr>
              <a:defRPr lang="en-AU" noProof="0" dirty="0"/>
            </a:lvl2pPr>
            <a:lvl3pPr>
              <a:defRPr lang="en-AU" noProof="0" dirty="0"/>
            </a:lvl3pPr>
            <a:lvl4pPr>
              <a:defRPr lang="en-AU" noProof="0" dirty="0"/>
            </a:lvl4pPr>
            <a:lvl5pPr marL="0" marR="0" indent="0" algn="l" defTabSz="914400" rtl="0" eaLnBrk="1" fontAlgn="auto" latinLnBrk="0" hangingPunct="1">
              <a:lnSpc>
                <a:spcPct val="100000"/>
              </a:lnSpc>
              <a:spcBef>
                <a:spcPts val="1200"/>
              </a:spcBef>
              <a:spcAft>
                <a:spcPts val="600"/>
              </a:spcAft>
              <a:buClrTx/>
              <a:buSzTx/>
              <a:buFont typeface="Arial" pitchFamily="34" charset="0"/>
              <a:buNone/>
              <a:tabLst/>
              <a:defRPr lang="en-AU" noProof="0" dirty="0"/>
            </a:lvl5pPr>
            <a:lvl6pPr>
              <a:defRPr lang="en-AU" noProof="0" dirty="0"/>
            </a:lvl6pPr>
            <a:lvl7pPr>
              <a:defRPr lang="en-AU" noProof="0" dirty="0"/>
            </a:lvl7pPr>
            <a:lvl8pPr>
              <a:defRPr lang="en-AU" noProof="0" dirty="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7" name="Content Placeholder 2"/>
          <p:cNvSpPr>
            <a:spLocks noGrp="1"/>
          </p:cNvSpPr>
          <p:nvPr>
            <p:ph idx="10" hasCustomPrompt="1"/>
          </p:nvPr>
        </p:nvSpPr>
        <p:spPr>
          <a:xfrm>
            <a:off x="407701" y="2419386"/>
            <a:ext cx="4057200" cy="3888382"/>
          </a:xfrm>
        </p:spPr>
        <p:txBody>
          <a:bodyPr>
            <a:normAutofit/>
          </a:bodyPr>
          <a:lstStyle>
            <a:lvl1pPr>
              <a:defRPr lang="en-AU" noProof="0" dirty="0"/>
            </a:lvl1pPr>
            <a:lvl2pPr>
              <a:defRPr lang="en-AU" noProof="0" dirty="0"/>
            </a:lvl2pPr>
            <a:lvl3pPr>
              <a:defRPr lang="en-AU" noProof="0" dirty="0"/>
            </a:lvl3pPr>
            <a:lvl4pPr>
              <a:defRPr lang="en-AU" noProof="0" dirty="0"/>
            </a:lvl4pPr>
            <a:lvl5pPr marL="0" marR="0" indent="0" algn="l" defTabSz="914400" rtl="0" eaLnBrk="1" fontAlgn="auto" latinLnBrk="0" hangingPunct="1">
              <a:lnSpc>
                <a:spcPct val="100000"/>
              </a:lnSpc>
              <a:spcBef>
                <a:spcPts val="1200"/>
              </a:spcBef>
              <a:spcAft>
                <a:spcPts val="600"/>
              </a:spcAft>
              <a:buClrTx/>
              <a:buSzTx/>
              <a:buFont typeface="Arial" pitchFamily="34" charset="0"/>
              <a:buNone/>
              <a:tabLst/>
              <a:defRPr lang="en-AU" noProof="0" dirty="0"/>
            </a:lvl5pPr>
            <a:lvl6pPr>
              <a:defRPr lang="en-AU" noProof="0" dirty="0"/>
            </a:lvl6pPr>
            <a:lvl7pPr>
              <a:defRPr lang="en-AU" noProof="0" dirty="0"/>
            </a:lvl7pPr>
            <a:lvl8pPr>
              <a:defRPr lang="en-AU" noProof="0" dirty="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2" name="Title 1">
            <a:extLst>
              <a:ext uri="{FF2B5EF4-FFF2-40B4-BE49-F238E27FC236}">
                <a16:creationId xmlns:a16="http://schemas.microsoft.com/office/drawing/2014/main" id="{0D18674B-2089-43C5-8A66-6E5CA89AAD16}"/>
              </a:ext>
            </a:extLst>
          </p:cNvPr>
          <p:cNvSpPr>
            <a:spLocks noGrp="1"/>
          </p:cNvSpPr>
          <p:nvPr>
            <p:ph type="title" hasCustomPrompt="1"/>
          </p:nvPr>
        </p:nvSpPr>
        <p:spPr>
          <a:xfrm>
            <a:off x="407702" y="1267203"/>
            <a:ext cx="9601065" cy="497059"/>
          </a:xfrm>
        </p:spPr>
        <p:txBody>
          <a:bodyPr/>
          <a:lstStyle>
            <a:lvl1pPr>
              <a:defRPr/>
            </a:lvl1pPr>
          </a:lstStyle>
          <a:p>
            <a:r>
              <a:rPr lang="en-US"/>
              <a:t>[Slide title]</a:t>
            </a:r>
            <a:endParaRPr lang="en-AU" dirty="0"/>
          </a:p>
        </p:txBody>
      </p:sp>
      <p:sp>
        <p:nvSpPr>
          <p:cNvPr id="4" name="Footer Placeholder 3">
            <a:extLst>
              <a:ext uri="{FF2B5EF4-FFF2-40B4-BE49-F238E27FC236}">
                <a16:creationId xmlns:a16="http://schemas.microsoft.com/office/drawing/2014/main" id="{7C71B20F-E48B-492F-AD2D-73BBDFEC93BD}"/>
              </a:ext>
            </a:extLst>
          </p:cNvPr>
          <p:cNvSpPr>
            <a:spLocks noGrp="1"/>
          </p:cNvSpPr>
          <p:nvPr>
            <p:ph type="ftr" sz="quarter" idx="15"/>
          </p:nvPr>
        </p:nvSpPr>
        <p:spPr/>
        <p:txBody>
          <a:bodyPr/>
          <a:lstStyle/>
          <a:p>
            <a:r>
              <a:rPr lang="en-AU"/>
              <a:t>[Footer]</a:t>
            </a:r>
            <a:endParaRPr lang="en-AU" dirty="0"/>
          </a:p>
        </p:txBody>
      </p:sp>
      <p:sp>
        <p:nvSpPr>
          <p:cNvPr id="9" name="Slide Number Placeholder 8">
            <a:extLst>
              <a:ext uri="{FF2B5EF4-FFF2-40B4-BE49-F238E27FC236}">
                <a16:creationId xmlns:a16="http://schemas.microsoft.com/office/drawing/2014/main" id="{FA967BFF-8FBC-425B-9C5C-6D5603519CEA}"/>
              </a:ext>
            </a:extLst>
          </p:cNvPr>
          <p:cNvSpPr>
            <a:spLocks noGrp="1"/>
          </p:cNvSpPr>
          <p:nvPr>
            <p:ph type="sldNum" sz="quarter" idx="16"/>
          </p:nvPr>
        </p:nvSpPr>
        <p:spPr>
          <a:xfrm>
            <a:off x="11260639" y="6500838"/>
            <a:ext cx="523373" cy="217125"/>
          </a:xfrm>
        </p:spPr>
        <p:txBody>
          <a:bodyPr/>
          <a:lstStyle/>
          <a:p>
            <a:fld id="{E917DE0E-AFB1-41FD-BC35-27DB61CA125F}" type="slidenum">
              <a:rPr lang="en-AU" smtClean="0"/>
              <a:pPr/>
              <a:t>‹#›</a:t>
            </a:fld>
            <a:endParaRPr lang="en-AU"/>
          </a:p>
        </p:txBody>
      </p:sp>
      <p:sp>
        <p:nvSpPr>
          <p:cNvPr id="12" name="Text Placeholder 12">
            <a:extLst>
              <a:ext uri="{FF2B5EF4-FFF2-40B4-BE49-F238E27FC236}">
                <a16:creationId xmlns:a16="http://schemas.microsoft.com/office/drawing/2014/main" id="{6639C538-2DA3-4480-95AE-9CEC0671DBF4}"/>
              </a:ext>
            </a:extLst>
          </p:cNvPr>
          <p:cNvSpPr>
            <a:spLocks noGrp="1"/>
          </p:cNvSpPr>
          <p:nvPr>
            <p:ph type="body" sz="quarter" idx="14" hasCustomPrompt="1"/>
          </p:nvPr>
        </p:nvSpPr>
        <p:spPr>
          <a:xfrm>
            <a:off x="407368"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Tree>
    <p:extLst>
      <p:ext uri="{BB962C8B-B14F-4D97-AF65-F5344CB8AC3E}">
        <p14:creationId xmlns:p14="http://schemas.microsoft.com/office/powerpoint/2010/main" val="1452102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Third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7702" y="2420940"/>
            <a:ext cx="7054376" cy="3887787"/>
          </a:xfrm>
        </p:spPr>
        <p:txBody>
          <a:bodyPr>
            <a:normAutofit/>
          </a:bodyPr>
          <a:lstStyle>
            <a:lvl1pPr>
              <a:defRPr lang="en-AU" noProof="0" dirty="0"/>
            </a:lvl1pPr>
            <a:lvl2pPr>
              <a:defRPr lang="en-AU" noProof="0" dirty="0"/>
            </a:lvl2pPr>
            <a:lvl3pPr>
              <a:defRPr lang="en-AU" noProof="0" dirty="0"/>
            </a:lvl3pPr>
            <a:lvl4pPr>
              <a:defRPr lang="en-AU" noProof="0" dirty="0"/>
            </a:lvl4pPr>
            <a:lvl5pPr marL="0" marR="0" indent="0" algn="l" defTabSz="914400" rtl="0" eaLnBrk="1" fontAlgn="auto" latinLnBrk="0" hangingPunct="1">
              <a:lnSpc>
                <a:spcPct val="100000"/>
              </a:lnSpc>
              <a:spcBef>
                <a:spcPts val="1200"/>
              </a:spcBef>
              <a:spcAft>
                <a:spcPts val="600"/>
              </a:spcAft>
              <a:buClrTx/>
              <a:buSzTx/>
              <a:buFont typeface="Arial" pitchFamily="34" charset="0"/>
              <a:buNone/>
              <a:tabLst/>
              <a:defRPr lang="en-AU" noProof="0" dirty="0"/>
            </a:lvl5pPr>
            <a:lvl6pPr>
              <a:defRPr lang="en-AU" noProof="0" dirty="0"/>
            </a:lvl6pPr>
            <a:lvl7pPr>
              <a:defRPr lang="en-AU" noProof="0" dirty="0"/>
            </a:lvl7pPr>
            <a:lvl8pPr>
              <a:defRPr lang="en-AU" noProof="0" dirty="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7" name="Content Placeholder 2"/>
          <p:cNvSpPr>
            <a:spLocks noGrp="1"/>
          </p:cNvSpPr>
          <p:nvPr>
            <p:ph idx="10" hasCustomPrompt="1"/>
          </p:nvPr>
        </p:nvSpPr>
        <p:spPr>
          <a:xfrm>
            <a:off x="7728183" y="2420940"/>
            <a:ext cx="4055829" cy="3887787"/>
          </a:xfrm>
        </p:spPr>
        <p:txBody>
          <a:bodyPr>
            <a:normAutofit/>
          </a:bodyPr>
          <a:lstStyle>
            <a:lvl1pPr>
              <a:defRPr lang="en-AU" noProof="0" dirty="0"/>
            </a:lvl1pPr>
            <a:lvl2pPr>
              <a:defRPr lang="en-AU" noProof="0" dirty="0"/>
            </a:lvl2pPr>
            <a:lvl3pPr>
              <a:defRPr lang="en-AU" noProof="0" dirty="0"/>
            </a:lvl3pPr>
            <a:lvl4pPr>
              <a:defRPr lang="en-AU" noProof="0" dirty="0"/>
            </a:lvl4pPr>
            <a:lvl5pPr marL="0" marR="0" indent="0" algn="l" defTabSz="914400" rtl="0" eaLnBrk="1" fontAlgn="auto" latinLnBrk="0" hangingPunct="1">
              <a:lnSpc>
                <a:spcPct val="100000"/>
              </a:lnSpc>
              <a:spcBef>
                <a:spcPts val="1200"/>
              </a:spcBef>
              <a:spcAft>
                <a:spcPts val="600"/>
              </a:spcAft>
              <a:buClrTx/>
              <a:buSzTx/>
              <a:buFont typeface="Arial" pitchFamily="34" charset="0"/>
              <a:buNone/>
              <a:tabLst/>
              <a:defRPr lang="en-AU" noProof="0" dirty="0"/>
            </a:lvl5pPr>
            <a:lvl6pPr>
              <a:defRPr lang="en-AU" noProof="0" dirty="0"/>
            </a:lvl6pPr>
            <a:lvl7pPr>
              <a:defRPr lang="en-AU" noProof="0" dirty="0"/>
            </a:lvl7pPr>
            <a:lvl8pPr>
              <a:defRPr lang="en-AU" noProof="0" dirty="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2" name="Title 1">
            <a:extLst>
              <a:ext uri="{FF2B5EF4-FFF2-40B4-BE49-F238E27FC236}">
                <a16:creationId xmlns:a16="http://schemas.microsoft.com/office/drawing/2014/main" id="{2203B95B-5C1C-4375-AE5B-3AD422FBE7E0}"/>
              </a:ext>
            </a:extLst>
          </p:cNvPr>
          <p:cNvSpPr>
            <a:spLocks noGrp="1"/>
          </p:cNvSpPr>
          <p:nvPr>
            <p:ph type="title" hasCustomPrompt="1"/>
          </p:nvPr>
        </p:nvSpPr>
        <p:spPr>
          <a:xfrm>
            <a:off x="407702" y="1267203"/>
            <a:ext cx="9601065" cy="497059"/>
          </a:xfrm>
        </p:spPr>
        <p:txBody>
          <a:bodyPr/>
          <a:lstStyle>
            <a:lvl1pPr>
              <a:defRPr/>
            </a:lvl1pPr>
          </a:lstStyle>
          <a:p>
            <a:r>
              <a:rPr lang="en-US"/>
              <a:t>[Slide title]</a:t>
            </a:r>
            <a:endParaRPr lang="en-AU"/>
          </a:p>
        </p:txBody>
      </p:sp>
      <p:sp>
        <p:nvSpPr>
          <p:cNvPr id="4" name="Footer Placeholder 3">
            <a:extLst>
              <a:ext uri="{FF2B5EF4-FFF2-40B4-BE49-F238E27FC236}">
                <a16:creationId xmlns:a16="http://schemas.microsoft.com/office/drawing/2014/main" id="{A5266D23-D2DE-4ED5-87F6-82BCF33B8202}"/>
              </a:ext>
            </a:extLst>
          </p:cNvPr>
          <p:cNvSpPr>
            <a:spLocks noGrp="1"/>
          </p:cNvSpPr>
          <p:nvPr>
            <p:ph type="ftr" sz="quarter" idx="15"/>
          </p:nvPr>
        </p:nvSpPr>
        <p:spPr/>
        <p:txBody>
          <a:bodyPr/>
          <a:lstStyle/>
          <a:p>
            <a:r>
              <a:rPr lang="en-AU"/>
              <a:t>[Footer]</a:t>
            </a:r>
            <a:endParaRPr lang="en-AU" dirty="0"/>
          </a:p>
        </p:txBody>
      </p:sp>
      <p:sp>
        <p:nvSpPr>
          <p:cNvPr id="9" name="Slide Number Placeholder 8">
            <a:extLst>
              <a:ext uri="{FF2B5EF4-FFF2-40B4-BE49-F238E27FC236}">
                <a16:creationId xmlns:a16="http://schemas.microsoft.com/office/drawing/2014/main" id="{9E4F898A-E6AA-412B-AB29-7C99EC40CE9F}"/>
              </a:ext>
            </a:extLst>
          </p:cNvPr>
          <p:cNvSpPr>
            <a:spLocks noGrp="1"/>
          </p:cNvSpPr>
          <p:nvPr>
            <p:ph type="sldNum" sz="quarter" idx="16"/>
          </p:nvPr>
        </p:nvSpPr>
        <p:spPr/>
        <p:txBody>
          <a:bodyPr/>
          <a:lstStyle/>
          <a:p>
            <a:fld id="{E917DE0E-AFB1-41FD-BC35-27DB61CA125F}" type="slidenum">
              <a:rPr lang="en-AU" smtClean="0"/>
              <a:pPr/>
              <a:t>‹#›</a:t>
            </a:fld>
            <a:endParaRPr lang="en-AU"/>
          </a:p>
        </p:txBody>
      </p:sp>
      <p:sp>
        <p:nvSpPr>
          <p:cNvPr id="12" name="Text Placeholder 12">
            <a:extLst>
              <a:ext uri="{FF2B5EF4-FFF2-40B4-BE49-F238E27FC236}">
                <a16:creationId xmlns:a16="http://schemas.microsoft.com/office/drawing/2014/main" id="{93F87EED-A541-4DAD-A626-142F6C7996D4}"/>
              </a:ext>
            </a:extLst>
          </p:cNvPr>
          <p:cNvSpPr>
            <a:spLocks noGrp="1"/>
          </p:cNvSpPr>
          <p:nvPr>
            <p:ph type="body" sz="quarter" idx="14" hasCustomPrompt="1"/>
          </p:nvPr>
        </p:nvSpPr>
        <p:spPr>
          <a:xfrm>
            <a:off x="407368"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Tree>
    <p:extLst>
      <p:ext uri="{BB962C8B-B14F-4D97-AF65-F5344CB8AC3E}">
        <p14:creationId xmlns:p14="http://schemas.microsoft.com/office/powerpoint/2010/main" val="677515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407702" y="2420938"/>
            <a:ext cx="11376310" cy="3888382"/>
          </a:xfrm>
          <a:solidFill>
            <a:schemeClr val="bg1">
              <a:lumMod val="95000"/>
            </a:schemeClr>
          </a:solidFill>
        </p:spPr>
        <p:txBody>
          <a:bodyPr anchor="ctr"/>
          <a:lstStyle>
            <a:lvl1pPr marL="0" indent="0" algn="ctr">
              <a:spcBef>
                <a:spcPts val="0"/>
              </a:spcBef>
              <a:spcAft>
                <a:spcPts val="0"/>
              </a:spcAft>
              <a:buNone/>
              <a:defRPr lang="en-AU" dirty="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noProof="0" dirty="0"/>
              <a:t>Click icon to add picture</a:t>
            </a:r>
            <a:br>
              <a:rPr lang="en-AU" noProof="0" dirty="0"/>
            </a:br>
            <a:br>
              <a:rPr lang="en-AU" noProof="0" dirty="0"/>
            </a:br>
            <a:br>
              <a:rPr lang="en-AU" noProof="0" dirty="0"/>
            </a:br>
            <a:endParaRPr lang="en-AU" noProof="0" dirty="0"/>
          </a:p>
        </p:txBody>
      </p:sp>
      <p:sp>
        <p:nvSpPr>
          <p:cNvPr id="2" name="Title 1">
            <a:extLst>
              <a:ext uri="{FF2B5EF4-FFF2-40B4-BE49-F238E27FC236}">
                <a16:creationId xmlns:a16="http://schemas.microsoft.com/office/drawing/2014/main" id="{F75D0A6F-AB68-43BA-BFEB-8FC80B3D1E50}"/>
              </a:ext>
            </a:extLst>
          </p:cNvPr>
          <p:cNvSpPr>
            <a:spLocks noGrp="1"/>
          </p:cNvSpPr>
          <p:nvPr>
            <p:ph type="title" hasCustomPrompt="1"/>
          </p:nvPr>
        </p:nvSpPr>
        <p:spPr>
          <a:xfrm>
            <a:off x="407702" y="1267203"/>
            <a:ext cx="9601065" cy="497059"/>
          </a:xfrm>
        </p:spPr>
        <p:txBody>
          <a:bodyPr/>
          <a:lstStyle>
            <a:lvl1pPr>
              <a:defRPr/>
            </a:lvl1pPr>
          </a:lstStyle>
          <a:p>
            <a:r>
              <a:rPr lang="en-US"/>
              <a:t>[Slide title]</a:t>
            </a:r>
            <a:endParaRPr lang="en-AU"/>
          </a:p>
        </p:txBody>
      </p:sp>
      <p:sp>
        <p:nvSpPr>
          <p:cNvPr id="8" name="Footer Placeholder 7">
            <a:extLst>
              <a:ext uri="{FF2B5EF4-FFF2-40B4-BE49-F238E27FC236}">
                <a16:creationId xmlns:a16="http://schemas.microsoft.com/office/drawing/2014/main" id="{353CD431-3DD5-4322-A501-23AA244E5B4F}"/>
              </a:ext>
            </a:extLst>
          </p:cNvPr>
          <p:cNvSpPr>
            <a:spLocks noGrp="1"/>
          </p:cNvSpPr>
          <p:nvPr>
            <p:ph type="ftr" sz="quarter" idx="15"/>
          </p:nvPr>
        </p:nvSpPr>
        <p:spPr/>
        <p:txBody>
          <a:bodyPr/>
          <a:lstStyle/>
          <a:p>
            <a:r>
              <a:rPr lang="en-AU"/>
              <a:t>[Footer]</a:t>
            </a:r>
            <a:endParaRPr lang="en-AU" dirty="0"/>
          </a:p>
        </p:txBody>
      </p:sp>
      <p:sp>
        <p:nvSpPr>
          <p:cNvPr id="9" name="Slide Number Placeholder 8">
            <a:extLst>
              <a:ext uri="{FF2B5EF4-FFF2-40B4-BE49-F238E27FC236}">
                <a16:creationId xmlns:a16="http://schemas.microsoft.com/office/drawing/2014/main" id="{D48DF981-6A2A-4812-8C8A-75F0456C3355}"/>
              </a:ext>
            </a:extLst>
          </p:cNvPr>
          <p:cNvSpPr>
            <a:spLocks noGrp="1"/>
          </p:cNvSpPr>
          <p:nvPr>
            <p:ph type="sldNum" sz="quarter" idx="16"/>
          </p:nvPr>
        </p:nvSpPr>
        <p:spPr/>
        <p:txBody>
          <a:bodyPr/>
          <a:lstStyle/>
          <a:p>
            <a:fld id="{E917DE0E-AFB1-41FD-BC35-27DB61CA125F}" type="slidenum">
              <a:rPr lang="en-AU" smtClean="0"/>
              <a:pPr/>
              <a:t>‹#›</a:t>
            </a:fld>
            <a:endParaRPr lang="en-AU"/>
          </a:p>
        </p:txBody>
      </p:sp>
      <p:sp>
        <p:nvSpPr>
          <p:cNvPr id="12" name="Text Placeholder 12">
            <a:extLst>
              <a:ext uri="{FF2B5EF4-FFF2-40B4-BE49-F238E27FC236}">
                <a16:creationId xmlns:a16="http://schemas.microsoft.com/office/drawing/2014/main" id="{5486FA39-ACE7-40E2-8873-D2694AE89623}"/>
              </a:ext>
            </a:extLst>
          </p:cNvPr>
          <p:cNvSpPr>
            <a:spLocks noGrp="1"/>
          </p:cNvSpPr>
          <p:nvPr>
            <p:ph type="body" sz="quarter" idx="14" hasCustomPrompt="1"/>
          </p:nvPr>
        </p:nvSpPr>
        <p:spPr>
          <a:xfrm>
            <a:off x="407368"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Tree>
    <p:extLst>
      <p:ext uri="{BB962C8B-B14F-4D97-AF65-F5344CB8AC3E}">
        <p14:creationId xmlns:p14="http://schemas.microsoft.com/office/powerpoint/2010/main" val="2274408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rc Image (Editable)">
    <p:spTree>
      <p:nvGrpSpPr>
        <p:cNvPr id="1" name=""/>
        <p:cNvGrpSpPr/>
        <p:nvPr/>
      </p:nvGrpSpPr>
      <p:grpSpPr>
        <a:xfrm>
          <a:off x="0" y="0"/>
          <a:ext cx="0" cy="0"/>
          <a:chOff x="0" y="0"/>
          <a:chExt cx="0" cy="0"/>
        </a:xfrm>
      </p:grpSpPr>
      <p:sp>
        <p:nvSpPr>
          <p:cNvPr id="4" name="Content Placeholder 3"/>
          <p:cNvSpPr>
            <a:spLocks noGrp="1"/>
          </p:cNvSpPr>
          <p:nvPr>
            <p:ph sz="quarter" idx="11" hasCustomPrompt="1"/>
          </p:nvPr>
        </p:nvSpPr>
        <p:spPr>
          <a:xfrm>
            <a:off x="406800" y="2420938"/>
            <a:ext cx="6696000" cy="3887786"/>
          </a:xfrm>
        </p:spPr>
        <p:txBody>
          <a:bodyPr/>
          <a:lstStyle>
            <a:lvl1pPr>
              <a:defRPr/>
            </a:lvl1pPr>
            <a:lvl2pPr>
              <a:defRPr/>
            </a:lvl2pPr>
            <a:lvl3pPr>
              <a:defRPr/>
            </a:lvl3pPr>
            <a:lvl4pPr>
              <a:defRPr/>
            </a:lvl4pPr>
            <a:lvl5pPr>
              <a:defRPr lang="en-AU" noProof="0" dirty="0"/>
            </a:lvl5pPr>
            <a:lvl6pPr>
              <a:spcAft>
                <a:spcPts val="600"/>
              </a:spcAft>
              <a:defRPr lang="en-AU" noProof="0" dirty="0"/>
            </a:lvl6pPr>
            <a:lvl7pPr>
              <a:defRPr/>
            </a:lvl7pPr>
            <a:lvl8pPr>
              <a:defRPr/>
            </a:lvl8pPr>
            <a:lvl9pPr>
              <a:defRPr/>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0" name="Footer Placeholder 9">
            <a:extLst>
              <a:ext uri="{FF2B5EF4-FFF2-40B4-BE49-F238E27FC236}">
                <a16:creationId xmlns:a16="http://schemas.microsoft.com/office/drawing/2014/main" id="{A5F0D40E-24BD-41AA-B0EB-EEAFB82F84D2}"/>
              </a:ext>
            </a:extLst>
          </p:cNvPr>
          <p:cNvSpPr>
            <a:spLocks noGrp="1"/>
          </p:cNvSpPr>
          <p:nvPr>
            <p:ph type="ftr" sz="quarter" idx="12"/>
          </p:nvPr>
        </p:nvSpPr>
        <p:spPr/>
        <p:txBody>
          <a:bodyPr/>
          <a:lstStyle/>
          <a:p>
            <a:r>
              <a:rPr lang="en-AU"/>
              <a:t>[Footer]</a:t>
            </a:r>
            <a:endParaRPr lang="en-AU" dirty="0"/>
          </a:p>
        </p:txBody>
      </p:sp>
      <p:sp>
        <p:nvSpPr>
          <p:cNvPr id="11" name="Slide Number Placeholder 10">
            <a:extLst>
              <a:ext uri="{FF2B5EF4-FFF2-40B4-BE49-F238E27FC236}">
                <a16:creationId xmlns:a16="http://schemas.microsoft.com/office/drawing/2014/main" id="{DAAE371D-F91F-474A-9C7D-2EE5BD626936}"/>
              </a:ext>
            </a:extLst>
          </p:cNvPr>
          <p:cNvSpPr>
            <a:spLocks noGrp="1"/>
          </p:cNvSpPr>
          <p:nvPr>
            <p:ph type="sldNum" sz="quarter" idx="13"/>
          </p:nvPr>
        </p:nvSpPr>
        <p:spPr/>
        <p:txBody>
          <a:bodyPr/>
          <a:lstStyle/>
          <a:p>
            <a:fld id="{E917DE0E-AFB1-41FD-BC35-27DB61CA125F}" type="slidenum">
              <a:rPr lang="en-AU" smtClean="0"/>
              <a:pPr/>
              <a:t>‹#›</a:t>
            </a:fld>
            <a:endParaRPr lang="en-AU"/>
          </a:p>
        </p:txBody>
      </p:sp>
      <p:sp>
        <p:nvSpPr>
          <p:cNvPr id="13" name="Text Placeholder 12">
            <a:extLst>
              <a:ext uri="{FF2B5EF4-FFF2-40B4-BE49-F238E27FC236}">
                <a16:creationId xmlns:a16="http://schemas.microsoft.com/office/drawing/2014/main" id="{7F19F5B3-6092-4C49-B8D1-F80606A611D0}"/>
              </a:ext>
            </a:extLst>
          </p:cNvPr>
          <p:cNvSpPr>
            <a:spLocks noGrp="1"/>
          </p:cNvSpPr>
          <p:nvPr>
            <p:ph type="body" sz="quarter" idx="14" hasCustomPrompt="1"/>
          </p:nvPr>
        </p:nvSpPr>
        <p:spPr>
          <a:xfrm>
            <a:off x="406800"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
        <p:nvSpPr>
          <p:cNvPr id="2" name="Title 1">
            <a:extLst>
              <a:ext uri="{FF2B5EF4-FFF2-40B4-BE49-F238E27FC236}">
                <a16:creationId xmlns:a16="http://schemas.microsoft.com/office/drawing/2014/main" id="{D074AC29-7510-4F20-B768-F4B207373FAC}"/>
              </a:ext>
            </a:extLst>
          </p:cNvPr>
          <p:cNvSpPr>
            <a:spLocks noGrp="1"/>
          </p:cNvSpPr>
          <p:nvPr>
            <p:ph type="title" hasCustomPrompt="1"/>
          </p:nvPr>
        </p:nvSpPr>
        <p:spPr>
          <a:xfrm>
            <a:off x="406800" y="1267203"/>
            <a:ext cx="9601065" cy="497059"/>
          </a:xfrm>
        </p:spPr>
        <p:txBody>
          <a:bodyPr/>
          <a:lstStyle>
            <a:lvl1pPr>
              <a:defRPr/>
            </a:lvl1pPr>
          </a:lstStyle>
          <a:p>
            <a:r>
              <a:rPr lang="en-US" dirty="0"/>
              <a:t>[Slide title]</a:t>
            </a:r>
            <a:endParaRPr lang="en-AU" dirty="0"/>
          </a:p>
        </p:txBody>
      </p:sp>
      <p:sp>
        <p:nvSpPr>
          <p:cNvPr id="12" name="Picture Placeholder 10">
            <a:extLst>
              <a:ext uri="{FF2B5EF4-FFF2-40B4-BE49-F238E27FC236}">
                <a16:creationId xmlns:a16="http://schemas.microsoft.com/office/drawing/2014/main" id="{07793BEA-98EB-4925-A574-758E733A815A}"/>
              </a:ext>
            </a:extLst>
          </p:cNvPr>
          <p:cNvSpPr>
            <a:spLocks noGrp="1"/>
          </p:cNvSpPr>
          <p:nvPr>
            <p:ph type="pic" sz="quarter" idx="17" hasCustomPrompt="1"/>
          </p:nvPr>
        </p:nvSpPr>
        <p:spPr>
          <a:xfrm>
            <a:off x="7491371" y="1907931"/>
            <a:ext cx="4700629" cy="4950069"/>
          </a:xfrm>
          <a:custGeom>
            <a:avLst/>
            <a:gdLst>
              <a:gd name="connsiteX0" fmla="*/ 0 w 5004000"/>
              <a:gd name="connsiteY0" fmla="*/ 2565000 h 5130000"/>
              <a:gd name="connsiteX1" fmla="*/ 2502000 w 5004000"/>
              <a:gd name="connsiteY1" fmla="*/ 0 h 5130000"/>
              <a:gd name="connsiteX2" fmla="*/ 5004000 w 5004000"/>
              <a:gd name="connsiteY2" fmla="*/ 2565000 h 5130000"/>
              <a:gd name="connsiteX3" fmla="*/ 2502000 w 5004000"/>
              <a:gd name="connsiteY3" fmla="*/ 5130000 h 5130000"/>
              <a:gd name="connsiteX4" fmla="*/ 0 w 5004000"/>
              <a:gd name="connsiteY4" fmla="*/ 2565000 h 5130000"/>
              <a:gd name="connsiteX0" fmla="*/ 785747 w 5789747"/>
              <a:gd name="connsiteY0" fmla="*/ 2565000 h 5211958"/>
              <a:gd name="connsiteX1" fmla="*/ 3287747 w 5789747"/>
              <a:gd name="connsiteY1" fmla="*/ 0 h 5211958"/>
              <a:gd name="connsiteX2" fmla="*/ 5789747 w 5789747"/>
              <a:gd name="connsiteY2" fmla="*/ 2565000 h 5211958"/>
              <a:gd name="connsiteX3" fmla="*/ 3287747 w 5789747"/>
              <a:gd name="connsiteY3" fmla="*/ 5130000 h 5211958"/>
              <a:gd name="connsiteX4" fmla="*/ 150159 w 5789747"/>
              <a:gd name="connsiteY4" fmla="*/ 4394324 h 5211958"/>
              <a:gd name="connsiteX5" fmla="*/ 785747 w 5789747"/>
              <a:gd name="connsiteY5" fmla="*/ 2565000 h 5211958"/>
              <a:gd name="connsiteX0" fmla="*/ 785747 w 5789747"/>
              <a:gd name="connsiteY0" fmla="*/ 2565000 h 4680432"/>
              <a:gd name="connsiteX1" fmla="*/ 3287747 w 5789747"/>
              <a:gd name="connsiteY1" fmla="*/ 0 h 4680432"/>
              <a:gd name="connsiteX2" fmla="*/ 5789747 w 5789747"/>
              <a:gd name="connsiteY2" fmla="*/ 2565000 h 4680432"/>
              <a:gd name="connsiteX3" fmla="*/ 2525747 w 5789747"/>
              <a:gd name="connsiteY3" fmla="*/ 4415625 h 4680432"/>
              <a:gd name="connsiteX4" fmla="*/ 150159 w 5789747"/>
              <a:gd name="connsiteY4" fmla="*/ 4394324 h 4680432"/>
              <a:gd name="connsiteX5" fmla="*/ 785747 w 5789747"/>
              <a:gd name="connsiteY5" fmla="*/ 2565000 h 4680432"/>
              <a:gd name="connsiteX0" fmla="*/ 785747 w 5910439"/>
              <a:gd name="connsiteY0" fmla="*/ 3291177 h 5406609"/>
              <a:gd name="connsiteX1" fmla="*/ 3287747 w 5910439"/>
              <a:gd name="connsiteY1" fmla="*/ 726177 h 5406609"/>
              <a:gd name="connsiteX2" fmla="*/ 4826935 w 5910439"/>
              <a:gd name="connsiteY2" fmla="*/ 167501 h 5406609"/>
              <a:gd name="connsiteX3" fmla="*/ 5789747 w 5910439"/>
              <a:gd name="connsiteY3" fmla="*/ 3291177 h 5406609"/>
              <a:gd name="connsiteX4" fmla="*/ 2525747 w 5910439"/>
              <a:gd name="connsiteY4" fmla="*/ 5141802 h 5406609"/>
              <a:gd name="connsiteX5" fmla="*/ 150159 w 5910439"/>
              <a:gd name="connsiteY5" fmla="*/ 5120501 h 5406609"/>
              <a:gd name="connsiteX6" fmla="*/ 785747 w 5910439"/>
              <a:gd name="connsiteY6" fmla="*/ 3291177 h 5406609"/>
              <a:gd name="connsiteX0" fmla="*/ 785747 w 5159368"/>
              <a:gd name="connsiteY0" fmla="*/ 3291177 h 5454885"/>
              <a:gd name="connsiteX1" fmla="*/ 3287747 w 5159368"/>
              <a:gd name="connsiteY1" fmla="*/ 726177 h 5454885"/>
              <a:gd name="connsiteX2" fmla="*/ 4826935 w 5159368"/>
              <a:gd name="connsiteY2" fmla="*/ 167501 h 5454885"/>
              <a:gd name="connsiteX3" fmla="*/ 4827722 w 5159368"/>
              <a:gd name="connsiteY3" fmla="*/ 2510127 h 5454885"/>
              <a:gd name="connsiteX4" fmla="*/ 2525747 w 5159368"/>
              <a:gd name="connsiteY4" fmla="*/ 5141802 h 5454885"/>
              <a:gd name="connsiteX5" fmla="*/ 150159 w 5159368"/>
              <a:gd name="connsiteY5" fmla="*/ 5120501 h 5454885"/>
              <a:gd name="connsiteX6" fmla="*/ 785747 w 5159368"/>
              <a:gd name="connsiteY6" fmla="*/ 3291177 h 5454885"/>
              <a:gd name="connsiteX0" fmla="*/ 785747 w 5159368"/>
              <a:gd name="connsiteY0" fmla="*/ 3291177 h 5452410"/>
              <a:gd name="connsiteX1" fmla="*/ 3287747 w 5159368"/>
              <a:gd name="connsiteY1" fmla="*/ 726177 h 5452410"/>
              <a:gd name="connsiteX2" fmla="*/ 4826935 w 5159368"/>
              <a:gd name="connsiteY2" fmla="*/ 167501 h 5452410"/>
              <a:gd name="connsiteX3" fmla="*/ 4827722 w 5159368"/>
              <a:gd name="connsiteY3" fmla="*/ 2510127 h 5452410"/>
              <a:gd name="connsiteX4" fmla="*/ 2506697 w 5159368"/>
              <a:gd name="connsiteY4" fmla="*/ 5137039 h 5452410"/>
              <a:gd name="connsiteX5" fmla="*/ 150159 w 5159368"/>
              <a:gd name="connsiteY5" fmla="*/ 5120501 h 5452410"/>
              <a:gd name="connsiteX6" fmla="*/ 785747 w 5159368"/>
              <a:gd name="connsiteY6" fmla="*/ 3291177 h 5452410"/>
              <a:gd name="connsiteX0" fmla="*/ 785747 w 5159368"/>
              <a:gd name="connsiteY0" fmla="*/ 3291177 h 5357722"/>
              <a:gd name="connsiteX1" fmla="*/ 3287747 w 5159368"/>
              <a:gd name="connsiteY1" fmla="*/ 726177 h 5357722"/>
              <a:gd name="connsiteX2" fmla="*/ 4826935 w 5159368"/>
              <a:gd name="connsiteY2" fmla="*/ 167501 h 5357722"/>
              <a:gd name="connsiteX3" fmla="*/ 4827722 w 5159368"/>
              <a:gd name="connsiteY3" fmla="*/ 2510127 h 5357722"/>
              <a:gd name="connsiteX4" fmla="*/ 2306672 w 5159368"/>
              <a:gd name="connsiteY4" fmla="*/ 4913201 h 5357722"/>
              <a:gd name="connsiteX5" fmla="*/ 150159 w 5159368"/>
              <a:gd name="connsiteY5" fmla="*/ 5120501 h 5357722"/>
              <a:gd name="connsiteX6" fmla="*/ 785747 w 5159368"/>
              <a:gd name="connsiteY6" fmla="*/ 3291177 h 5357722"/>
              <a:gd name="connsiteX0" fmla="*/ 785747 w 5159368"/>
              <a:gd name="connsiteY0" fmla="*/ 3291177 h 5447518"/>
              <a:gd name="connsiteX1" fmla="*/ 3287747 w 5159368"/>
              <a:gd name="connsiteY1" fmla="*/ 726177 h 5447518"/>
              <a:gd name="connsiteX2" fmla="*/ 4826935 w 5159368"/>
              <a:gd name="connsiteY2" fmla="*/ 167501 h 5447518"/>
              <a:gd name="connsiteX3" fmla="*/ 4827722 w 5159368"/>
              <a:gd name="connsiteY3" fmla="*/ 2510127 h 5447518"/>
              <a:gd name="connsiteX4" fmla="*/ 2501934 w 5159368"/>
              <a:gd name="connsiteY4" fmla="*/ 5127514 h 5447518"/>
              <a:gd name="connsiteX5" fmla="*/ 150159 w 5159368"/>
              <a:gd name="connsiteY5" fmla="*/ 5120501 h 5447518"/>
              <a:gd name="connsiteX6" fmla="*/ 785747 w 5159368"/>
              <a:gd name="connsiteY6" fmla="*/ 3291177 h 5447518"/>
              <a:gd name="connsiteX0" fmla="*/ 785747 w 5159368"/>
              <a:gd name="connsiteY0" fmla="*/ 3291177 h 5317103"/>
              <a:gd name="connsiteX1" fmla="*/ 3287747 w 5159368"/>
              <a:gd name="connsiteY1" fmla="*/ 726177 h 5317103"/>
              <a:gd name="connsiteX2" fmla="*/ 4826935 w 5159368"/>
              <a:gd name="connsiteY2" fmla="*/ 167501 h 5317103"/>
              <a:gd name="connsiteX3" fmla="*/ 4827722 w 5159368"/>
              <a:gd name="connsiteY3" fmla="*/ 2510127 h 5317103"/>
              <a:gd name="connsiteX4" fmla="*/ 2501934 w 5159368"/>
              <a:gd name="connsiteY4" fmla="*/ 5127514 h 5317103"/>
              <a:gd name="connsiteX5" fmla="*/ 150159 w 5159368"/>
              <a:gd name="connsiteY5" fmla="*/ 5120501 h 5317103"/>
              <a:gd name="connsiteX6" fmla="*/ 785747 w 5159368"/>
              <a:gd name="connsiteY6" fmla="*/ 3291177 h 5317103"/>
              <a:gd name="connsiteX0" fmla="*/ 785747 w 5159368"/>
              <a:gd name="connsiteY0" fmla="*/ 3291177 h 5317103"/>
              <a:gd name="connsiteX1" fmla="*/ 3287747 w 5159368"/>
              <a:gd name="connsiteY1" fmla="*/ 726177 h 5317103"/>
              <a:gd name="connsiteX2" fmla="*/ 4826935 w 5159368"/>
              <a:gd name="connsiteY2" fmla="*/ 167501 h 5317103"/>
              <a:gd name="connsiteX3" fmla="*/ 4827722 w 5159368"/>
              <a:gd name="connsiteY3" fmla="*/ 2510127 h 5317103"/>
              <a:gd name="connsiteX4" fmla="*/ 2501934 w 5159368"/>
              <a:gd name="connsiteY4" fmla="*/ 5127514 h 5317103"/>
              <a:gd name="connsiteX5" fmla="*/ 150159 w 5159368"/>
              <a:gd name="connsiteY5" fmla="*/ 5120501 h 5317103"/>
              <a:gd name="connsiteX6" fmla="*/ 785747 w 5159368"/>
              <a:gd name="connsiteY6" fmla="*/ 3291177 h 5317103"/>
              <a:gd name="connsiteX0" fmla="*/ 785747 w 5159368"/>
              <a:gd name="connsiteY0" fmla="*/ 3291177 h 5317103"/>
              <a:gd name="connsiteX1" fmla="*/ 3287747 w 5159368"/>
              <a:gd name="connsiteY1" fmla="*/ 726177 h 5317103"/>
              <a:gd name="connsiteX2" fmla="*/ 4826935 w 5159368"/>
              <a:gd name="connsiteY2" fmla="*/ 167501 h 5317103"/>
              <a:gd name="connsiteX3" fmla="*/ 4827722 w 5159368"/>
              <a:gd name="connsiteY3" fmla="*/ 2510127 h 5317103"/>
              <a:gd name="connsiteX4" fmla="*/ 2501934 w 5159368"/>
              <a:gd name="connsiteY4" fmla="*/ 5127514 h 5317103"/>
              <a:gd name="connsiteX5" fmla="*/ 150159 w 5159368"/>
              <a:gd name="connsiteY5" fmla="*/ 5120501 h 5317103"/>
              <a:gd name="connsiteX6" fmla="*/ 785747 w 5159368"/>
              <a:gd name="connsiteY6" fmla="*/ 3291177 h 5317103"/>
              <a:gd name="connsiteX0" fmla="*/ 785747 w 5159368"/>
              <a:gd name="connsiteY0" fmla="*/ 3291177 h 5312715"/>
              <a:gd name="connsiteX1" fmla="*/ 3287747 w 5159368"/>
              <a:gd name="connsiteY1" fmla="*/ 726177 h 5312715"/>
              <a:gd name="connsiteX2" fmla="*/ 4826935 w 5159368"/>
              <a:gd name="connsiteY2" fmla="*/ 167501 h 5312715"/>
              <a:gd name="connsiteX3" fmla="*/ 4827722 w 5159368"/>
              <a:gd name="connsiteY3" fmla="*/ 2510127 h 5312715"/>
              <a:gd name="connsiteX4" fmla="*/ 2501934 w 5159368"/>
              <a:gd name="connsiteY4" fmla="*/ 5127514 h 5312715"/>
              <a:gd name="connsiteX5" fmla="*/ 150159 w 5159368"/>
              <a:gd name="connsiteY5" fmla="*/ 5120501 h 5312715"/>
              <a:gd name="connsiteX6" fmla="*/ 785747 w 5159368"/>
              <a:gd name="connsiteY6" fmla="*/ 3291177 h 5312715"/>
              <a:gd name="connsiteX0" fmla="*/ 785747 w 5159368"/>
              <a:gd name="connsiteY0" fmla="*/ 3291177 h 5127514"/>
              <a:gd name="connsiteX1" fmla="*/ 3287747 w 5159368"/>
              <a:gd name="connsiteY1" fmla="*/ 726177 h 5127514"/>
              <a:gd name="connsiteX2" fmla="*/ 4826935 w 5159368"/>
              <a:gd name="connsiteY2" fmla="*/ 167501 h 5127514"/>
              <a:gd name="connsiteX3" fmla="*/ 4827722 w 5159368"/>
              <a:gd name="connsiteY3" fmla="*/ 2510127 h 5127514"/>
              <a:gd name="connsiteX4" fmla="*/ 2501934 w 5159368"/>
              <a:gd name="connsiteY4" fmla="*/ 5127514 h 5127514"/>
              <a:gd name="connsiteX5" fmla="*/ 150159 w 5159368"/>
              <a:gd name="connsiteY5" fmla="*/ 5120501 h 5127514"/>
              <a:gd name="connsiteX6" fmla="*/ 785747 w 5159368"/>
              <a:gd name="connsiteY6" fmla="*/ 3291177 h 5127514"/>
              <a:gd name="connsiteX0" fmla="*/ 785747 w 5159368"/>
              <a:gd name="connsiteY0" fmla="*/ 3291177 h 5120501"/>
              <a:gd name="connsiteX1" fmla="*/ 3287747 w 5159368"/>
              <a:gd name="connsiteY1" fmla="*/ 726177 h 5120501"/>
              <a:gd name="connsiteX2" fmla="*/ 4826935 w 5159368"/>
              <a:gd name="connsiteY2" fmla="*/ 167501 h 5120501"/>
              <a:gd name="connsiteX3" fmla="*/ 4827722 w 5159368"/>
              <a:gd name="connsiteY3" fmla="*/ 2510127 h 5120501"/>
              <a:gd name="connsiteX4" fmla="*/ 2635284 w 5159368"/>
              <a:gd name="connsiteY4" fmla="*/ 5046551 h 5120501"/>
              <a:gd name="connsiteX5" fmla="*/ 150159 w 5159368"/>
              <a:gd name="connsiteY5" fmla="*/ 5120501 h 5120501"/>
              <a:gd name="connsiteX6" fmla="*/ 785747 w 5159368"/>
              <a:gd name="connsiteY6" fmla="*/ 3291177 h 5120501"/>
              <a:gd name="connsiteX0" fmla="*/ 785747 w 5159368"/>
              <a:gd name="connsiteY0" fmla="*/ 3291177 h 5122751"/>
              <a:gd name="connsiteX1" fmla="*/ 3287747 w 5159368"/>
              <a:gd name="connsiteY1" fmla="*/ 726177 h 5122751"/>
              <a:gd name="connsiteX2" fmla="*/ 4826935 w 5159368"/>
              <a:gd name="connsiteY2" fmla="*/ 167501 h 5122751"/>
              <a:gd name="connsiteX3" fmla="*/ 4827722 w 5159368"/>
              <a:gd name="connsiteY3" fmla="*/ 2510127 h 5122751"/>
              <a:gd name="connsiteX4" fmla="*/ 2501934 w 5159368"/>
              <a:gd name="connsiteY4" fmla="*/ 5122751 h 5122751"/>
              <a:gd name="connsiteX5" fmla="*/ 150159 w 5159368"/>
              <a:gd name="connsiteY5" fmla="*/ 5120501 h 5122751"/>
              <a:gd name="connsiteX6" fmla="*/ 785747 w 5159368"/>
              <a:gd name="connsiteY6" fmla="*/ 3291177 h 5122751"/>
              <a:gd name="connsiteX0" fmla="*/ 785747 w 5159368"/>
              <a:gd name="connsiteY0" fmla="*/ 3291177 h 5122751"/>
              <a:gd name="connsiteX1" fmla="*/ 3287747 w 5159368"/>
              <a:gd name="connsiteY1" fmla="*/ 726177 h 5122751"/>
              <a:gd name="connsiteX2" fmla="*/ 4826935 w 5159368"/>
              <a:gd name="connsiteY2" fmla="*/ 167501 h 5122751"/>
              <a:gd name="connsiteX3" fmla="*/ 4827722 w 5159368"/>
              <a:gd name="connsiteY3" fmla="*/ 2510127 h 5122751"/>
              <a:gd name="connsiteX4" fmla="*/ 2501934 w 5159368"/>
              <a:gd name="connsiteY4" fmla="*/ 5122751 h 5122751"/>
              <a:gd name="connsiteX5" fmla="*/ 150159 w 5159368"/>
              <a:gd name="connsiteY5" fmla="*/ 5120501 h 5122751"/>
              <a:gd name="connsiteX6" fmla="*/ 785747 w 5159368"/>
              <a:gd name="connsiteY6" fmla="*/ 3291177 h 5122751"/>
              <a:gd name="connsiteX0" fmla="*/ 785747 w 5007146"/>
              <a:gd name="connsiteY0" fmla="*/ 3291177 h 5122751"/>
              <a:gd name="connsiteX1" fmla="*/ 3287747 w 5007146"/>
              <a:gd name="connsiteY1" fmla="*/ 726177 h 5122751"/>
              <a:gd name="connsiteX2" fmla="*/ 4826935 w 5007146"/>
              <a:gd name="connsiteY2" fmla="*/ 167501 h 5122751"/>
              <a:gd name="connsiteX3" fmla="*/ 4827722 w 5007146"/>
              <a:gd name="connsiteY3" fmla="*/ 2510127 h 5122751"/>
              <a:gd name="connsiteX4" fmla="*/ 2501934 w 5007146"/>
              <a:gd name="connsiteY4" fmla="*/ 5122751 h 5122751"/>
              <a:gd name="connsiteX5" fmla="*/ 150159 w 5007146"/>
              <a:gd name="connsiteY5" fmla="*/ 5120501 h 5122751"/>
              <a:gd name="connsiteX6" fmla="*/ 785747 w 5007146"/>
              <a:gd name="connsiteY6" fmla="*/ 3291177 h 5122751"/>
              <a:gd name="connsiteX0" fmla="*/ 785747 w 4827722"/>
              <a:gd name="connsiteY0" fmla="*/ 3291177 h 5122751"/>
              <a:gd name="connsiteX1" fmla="*/ 3287747 w 4827722"/>
              <a:gd name="connsiteY1" fmla="*/ 726177 h 5122751"/>
              <a:gd name="connsiteX2" fmla="*/ 4826935 w 4827722"/>
              <a:gd name="connsiteY2" fmla="*/ 167501 h 5122751"/>
              <a:gd name="connsiteX3" fmla="*/ 4827722 w 4827722"/>
              <a:gd name="connsiteY3" fmla="*/ 2510127 h 5122751"/>
              <a:gd name="connsiteX4" fmla="*/ 2501934 w 4827722"/>
              <a:gd name="connsiteY4" fmla="*/ 5122751 h 5122751"/>
              <a:gd name="connsiteX5" fmla="*/ 150159 w 4827722"/>
              <a:gd name="connsiteY5" fmla="*/ 5120501 h 5122751"/>
              <a:gd name="connsiteX6" fmla="*/ 785747 w 4827722"/>
              <a:gd name="connsiteY6" fmla="*/ 3291177 h 5122751"/>
              <a:gd name="connsiteX0" fmla="*/ 785747 w 4831273"/>
              <a:gd name="connsiteY0" fmla="*/ 3291177 h 5122751"/>
              <a:gd name="connsiteX1" fmla="*/ 3287747 w 4831273"/>
              <a:gd name="connsiteY1" fmla="*/ 726177 h 5122751"/>
              <a:gd name="connsiteX2" fmla="*/ 4826935 w 4831273"/>
              <a:gd name="connsiteY2" fmla="*/ 167501 h 5122751"/>
              <a:gd name="connsiteX3" fmla="*/ 4827722 w 4831273"/>
              <a:gd name="connsiteY3" fmla="*/ 2510127 h 5122751"/>
              <a:gd name="connsiteX4" fmla="*/ 2501934 w 4831273"/>
              <a:gd name="connsiteY4" fmla="*/ 5122751 h 5122751"/>
              <a:gd name="connsiteX5" fmla="*/ 150159 w 4831273"/>
              <a:gd name="connsiteY5" fmla="*/ 5120501 h 5122751"/>
              <a:gd name="connsiteX6" fmla="*/ 785747 w 4831273"/>
              <a:gd name="connsiteY6" fmla="*/ 3291177 h 5122751"/>
              <a:gd name="connsiteX0" fmla="*/ 785747 w 4833285"/>
              <a:gd name="connsiteY0" fmla="*/ 3285835 h 5117409"/>
              <a:gd name="connsiteX1" fmla="*/ 3287747 w 4833285"/>
              <a:gd name="connsiteY1" fmla="*/ 720835 h 5117409"/>
              <a:gd name="connsiteX2" fmla="*/ 4833285 w 4833285"/>
              <a:gd name="connsiteY2" fmla="*/ 168509 h 5117409"/>
              <a:gd name="connsiteX3" fmla="*/ 4827722 w 4833285"/>
              <a:gd name="connsiteY3" fmla="*/ 2504785 h 5117409"/>
              <a:gd name="connsiteX4" fmla="*/ 2501934 w 4833285"/>
              <a:gd name="connsiteY4" fmla="*/ 5117409 h 5117409"/>
              <a:gd name="connsiteX5" fmla="*/ 150159 w 4833285"/>
              <a:gd name="connsiteY5" fmla="*/ 5115159 h 5117409"/>
              <a:gd name="connsiteX6" fmla="*/ 785747 w 4833285"/>
              <a:gd name="connsiteY6" fmla="*/ 3285835 h 5117409"/>
              <a:gd name="connsiteX0" fmla="*/ 785747 w 4833285"/>
              <a:gd name="connsiteY0" fmla="*/ 3285835 h 5117409"/>
              <a:gd name="connsiteX1" fmla="*/ 3287747 w 4833285"/>
              <a:gd name="connsiteY1" fmla="*/ 720835 h 5117409"/>
              <a:gd name="connsiteX2" fmla="*/ 4833285 w 4833285"/>
              <a:gd name="connsiteY2" fmla="*/ 168509 h 5117409"/>
              <a:gd name="connsiteX3" fmla="*/ 4827722 w 4833285"/>
              <a:gd name="connsiteY3" fmla="*/ 2504785 h 5117409"/>
              <a:gd name="connsiteX4" fmla="*/ 2501934 w 4833285"/>
              <a:gd name="connsiteY4" fmla="*/ 5117409 h 5117409"/>
              <a:gd name="connsiteX5" fmla="*/ 150159 w 4833285"/>
              <a:gd name="connsiteY5" fmla="*/ 5115159 h 5117409"/>
              <a:gd name="connsiteX6" fmla="*/ 785747 w 4833285"/>
              <a:gd name="connsiteY6" fmla="*/ 3285835 h 5117409"/>
              <a:gd name="connsiteX0" fmla="*/ 785747 w 4836181"/>
              <a:gd name="connsiteY0" fmla="*/ 3285835 h 5117409"/>
              <a:gd name="connsiteX1" fmla="*/ 3287747 w 4836181"/>
              <a:gd name="connsiteY1" fmla="*/ 720835 h 5117409"/>
              <a:gd name="connsiteX2" fmla="*/ 4833285 w 4836181"/>
              <a:gd name="connsiteY2" fmla="*/ 168509 h 5117409"/>
              <a:gd name="connsiteX3" fmla="*/ 4827722 w 4836181"/>
              <a:gd name="connsiteY3" fmla="*/ 2504785 h 5117409"/>
              <a:gd name="connsiteX4" fmla="*/ 2501934 w 4836181"/>
              <a:gd name="connsiteY4" fmla="*/ 5117409 h 5117409"/>
              <a:gd name="connsiteX5" fmla="*/ 150159 w 4836181"/>
              <a:gd name="connsiteY5" fmla="*/ 5115159 h 5117409"/>
              <a:gd name="connsiteX6" fmla="*/ 785747 w 4836181"/>
              <a:gd name="connsiteY6" fmla="*/ 3285835 h 5117409"/>
              <a:gd name="connsiteX0" fmla="*/ 785747 w 4834161"/>
              <a:gd name="connsiteY0" fmla="*/ 3285835 h 5117409"/>
              <a:gd name="connsiteX1" fmla="*/ 3287747 w 4834161"/>
              <a:gd name="connsiteY1" fmla="*/ 720835 h 5117409"/>
              <a:gd name="connsiteX2" fmla="*/ 4833285 w 4834161"/>
              <a:gd name="connsiteY2" fmla="*/ 168509 h 5117409"/>
              <a:gd name="connsiteX3" fmla="*/ 4815022 w 4834161"/>
              <a:gd name="connsiteY3" fmla="*/ 2431760 h 5117409"/>
              <a:gd name="connsiteX4" fmla="*/ 2501934 w 4834161"/>
              <a:gd name="connsiteY4" fmla="*/ 5117409 h 5117409"/>
              <a:gd name="connsiteX5" fmla="*/ 150159 w 4834161"/>
              <a:gd name="connsiteY5" fmla="*/ 5115159 h 5117409"/>
              <a:gd name="connsiteX6" fmla="*/ 785747 w 4834161"/>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117326 h 4948900"/>
              <a:gd name="connsiteX1" fmla="*/ 4833285 w 4841824"/>
              <a:gd name="connsiteY1" fmla="*/ 0 h 4948900"/>
              <a:gd name="connsiteX2" fmla="*/ 4837247 w 4841824"/>
              <a:gd name="connsiteY2" fmla="*/ 2345801 h 4948900"/>
              <a:gd name="connsiteX3" fmla="*/ 2501934 w 4841824"/>
              <a:gd name="connsiteY3" fmla="*/ 4948900 h 4948900"/>
              <a:gd name="connsiteX4" fmla="*/ 150159 w 4841824"/>
              <a:gd name="connsiteY4" fmla="*/ 4946650 h 4948900"/>
              <a:gd name="connsiteX5" fmla="*/ 785747 w 4841824"/>
              <a:gd name="connsiteY5" fmla="*/ 31173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4116"/>
              <a:gd name="connsiteY0" fmla="*/ 1326626 h 4948900"/>
              <a:gd name="connsiteX1" fmla="*/ 4766634 w 4774116"/>
              <a:gd name="connsiteY1" fmla="*/ 0 h 4948900"/>
              <a:gd name="connsiteX2" fmla="*/ 4770596 w 4774116"/>
              <a:gd name="connsiteY2" fmla="*/ 2345801 h 4948900"/>
              <a:gd name="connsiteX3" fmla="*/ 2435283 w 4774116"/>
              <a:gd name="connsiteY3" fmla="*/ 4948900 h 4948900"/>
              <a:gd name="connsiteX4" fmla="*/ 83508 w 4774116"/>
              <a:gd name="connsiteY4" fmla="*/ 4946650 h 4948900"/>
              <a:gd name="connsiteX5" fmla="*/ 1442996 w 4774116"/>
              <a:gd name="connsiteY5" fmla="*/ 1326626 h 4948900"/>
              <a:gd name="connsiteX0" fmla="*/ 1442996 w 4772009"/>
              <a:gd name="connsiteY0" fmla="*/ 1326626 h 4948900"/>
              <a:gd name="connsiteX1" fmla="*/ 4766634 w 4772009"/>
              <a:gd name="connsiteY1" fmla="*/ 0 h 4948900"/>
              <a:gd name="connsiteX2" fmla="*/ 4770596 w 4772009"/>
              <a:gd name="connsiteY2" fmla="*/ 2345801 h 4948900"/>
              <a:gd name="connsiteX3" fmla="*/ 2435283 w 4772009"/>
              <a:gd name="connsiteY3" fmla="*/ 4948900 h 4948900"/>
              <a:gd name="connsiteX4" fmla="*/ 83508 w 4772009"/>
              <a:gd name="connsiteY4" fmla="*/ 4946650 h 4948900"/>
              <a:gd name="connsiteX5" fmla="*/ 1442996 w 4772009"/>
              <a:gd name="connsiteY5" fmla="*/ 1326626 h 4948900"/>
              <a:gd name="connsiteX0" fmla="*/ 1442996 w 4771271"/>
              <a:gd name="connsiteY0" fmla="*/ 1326626 h 4948900"/>
              <a:gd name="connsiteX1" fmla="*/ 4766634 w 4771271"/>
              <a:gd name="connsiteY1" fmla="*/ 0 h 4948900"/>
              <a:gd name="connsiteX2" fmla="*/ 4770596 w 4771271"/>
              <a:gd name="connsiteY2" fmla="*/ 2345801 h 4948900"/>
              <a:gd name="connsiteX3" fmla="*/ 2435283 w 4771271"/>
              <a:gd name="connsiteY3" fmla="*/ 4948900 h 4948900"/>
              <a:gd name="connsiteX4" fmla="*/ 83508 w 4771271"/>
              <a:gd name="connsiteY4" fmla="*/ 4946650 h 4948900"/>
              <a:gd name="connsiteX5" fmla="*/ 1442996 w 4771271"/>
              <a:gd name="connsiteY5" fmla="*/ 1326626 h 4948900"/>
              <a:gd name="connsiteX0" fmla="*/ 1457382 w 4785138"/>
              <a:gd name="connsiteY0" fmla="*/ 1248045 h 4870319"/>
              <a:gd name="connsiteX1" fmla="*/ 4740539 w 4785138"/>
              <a:gd name="connsiteY1" fmla="*/ 0 h 4870319"/>
              <a:gd name="connsiteX2" fmla="*/ 4784982 w 4785138"/>
              <a:gd name="connsiteY2" fmla="*/ 2267220 h 4870319"/>
              <a:gd name="connsiteX3" fmla="*/ 2449669 w 4785138"/>
              <a:gd name="connsiteY3" fmla="*/ 4870319 h 4870319"/>
              <a:gd name="connsiteX4" fmla="*/ 97894 w 4785138"/>
              <a:gd name="connsiteY4" fmla="*/ 4868069 h 4870319"/>
              <a:gd name="connsiteX5" fmla="*/ 1457382 w 4785138"/>
              <a:gd name="connsiteY5" fmla="*/ 1248045 h 4870319"/>
              <a:gd name="connsiteX0" fmla="*/ 1457856 w 4786297"/>
              <a:gd name="connsiteY0" fmla="*/ 1321863 h 4944137"/>
              <a:gd name="connsiteX1" fmla="*/ 4783876 w 4786297"/>
              <a:gd name="connsiteY1" fmla="*/ 0 h 4944137"/>
              <a:gd name="connsiteX2" fmla="*/ 4785456 w 4786297"/>
              <a:gd name="connsiteY2" fmla="*/ 2341038 h 4944137"/>
              <a:gd name="connsiteX3" fmla="*/ 2450143 w 4786297"/>
              <a:gd name="connsiteY3" fmla="*/ 4944137 h 4944137"/>
              <a:gd name="connsiteX4" fmla="*/ 98368 w 4786297"/>
              <a:gd name="connsiteY4" fmla="*/ 4941887 h 4944137"/>
              <a:gd name="connsiteX5" fmla="*/ 1457856 w 4786297"/>
              <a:gd name="connsiteY5" fmla="*/ 1321863 h 4944137"/>
              <a:gd name="connsiteX0" fmla="*/ 1457856 w 4797588"/>
              <a:gd name="connsiteY0" fmla="*/ 1321863 h 4944137"/>
              <a:gd name="connsiteX1" fmla="*/ 4783876 w 4797588"/>
              <a:gd name="connsiteY1" fmla="*/ 0 h 4944137"/>
              <a:gd name="connsiteX2" fmla="*/ 4785456 w 4797588"/>
              <a:gd name="connsiteY2" fmla="*/ 2341038 h 4944137"/>
              <a:gd name="connsiteX3" fmla="*/ 2450143 w 4797588"/>
              <a:gd name="connsiteY3" fmla="*/ 4944137 h 4944137"/>
              <a:gd name="connsiteX4" fmla="*/ 98368 w 4797588"/>
              <a:gd name="connsiteY4" fmla="*/ 4941887 h 4944137"/>
              <a:gd name="connsiteX5" fmla="*/ 1457856 w 4797588"/>
              <a:gd name="connsiteY5" fmla="*/ 1321863 h 4944137"/>
              <a:gd name="connsiteX0" fmla="*/ 1457856 w 4786940"/>
              <a:gd name="connsiteY0" fmla="*/ 1321863 h 4944137"/>
              <a:gd name="connsiteX1" fmla="*/ 4783876 w 4786940"/>
              <a:gd name="connsiteY1" fmla="*/ 0 h 4944137"/>
              <a:gd name="connsiteX2" fmla="*/ 4785456 w 4786940"/>
              <a:gd name="connsiteY2" fmla="*/ 2341038 h 4944137"/>
              <a:gd name="connsiteX3" fmla="*/ 2450143 w 4786940"/>
              <a:gd name="connsiteY3" fmla="*/ 4944137 h 4944137"/>
              <a:gd name="connsiteX4" fmla="*/ 98368 w 4786940"/>
              <a:gd name="connsiteY4" fmla="*/ 4941887 h 4944137"/>
              <a:gd name="connsiteX5" fmla="*/ 1457856 w 4786940"/>
              <a:gd name="connsiteY5" fmla="*/ 1321863 h 4944137"/>
              <a:gd name="connsiteX0" fmla="*/ 0 w 4688572"/>
              <a:gd name="connsiteY0" fmla="*/ 4941887 h 4944137"/>
              <a:gd name="connsiteX1" fmla="*/ 4685508 w 4688572"/>
              <a:gd name="connsiteY1" fmla="*/ 0 h 4944137"/>
              <a:gd name="connsiteX2" fmla="*/ 4687088 w 4688572"/>
              <a:gd name="connsiteY2" fmla="*/ 2341038 h 4944137"/>
              <a:gd name="connsiteX3" fmla="*/ 2351775 w 4688572"/>
              <a:gd name="connsiteY3" fmla="*/ 4944137 h 4944137"/>
              <a:gd name="connsiteX4" fmla="*/ 0 w 4688572"/>
              <a:gd name="connsiteY4" fmla="*/ 4941887 h 4944137"/>
              <a:gd name="connsiteX0" fmla="*/ 8532 w 4697104"/>
              <a:gd name="connsiteY0" fmla="*/ 4941887 h 6791896"/>
              <a:gd name="connsiteX1" fmla="*/ 4694040 w 4697104"/>
              <a:gd name="connsiteY1" fmla="*/ 0 h 6791896"/>
              <a:gd name="connsiteX2" fmla="*/ 4695620 w 4697104"/>
              <a:gd name="connsiteY2" fmla="*/ 2341038 h 6791896"/>
              <a:gd name="connsiteX3" fmla="*/ 2360307 w 4697104"/>
              <a:gd name="connsiteY3" fmla="*/ 4944137 h 6791896"/>
              <a:gd name="connsiteX4" fmla="*/ 8532 w 4697104"/>
              <a:gd name="connsiteY4" fmla="*/ 4941887 h 6791896"/>
              <a:gd name="connsiteX0" fmla="*/ 9319 w 4697891"/>
              <a:gd name="connsiteY0" fmla="*/ 4947358 h 6797367"/>
              <a:gd name="connsiteX1" fmla="*/ 4694827 w 4697891"/>
              <a:gd name="connsiteY1" fmla="*/ 5471 h 6797367"/>
              <a:gd name="connsiteX2" fmla="*/ 4696407 w 4697891"/>
              <a:gd name="connsiteY2" fmla="*/ 2346509 h 6797367"/>
              <a:gd name="connsiteX3" fmla="*/ 2361094 w 4697891"/>
              <a:gd name="connsiteY3" fmla="*/ 4949608 h 6797367"/>
              <a:gd name="connsiteX4" fmla="*/ 9319 w 4697891"/>
              <a:gd name="connsiteY4" fmla="*/ 4947358 h 6797367"/>
              <a:gd name="connsiteX0" fmla="*/ 16324 w 4704896"/>
              <a:gd name="connsiteY0" fmla="*/ 4944624 h 6340819"/>
              <a:gd name="connsiteX1" fmla="*/ 4701832 w 4704896"/>
              <a:gd name="connsiteY1" fmla="*/ 2737 h 6340819"/>
              <a:gd name="connsiteX2" fmla="*/ 4703412 w 4704896"/>
              <a:gd name="connsiteY2" fmla="*/ 2343775 h 6340819"/>
              <a:gd name="connsiteX3" fmla="*/ 2368099 w 4704896"/>
              <a:gd name="connsiteY3" fmla="*/ 4946874 h 6340819"/>
              <a:gd name="connsiteX4" fmla="*/ 16324 w 4704896"/>
              <a:gd name="connsiteY4" fmla="*/ 4944624 h 6340819"/>
              <a:gd name="connsiteX0" fmla="*/ 19595 w 4708167"/>
              <a:gd name="connsiteY0" fmla="*/ 4945185 h 6493780"/>
              <a:gd name="connsiteX1" fmla="*/ 4705103 w 4708167"/>
              <a:gd name="connsiteY1" fmla="*/ 3298 h 6493780"/>
              <a:gd name="connsiteX2" fmla="*/ 4706683 w 4708167"/>
              <a:gd name="connsiteY2" fmla="*/ 2344336 h 6493780"/>
              <a:gd name="connsiteX3" fmla="*/ 2371370 w 4708167"/>
              <a:gd name="connsiteY3" fmla="*/ 4947435 h 6493780"/>
              <a:gd name="connsiteX4" fmla="*/ 19595 w 4708167"/>
              <a:gd name="connsiteY4" fmla="*/ 4945185 h 6493780"/>
              <a:gd name="connsiteX0" fmla="*/ 23030 w 4711602"/>
              <a:gd name="connsiteY0" fmla="*/ 4947062 h 6495657"/>
              <a:gd name="connsiteX1" fmla="*/ 4708538 w 4711602"/>
              <a:gd name="connsiteY1" fmla="*/ 5175 h 6495657"/>
              <a:gd name="connsiteX2" fmla="*/ 4710118 w 4711602"/>
              <a:gd name="connsiteY2" fmla="*/ 2346213 h 6495657"/>
              <a:gd name="connsiteX3" fmla="*/ 2374805 w 4711602"/>
              <a:gd name="connsiteY3" fmla="*/ 4949312 h 6495657"/>
              <a:gd name="connsiteX4" fmla="*/ 23030 w 4711602"/>
              <a:gd name="connsiteY4" fmla="*/ 4947062 h 6495657"/>
              <a:gd name="connsiteX0" fmla="*/ 17656 w 4706228"/>
              <a:gd name="connsiteY0" fmla="*/ 4946370 h 6376432"/>
              <a:gd name="connsiteX1" fmla="*/ 4703164 w 4706228"/>
              <a:gd name="connsiteY1" fmla="*/ 4483 h 6376432"/>
              <a:gd name="connsiteX2" fmla="*/ 4704744 w 4706228"/>
              <a:gd name="connsiteY2" fmla="*/ 2345521 h 6376432"/>
              <a:gd name="connsiteX3" fmla="*/ 2369431 w 4706228"/>
              <a:gd name="connsiteY3" fmla="*/ 4948620 h 6376432"/>
              <a:gd name="connsiteX4" fmla="*/ 17656 w 4706228"/>
              <a:gd name="connsiteY4" fmla="*/ 4946370 h 6376432"/>
              <a:gd name="connsiteX0" fmla="*/ 11787 w 4700359"/>
              <a:gd name="connsiteY0" fmla="*/ 4947107 h 6502476"/>
              <a:gd name="connsiteX1" fmla="*/ 4697295 w 4700359"/>
              <a:gd name="connsiteY1" fmla="*/ 5220 h 6502476"/>
              <a:gd name="connsiteX2" fmla="*/ 4698875 w 4700359"/>
              <a:gd name="connsiteY2" fmla="*/ 2346258 h 6502476"/>
              <a:gd name="connsiteX3" fmla="*/ 2363562 w 4700359"/>
              <a:gd name="connsiteY3" fmla="*/ 4949357 h 6502476"/>
              <a:gd name="connsiteX4" fmla="*/ 11787 w 4700359"/>
              <a:gd name="connsiteY4" fmla="*/ 4947107 h 6502476"/>
              <a:gd name="connsiteX0" fmla="*/ 12057 w 4700629"/>
              <a:gd name="connsiteY0" fmla="*/ 4947819 h 6503188"/>
              <a:gd name="connsiteX1" fmla="*/ 4697565 w 4700629"/>
              <a:gd name="connsiteY1" fmla="*/ 5932 h 6503188"/>
              <a:gd name="connsiteX2" fmla="*/ 4699145 w 4700629"/>
              <a:gd name="connsiteY2" fmla="*/ 2346970 h 6503188"/>
              <a:gd name="connsiteX3" fmla="*/ 2363832 w 4700629"/>
              <a:gd name="connsiteY3" fmla="*/ 4950069 h 6503188"/>
              <a:gd name="connsiteX4" fmla="*/ 12057 w 4700629"/>
              <a:gd name="connsiteY4" fmla="*/ 4947819 h 6503188"/>
              <a:gd name="connsiteX0" fmla="*/ 12057 w 4700629"/>
              <a:gd name="connsiteY0" fmla="*/ 4947819 h 4950069"/>
              <a:gd name="connsiteX1" fmla="*/ 4697565 w 4700629"/>
              <a:gd name="connsiteY1" fmla="*/ 5932 h 4950069"/>
              <a:gd name="connsiteX2" fmla="*/ 4699145 w 4700629"/>
              <a:gd name="connsiteY2" fmla="*/ 2346970 h 4950069"/>
              <a:gd name="connsiteX3" fmla="*/ 2363832 w 4700629"/>
              <a:gd name="connsiteY3" fmla="*/ 4950069 h 4950069"/>
              <a:gd name="connsiteX4" fmla="*/ 12057 w 4700629"/>
              <a:gd name="connsiteY4" fmla="*/ 4947819 h 4950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0629" h="4950069">
                <a:moveTo>
                  <a:pt x="12057" y="4947819"/>
                </a:moveTo>
                <a:cubicBezTo>
                  <a:pt x="-216207" y="1449176"/>
                  <a:pt x="2849584" y="-109233"/>
                  <a:pt x="4697565" y="5932"/>
                </a:cubicBezTo>
                <a:cubicBezTo>
                  <a:pt x="4699434" y="522331"/>
                  <a:pt x="4702469" y="1789383"/>
                  <a:pt x="4699145" y="2346970"/>
                </a:cubicBezTo>
                <a:cubicBezTo>
                  <a:pt x="3382957" y="2297338"/>
                  <a:pt x="2162351" y="3414871"/>
                  <a:pt x="2363832" y="4950069"/>
                </a:cubicBezTo>
                <a:lnTo>
                  <a:pt x="12057" y="4947819"/>
                </a:lnTo>
                <a:close/>
              </a:path>
            </a:pathLst>
          </a:custGeom>
          <a:solidFill>
            <a:schemeClr val="bg1">
              <a:lumMod val="95000"/>
            </a:schemeClr>
          </a:solidFill>
        </p:spPr>
        <p:txBody>
          <a:bodyPr anchor="ctr"/>
          <a:lstStyle>
            <a:lvl1pPr algn="ctr">
              <a:spcBef>
                <a:spcPts val="0"/>
              </a:spcBef>
              <a:spcAft>
                <a:spcPts val="0"/>
              </a:spcAft>
              <a:defRPr>
                <a:solidFill>
                  <a:srgbClr val="0E3178"/>
                </a:solidFill>
              </a:defRPr>
            </a:lvl1pPr>
          </a:lstStyle>
          <a:p>
            <a:r>
              <a:rPr lang="en-AU" noProof="0" dirty="0"/>
              <a:t>Click icon to add picture</a:t>
            </a:r>
            <a:br>
              <a:rPr lang="en-AU" noProof="0" dirty="0"/>
            </a:br>
            <a:br>
              <a:rPr lang="en-AU" noProof="0" dirty="0"/>
            </a:br>
            <a:br>
              <a:rPr lang="en-AU" noProof="0" dirty="0"/>
            </a:br>
            <a:endParaRPr lang="en-AU" noProof="0" dirty="0"/>
          </a:p>
        </p:txBody>
      </p:sp>
    </p:spTree>
    <p:extLst>
      <p:ext uri="{BB962C8B-B14F-4D97-AF65-F5344CB8AC3E}">
        <p14:creationId xmlns:p14="http://schemas.microsoft.com/office/powerpoint/2010/main" val="873809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rc Image 1">
    <p:spTree>
      <p:nvGrpSpPr>
        <p:cNvPr id="1" name=""/>
        <p:cNvGrpSpPr/>
        <p:nvPr/>
      </p:nvGrpSpPr>
      <p:grpSpPr>
        <a:xfrm>
          <a:off x="0" y="0"/>
          <a:ext cx="0" cy="0"/>
          <a:chOff x="0" y="0"/>
          <a:chExt cx="0" cy="0"/>
        </a:xfrm>
      </p:grpSpPr>
      <p:sp>
        <p:nvSpPr>
          <p:cNvPr id="4" name="Content Placeholder 3"/>
          <p:cNvSpPr>
            <a:spLocks noGrp="1"/>
          </p:cNvSpPr>
          <p:nvPr>
            <p:ph sz="quarter" idx="11" hasCustomPrompt="1"/>
          </p:nvPr>
        </p:nvSpPr>
        <p:spPr>
          <a:xfrm>
            <a:off x="406800" y="2420938"/>
            <a:ext cx="6696000" cy="3887786"/>
          </a:xfrm>
        </p:spPr>
        <p:txBody>
          <a:bodyPr/>
          <a:lstStyle>
            <a:lvl1pPr>
              <a:defRPr/>
            </a:lvl1pPr>
            <a:lvl2pPr>
              <a:defRPr/>
            </a:lvl2pPr>
            <a:lvl3pPr>
              <a:defRPr/>
            </a:lvl3pPr>
            <a:lvl4pPr>
              <a:defRPr/>
            </a:lvl4pPr>
            <a:lvl5pPr>
              <a:defRPr/>
            </a:lvl5pPr>
            <a:lvl6pPr>
              <a:spcAft>
                <a:spcPts val="600"/>
              </a:spcAft>
              <a:defRPr/>
            </a:lvl6pPr>
            <a:lvl7pPr>
              <a:defRPr/>
            </a:lvl7pPr>
            <a:lvl8pPr>
              <a:defRPr/>
            </a:lvl8pPr>
            <a:lvl9pPr>
              <a:defRPr/>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0" name="Footer Placeholder 9">
            <a:extLst>
              <a:ext uri="{FF2B5EF4-FFF2-40B4-BE49-F238E27FC236}">
                <a16:creationId xmlns:a16="http://schemas.microsoft.com/office/drawing/2014/main" id="{A5F0D40E-24BD-41AA-B0EB-EEAFB82F84D2}"/>
              </a:ext>
            </a:extLst>
          </p:cNvPr>
          <p:cNvSpPr>
            <a:spLocks noGrp="1"/>
          </p:cNvSpPr>
          <p:nvPr>
            <p:ph type="ftr" sz="quarter" idx="12"/>
          </p:nvPr>
        </p:nvSpPr>
        <p:spPr/>
        <p:txBody>
          <a:bodyPr/>
          <a:lstStyle/>
          <a:p>
            <a:r>
              <a:rPr lang="en-AU"/>
              <a:t>[Footer]</a:t>
            </a:r>
            <a:endParaRPr lang="en-AU" dirty="0"/>
          </a:p>
        </p:txBody>
      </p:sp>
      <p:sp>
        <p:nvSpPr>
          <p:cNvPr id="11" name="Slide Number Placeholder 10">
            <a:extLst>
              <a:ext uri="{FF2B5EF4-FFF2-40B4-BE49-F238E27FC236}">
                <a16:creationId xmlns:a16="http://schemas.microsoft.com/office/drawing/2014/main" id="{DAAE371D-F91F-474A-9C7D-2EE5BD626936}"/>
              </a:ext>
            </a:extLst>
          </p:cNvPr>
          <p:cNvSpPr>
            <a:spLocks noGrp="1"/>
          </p:cNvSpPr>
          <p:nvPr>
            <p:ph type="sldNum" sz="quarter" idx="13"/>
          </p:nvPr>
        </p:nvSpPr>
        <p:spPr/>
        <p:txBody>
          <a:bodyPr/>
          <a:lstStyle/>
          <a:p>
            <a:fld id="{E917DE0E-AFB1-41FD-BC35-27DB61CA125F}" type="slidenum">
              <a:rPr lang="en-AU" smtClean="0"/>
              <a:pPr/>
              <a:t>‹#›</a:t>
            </a:fld>
            <a:endParaRPr lang="en-AU"/>
          </a:p>
        </p:txBody>
      </p:sp>
      <p:sp>
        <p:nvSpPr>
          <p:cNvPr id="13" name="Text Placeholder 12">
            <a:extLst>
              <a:ext uri="{FF2B5EF4-FFF2-40B4-BE49-F238E27FC236}">
                <a16:creationId xmlns:a16="http://schemas.microsoft.com/office/drawing/2014/main" id="{7F19F5B3-6092-4C49-B8D1-F80606A611D0}"/>
              </a:ext>
            </a:extLst>
          </p:cNvPr>
          <p:cNvSpPr>
            <a:spLocks noGrp="1"/>
          </p:cNvSpPr>
          <p:nvPr>
            <p:ph type="body" sz="quarter" idx="14" hasCustomPrompt="1"/>
          </p:nvPr>
        </p:nvSpPr>
        <p:spPr>
          <a:xfrm>
            <a:off x="406800"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
        <p:nvSpPr>
          <p:cNvPr id="2" name="Title 1">
            <a:extLst>
              <a:ext uri="{FF2B5EF4-FFF2-40B4-BE49-F238E27FC236}">
                <a16:creationId xmlns:a16="http://schemas.microsoft.com/office/drawing/2014/main" id="{D074AC29-7510-4F20-B768-F4B207373FAC}"/>
              </a:ext>
            </a:extLst>
          </p:cNvPr>
          <p:cNvSpPr>
            <a:spLocks noGrp="1"/>
          </p:cNvSpPr>
          <p:nvPr>
            <p:ph type="title" hasCustomPrompt="1"/>
          </p:nvPr>
        </p:nvSpPr>
        <p:spPr>
          <a:xfrm>
            <a:off x="406800" y="1267203"/>
            <a:ext cx="9601065" cy="497059"/>
          </a:xfrm>
        </p:spPr>
        <p:txBody>
          <a:bodyPr/>
          <a:lstStyle>
            <a:lvl1pPr>
              <a:defRPr/>
            </a:lvl1pPr>
          </a:lstStyle>
          <a:p>
            <a:r>
              <a:rPr lang="en-US" dirty="0"/>
              <a:t>[Slide title]</a:t>
            </a:r>
            <a:endParaRPr lang="en-AU" dirty="0"/>
          </a:p>
        </p:txBody>
      </p:sp>
      <p:sp>
        <p:nvSpPr>
          <p:cNvPr id="12" name="Picture Placeholder 10">
            <a:extLst>
              <a:ext uri="{FF2B5EF4-FFF2-40B4-BE49-F238E27FC236}">
                <a16:creationId xmlns:a16="http://schemas.microsoft.com/office/drawing/2014/main" id="{07793BEA-98EB-4925-A574-758E733A815A}"/>
              </a:ext>
            </a:extLst>
          </p:cNvPr>
          <p:cNvSpPr>
            <a:spLocks noGrp="1"/>
          </p:cNvSpPr>
          <p:nvPr>
            <p:ph type="pic" sz="quarter" idx="17" hasCustomPrompt="1"/>
          </p:nvPr>
        </p:nvSpPr>
        <p:spPr>
          <a:xfrm>
            <a:off x="7491371" y="1907931"/>
            <a:ext cx="4700629" cy="4950069"/>
          </a:xfrm>
          <a:custGeom>
            <a:avLst/>
            <a:gdLst>
              <a:gd name="connsiteX0" fmla="*/ 0 w 5004000"/>
              <a:gd name="connsiteY0" fmla="*/ 2565000 h 5130000"/>
              <a:gd name="connsiteX1" fmla="*/ 2502000 w 5004000"/>
              <a:gd name="connsiteY1" fmla="*/ 0 h 5130000"/>
              <a:gd name="connsiteX2" fmla="*/ 5004000 w 5004000"/>
              <a:gd name="connsiteY2" fmla="*/ 2565000 h 5130000"/>
              <a:gd name="connsiteX3" fmla="*/ 2502000 w 5004000"/>
              <a:gd name="connsiteY3" fmla="*/ 5130000 h 5130000"/>
              <a:gd name="connsiteX4" fmla="*/ 0 w 5004000"/>
              <a:gd name="connsiteY4" fmla="*/ 2565000 h 5130000"/>
              <a:gd name="connsiteX0" fmla="*/ 785747 w 5789747"/>
              <a:gd name="connsiteY0" fmla="*/ 2565000 h 5211958"/>
              <a:gd name="connsiteX1" fmla="*/ 3287747 w 5789747"/>
              <a:gd name="connsiteY1" fmla="*/ 0 h 5211958"/>
              <a:gd name="connsiteX2" fmla="*/ 5789747 w 5789747"/>
              <a:gd name="connsiteY2" fmla="*/ 2565000 h 5211958"/>
              <a:gd name="connsiteX3" fmla="*/ 3287747 w 5789747"/>
              <a:gd name="connsiteY3" fmla="*/ 5130000 h 5211958"/>
              <a:gd name="connsiteX4" fmla="*/ 150159 w 5789747"/>
              <a:gd name="connsiteY4" fmla="*/ 4394324 h 5211958"/>
              <a:gd name="connsiteX5" fmla="*/ 785747 w 5789747"/>
              <a:gd name="connsiteY5" fmla="*/ 2565000 h 5211958"/>
              <a:gd name="connsiteX0" fmla="*/ 785747 w 5789747"/>
              <a:gd name="connsiteY0" fmla="*/ 2565000 h 4680432"/>
              <a:gd name="connsiteX1" fmla="*/ 3287747 w 5789747"/>
              <a:gd name="connsiteY1" fmla="*/ 0 h 4680432"/>
              <a:gd name="connsiteX2" fmla="*/ 5789747 w 5789747"/>
              <a:gd name="connsiteY2" fmla="*/ 2565000 h 4680432"/>
              <a:gd name="connsiteX3" fmla="*/ 2525747 w 5789747"/>
              <a:gd name="connsiteY3" fmla="*/ 4415625 h 4680432"/>
              <a:gd name="connsiteX4" fmla="*/ 150159 w 5789747"/>
              <a:gd name="connsiteY4" fmla="*/ 4394324 h 4680432"/>
              <a:gd name="connsiteX5" fmla="*/ 785747 w 5789747"/>
              <a:gd name="connsiteY5" fmla="*/ 2565000 h 4680432"/>
              <a:gd name="connsiteX0" fmla="*/ 785747 w 5910439"/>
              <a:gd name="connsiteY0" fmla="*/ 3291177 h 5406609"/>
              <a:gd name="connsiteX1" fmla="*/ 3287747 w 5910439"/>
              <a:gd name="connsiteY1" fmla="*/ 726177 h 5406609"/>
              <a:gd name="connsiteX2" fmla="*/ 4826935 w 5910439"/>
              <a:gd name="connsiteY2" fmla="*/ 167501 h 5406609"/>
              <a:gd name="connsiteX3" fmla="*/ 5789747 w 5910439"/>
              <a:gd name="connsiteY3" fmla="*/ 3291177 h 5406609"/>
              <a:gd name="connsiteX4" fmla="*/ 2525747 w 5910439"/>
              <a:gd name="connsiteY4" fmla="*/ 5141802 h 5406609"/>
              <a:gd name="connsiteX5" fmla="*/ 150159 w 5910439"/>
              <a:gd name="connsiteY5" fmla="*/ 5120501 h 5406609"/>
              <a:gd name="connsiteX6" fmla="*/ 785747 w 5910439"/>
              <a:gd name="connsiteY6" fmla="*/ 3291177 h 5406609"/>
              <a:gd name="connsiteX0" fmla="*/ 785747 w 5159368"/>
              <a:gd name="connsiteY0" fmla="*/ 3291177 h 5454885"/>
              <a:gd name="connsiteX1" fmla="*/ 3287747 w 5159368"/>
              <a:gd name="connsiteY1" fmla="*/ 726177 h 5454885"/>
              <a:gd name="connsiteX2" fmla="*/ 4826935 w 5159368"/>
              <a:gd name="connsiteY2" fmla="*/ 167501 h 5454885"/>
              <a:gd name="connsiteX3" fmla="*/ 4827722 w 5159368"/>
              <a:gd name="connsiteY3" fmla="*/ 2510127 h 5454885"/>
              <a:gd name="connsiteX4" fmla="*/ 2525747 w 5159368"/>
              <a:gd name="connsiteY4" fmla="*/ 5141802 h 5454885"/>
              <a:gd name="connsiteX5" fmla="*/ 150159 w 5159368"/>
              <a:gd name="connsiteY5" fmla="*/ 5120501 h 5454885"/>
              <a:gd name="connsiteX6" fmla="*/ 785747 w 5159368"/>
              <a:gd name="connsiteY6" fmla="*/ 3291177 h 5454885"/>
              <a:gd name="connsiteX0" fmla="*/ 785747 w 5159368"/>
              <a:gd name="connsiteY0" fmla="*/ 3291177 h 5452410"/>
              <a:gd name="connsiteX1" fmla="*/ 3287747 w 5159368"/>
              <a:gd name="connsiteY1" fmla="*/ 726177 h 5452410"/>
              <a:gd name="connsiteX2" fmla="*/ 4826935 w 5159368"/>
              <a:gd name="connsiteY2" fmla="*/ 167501 h 5452410"/>
              <a:gd name="connsiteX3" fmla="*/ 4827722 w 5159368"/>
              <a:gd name="connsiteY3" fmla="*/ 2510127 h 5452410"/>
              <a:gd name="connsiteX4" fmla="*/ 2506697 w 5159368"/>
              <a:gd name="connsiteY4" fmla="*/ 5137039 h 5452410"/>
              <a:gd name="connsiteX5" fmla="*/ 150159 w 5159368"/>
              <a:gd name="connsiteY5" fmla="*/ 5120501 h 5452410"/>
              <a:gd name="connsiteX6" fmla="*/ 785747 w 5159368"/>
              <a:gd name="connsiteY6" fmla="*/ 3291177 h 5452410"/>
              <a:gd name="connsiteX0" fmla="*/ 785747 w 5159368"/>
              <a:gd name="connsiteY0" fmla="*/ 3291177 h 5357722"/>
              <a:gd name="connsiteX1" fmla="*/ 3287747 w 5159368"/>
              <a:gd name="connsiteY1" fmla="*/ 726177 h 5357722"/>
              <a:gd name="connsiteX2" fmla="*/ 4826935 w 5159368"/>
              <a:gd name="connsiteY2" fmla="*/ 167501 h 5357722"/>
              <a:gd name="connsiteX3" fmla="*/ 4827722 w 5159368"/>
              <a:gd name="connsiteY3" fmla="*/ 2510127 h 5357722"/>
              <a:gd name="connsiteX4" fmla="*/ 2306672 w 5159368"/>
              <a:gd name="connsiteY4" fmla="*/ 4913201 h 5357722"/>
              <a:gd name="connsiteX5" fmla="*/ 150159 w 5159368"/>
              <a:gd name="connsiteY5" fmla="*/ 5120501 h 5357722"/>
              <a:gd name="connsiteX6" fmla="*/ 785747 w 5159368"/>
              <a:gd name="connsiteY6" fmla="*/ 3291177 h 5357722"/>
              <a:gd name="connsiteX0" fmla="*/ 785747 w 5159368"/>
              <a:gd name="connsiteY0" fmla="*/ 3291177 h 5447518"/>
              <a:gd name="connsiteX1" fmla="*/ 3287747 w 5159368"/>
              <a:gd name="connsiteY1" fmla="*/ 726177 h 5447518"/>
              <a:gd name="connsiteX2" fmla="*/ 4826935 w 5159368"/>
              <a:gd name="connsiteY2" fmla="*/ 167501 h 5447518"/>
              <a:gd name="connsiteX3" fmla="*/ 4827722 w 5159368"/>
              <a:gd name="connsiteY3" fmla="*/ 2510127 h 5447518"/>
              <a:gd name="connsiteX4" fmla="*/ 2501934 w 5159368"/>
              <a:gd name="connsiteY4" fmla="*/ 5127514 h 5447518"/>
              <a:gd name="connsiteX5" fmla="*/ 150159 w 5159368"/>
              <a:gd name="connsiteY5" fmla="*/ 5120501 h 5447518"/>
              <a:gd name="connsiteX6" fmla="*/ 785747 w 5159368"/>
              <a:gd name="connsiteY6" fmla="*/ 3291177 h 5447518"/>
              <a:gd name="connsiteX0" fmla="*/ 785747 w 5159368"/>
              <a:gd name="connsiteY0" fmla="*/ 3291177 h 5317103"/>
              <a:gd name="connsiteX1" fmla="*/ 3287747 w 5159368"/>
              <a:gd name="connsiteY1" fmla="*/ 726177 h 5317103"/>
              <a:gd name="connsiteX2" fmla="*/ 4826935 w 5159368"/>
              <a:gd name="connsiteY2" fmla="*/ 167501 h 5317103"/>
              <a:gd name="connsiteX3" fmla="*/ 4827722 w 5159368"/>
              <a:gd name="connsiteY3" fmla="*/ 2510127 h 5317103"/>
              <a:gd name="connsiteX4" fmla="*/ 2501934 w 5159368"/>
              <a:gd name="connsiteY4" fmla="*/ 5127514 h 5317103"/>
              <a:gd name="connsiteX5" fmla="*/ 150159 w 5159368"/>
              <a:gd name="connsiteY5" fmla="*/ 5120501 h 5317103"/>
              <a:gd name="connsiteX6" fmla="*/ 785747 w 5159368"/>
              <a:gd name="connsiteY6" fmla="*/ 3291177 h 5317103"/>
              <a:gd name="connsiteX0" fmla="*/ 785747 w 5159368"/>
              <a:gd name="connsiteY0" fmla="*/ 3291177 h 5317103"/>
              <a:gd name="connsiteX1" fmla="*/ 3287747 w 5159368"/>
              <a:gd name="connsiteY1" fmla="*/ 726177 h 5317103"/>
              <a:gd name="connsiteX2" fmla="*/ 4826935 w 5159368"/>
              <a:gd name="connsiteY2" fmla="*/ 167501 h 5317103"/>
              <a:gd name="connsiteX3" fmla="*/ 4827722 w 5159368"/>
              <a:gd name="connsiteY3" fmla="*/ 2510127 h 5317103"/>
              <a:gd name="connsiteX4" fmla="*/ 2501934 w 5159368"/>
              <a:gd name="connsiteY4" fmla="*/ 5127514 h 5317103"/>
              <a:gd name="connsiteX5" fmla="*/ 150159 w 5159368"/>
              <a:gd name="connsiteY5" fmla="*/ 5120501 h 5317103"/>
              <a:gd name="connsiteX6" fmla="*/ 785747 w 5159368"/>
              <a:gd name="connsiteY6" fmla="*/ 3291177 h 5317103"/>
              <a:gd name="connsiteX0" fmla="*/ 785747 w 5159368"/>
              <a:gd name="connsiteY0" fmla="*/ 3291177 h 5317103"/>
              <a:gd name="connsiteX1" fmla="*/ 3287747 w 5159368"/>
              <a:gd name="connsiteY1" fmla="*/ 726177 h 5317103"/>
              <a:gd name="connsiteX2" fmla="*/ 4826935 w 5159368"/>
              <a:gd name="connsiteY2" fmla="*/ 167501 h 5317103"/>
              <a:gd name="connsiteX3" fmla="*/ 4827722 w 5159368"/>
              <a:gd name="connsiteY3" fmla="*/ 2510127 h 5317103"/>
              <a:gd name="connsiteX4" fmla="*/ 2501934 w 5159368"/>
              <a:gd name="connsiteY4" fmla="*/ 5127514 h 5317103"/>
              <a:gd name="connsiteX5" fmla="*/ 150159 w 5159368"/>
              <a:gd name="connsiteY5" fmla="*/ 5120501 h 5317103"/>
              <a:gd name="connsiteX6" fmla="*/ 785747 w 5159368"/>
              <a:gd name="connsiteY6" fmla="*/ 3291177 h 5317103"/>
              <a:gd name="connsiteX0" fmla="*/ 785747 w 5159368"/>
              <a:gd name="connsiteY0" fmla="*/ 3291177 h 5312715"/>
              <a:gd name="connsiteX1" fmla="*/ 3287747 w 5159368"/>
              <a:gd name="connsiteY1" fmla="*/ 726177 h 5312715"/>
              <a:gd name="connsiteX2" fmla="*/ 4826935 w 5159368"/>
              <a:gd name="connsiteY2" fmla="*/ 167501 h 5312715"/>
              <a:gd name="connsiteX3" fmla="*/ 4827722 w 5159368"/>
              <a:gd name="connsiteY3" fmla="*/ 2510127 h 5312715"/>
              <a:gd name="connsiteX4" fmla="*/ 2501934 w 5159368"/>
              <a:gd name="connsiteY4" fmla="*/ 5127514 h 5312715"/>
              <a:gd name="connsiteX5" fmla="*/ 150159 w 5159368"/>
              <a:gd name="connsiteY5" fmla="*/ 5120501 h 5312715"/>
              <a:gd name="connsiteX6" fmla="*/ 785747 w 5159368"/>
              <a:gd name="connsiteY6" fmla="*/ 3291177 h 5312715"/>
              <a:gd name="connsiteX0" fmla="*/ 785747 w 5159368"/>
              <a:gd name="connsiteY0" fmla="*/ 3291177 h 5127514"/>
              <a:gd name="connsiteX1" fmla="*/ 3287747 w 5159368"/>
              <a:gd name="connsiteY1" fmla="*/ 726177 h 5127514"/>
              <a:gd name="connsiteX2" fmla="*/ 4826935 w 5159368"/>
              <a:gd name="connsiteY2" fmla="*/ 167501 h 5127514"/>
              <a:gd name="connsiteX3" fmla="*/ 4827722 w 5159368"/>
              <a:gd name="connsiteY3" fmla="*/ 2510127 h 5127514"/>
              <a:gd name="connsiteX4" fmla="*/ 2501934 w 5159368"/>
              <a:gd name="connsiteY4" fmla="*/ 5127514 h 5127514"/>
              <a:gd name="connsiteX5" fmla="*/ 150159 w 5159368"/>
              <a:gd name="connsiteY5" fmla="*/ 5120501 h 5127514"/>
              <a:gd name="connsiteX6" fmla="*/ 785747 w 5159368"/>
              <a:gd name="connsiteY6" fmla="*/ 3291177 h 5127514"/>
              <a:gd name="connsiteX0" fmla="*/ 785747 w 5159368"/>
              <a:gd name="connsiteY0" fmla="*/ 3291177 h 5120501"/>
              <a:gd name="connsiteX1" fmla="*/ 3287747 w 5159368"/>
              <a:gd name="connsiteY1" fmla="*/ 726177 h 5120501"/>
              <a:gd name="connsiteX2" fmla="*/ 4826935 w 5159368"/>
              <a:gd name="connsiteY2" fmla="*/ 167501 h 5120501"/>
              <a:gd name="connsiteX3" fmla="*/ 4827722 w 5159368"/>
              <a:gd name="connsiteY3" fmla="*/ 2510127 h 5120501"/>
              <a:gd name="connsiteX4" fmla="*/ 2635284 w 5159368"/>
              <a:gd name="connsiteY4" fmla="*/ 5046551 h 5120501"/>
              <a:gd name="connsiteX5" fmla="*/ 150159 w 5159368"/>
              <a:gd name="connsiteY5" fmla="*/ 5120501 h 5120501"/>
              <a:gd name="connsiteX6" fmla="*/ 785747 w 5159368"/>
              <a:gd name="connsiteY6" fmla="*/ 3291177 h 5120501"/>
              <a:gd name="connsiteX0" fmla="*/ 785747 w 5159368"/>
              <a:gd name="connsiteY0" fmla="*/ 3291177 h 5122751"/>
              <a:gd name="connsiteX1" fmla="*/ 3287747 w 5159368"/>
              <a:gd name="connsiteY1" fmla="*/ 726177 h 5122751"/>
              <a:gd name="connsiteX2" fmla="*/ 4826935 w 5159368"/>
              <a:gd name="connsiteY2" fmla="*/ 167501 h 5122751"/>
              <a:gd name="connsiteX3" fmla="*/ 4827722 w 5159368"/>
              <a:gd name="connsiteY3" fmla="*/ 2510127 h 5122751"/>
              <a:gd name="connsiteX4" fmla="*/ 2501934 w 5159368"/>
              <a:gd name="connsiteY4" fmla="*/ 5122751 h 5122751"/>
              <a:gd name="connsiteX5" fmla="*/ 150159 w 5159368"/>
              <a:gd name="connsiteY5" fmla="*/ 5120501 h 5122751"/>
              <a:gd name="connsiteX6" fmla="*/ 785747 w 5159368"/>
              <a:gd name="connsiteY6" fmla="*/ 3291177 h 5122751"/>
              <a:gd name="connsiteX0" fmla="*/ 785747 w 5159368"/>
              <a:gd name="connsiteY0" fmla="*/ 3291177 h 5122751"/>
              <a:gd name="connsiteX1" fmla="*/ 3287747 w 5159368"/>
              <a:gd name="connsiteY1" fmla="*/ 726177 h 5122751"/>
              <a:gd name="connsiteX2" fmla="*/ 4826935 w 5159368"/>
              <a:gd name="connsiteY2" fmla="*/ 167501 h 5122751"/>
              <a:gd name="connsiteX3" fmla="*/ 4827722 w 5159368"/>
              <a:gd name="connsiteY3" fmla="*/ 2510127 h 5122751"/>
              <a:gd name="connsiteX4" fmla="*/ 2501934 w 5159368"/>
              <a:gd name="connsiteY4" fmla="*/ 5122751 h 5122751"/>
              <a:gd name="connsiteX5" fmla="*/ 150159 w 5159368"/>
              <a:gd name="connsiteY5" fmla="*/ 5120501 h 5122751"/>
              <a:gd name="connsiteX6" fmla="*/ 785747 w 5159368"/>
              <a:gd name="connsiteY6" fmla="*/ 3291177 h 5122751"/>
              <a:gd name="connsiteX0" fmla="*/ 785747 w 5007146"/>
              <a:gd name="connsiteY0" fmla="*/ 3291177 h 5122751"/>
              <a:gd name="connsiteX1" fmla="*/ 3287747 w 5007146"/>
              <a:gd name="connsiteY1" fmla="*/ 726177 h 5122751"/>
              <a:gd name="connsiteX2" fmla="*/ 4826935 w 5007146"/>
              <a:gd name="connsiteY2" fmla="*/ 167501 h 5122751"/>
              <a:gd name="connsiteX3" fmla="*/ 4827722 w 5007146"/>
              <a:gd name="connsiteY3" fmla="*/ 2510127 h 5122751"/>
              <a:gd name="connsiteX4" fmla="*/ 2501934 w 5007146"/>
              <a:gd name="connsiteY4" fmla="*/ 5122751 h 5122751"/>
              <a:gd name="connsiteX5" fmla="*/ 150159 w 5007146"/>
              <a:gd name="connsiteY5" fmla="*/ 5120501 h 5122751"/>
              <a:gd name="connsiteX6" fmla="*/ 785747 w 5007146"/>
              <a:gd name="connsiteY6" fmla="*/ 3291177 h 5122751"/>
              <a:gd name="connsiteX0" fmla="*/ 785747 w 4827722"/>
              <a:gd name="connsiteY0" fmla="*/ 3291177 h 5122751"/>
              <a:gd name="connsiteX1" fmla="*/ 3287747 w 4827722"/>
              <a:gd name="connsiteY1" fmla="*/ 726177 h 5122751"/>
              <a:gd name="connsiteX2" fmla="*/ 4826935 w 4827722"/>
              <a:gd name="connsiteY2" fmla="*/ 167501 h 5122751"/>
              <a:gd name="connsiteX3" fmla="*/ 4827722 w 4827722"/>
              <a:gd name="connsiteY3" fmla="*/ 2510127 h 5122751"/>
              <a:gd name="connsiteX4" fmla="*/ 2501934 w 4827722"/>
              <a:gd name="connsiteY4" fmla="*/ 5122751 h 5122751"/>
              <a:gd name="connsiteX5" fmla="*/ 150159 w 4827722"/>
              <a:gd name="connsiteY5" fmla="*/ 5120501 h 5122751"/>
              <a:gd name="connsiteX6" fmla="*/ 785747 w 4827722"/>
              <a:gd name="connsiteY6" fmla="*/ 3291177 h 5122751"/>
              <a:gd name="connsiteX0" fmla="*/ 785747 w 4831273"/>
              <a:gd name="connsiteY0" fmla="*/ 3291177 h 5122751"/>
              <a:gd name="connsiteX1" fmla="*/ 3287747 w 4831273"/>
              <a:gd name="connsiteY1" fmla="*/ 726177 h 5122751"/>
              <a:gd name="connsiteX2" fmla="*/ 4826935 w 4831273"/>
              <a:gd name="connsiteY2" fmla="*/ 167501 h 5122751"/>
              <a:gd name="connsiteX3" fmla="*/ 4827722 w 4831273"/>
              <a:gd name="connsiteY3" fmla="*/ 2510127 h 5122751"/>
              <a:gd name="connsiteX4" fmla="*/ 2501934 w 4831273"/>
              <a:gd name="connsiteY4" fmla="*/ 5122751 h 5122751"/>
              <a:gd name="connsiteX5" fmla="*/ 150159 w 4831273"/>
              <a:gd name="connsiteY5" fmla="*/ 5120501 h 5122751"/>
              <a:gd name="connsiteX6" fmla="*/ 785747 w 4831273"/>
              <a:gd name="connsiteY6" fmla="*/ 3291177 h 5122751"/>
              <a:gd name="connsiteX0" fmla="*/ 785747 w 4833285"/>
              <a:gd name="connsiteY0" fmla="*/ 3285835 h 5117409"/>
              <a:gd name="connsiteX1" fmla="*/ 3287747 w 4833285"/>
              <a:gd name="connsiteY1" fmla="*/ 720835 h 5117409"/>
              <a:gd name="connsiteX2" fmla="*/ 4833285 w 4833285"/>
              <a:gd name="connsiteY2" fmla="*/ 168509 h 5117409"/>
              <a:gd name="connsiteX3" fmla="*/ 4827722 w 4833285"/>
              <a:gd name="connsiteY3" fmla="*/ 2504785 h 5117409"/>
              <a:gd name="connsiteX4" fmla="*/ 2501934 w 4833285"/>
              <a:gd name="connsiteY4" fmla="*/ 5117409 h 5117409"/>
              <a:gd name="connsiteX5" fmla="*/ 150159 w 4833285"/>
              <a:gd name="connsiteY5" fmla="*/ 5115159 h 5117409"/>
              <a:gd name="connsiteX6" fmla="*/ 785747 w 4833285"/>
              <a:gd name="connsiteY6" fmla="*/ 3285835 h 5117409"/>
              <a:gd name="connsiteX0" fmla="*/ 785747 w 4833285"/>
              <a:gd name="connsiteY0" fmla="*/ 3285835 h 5117409"/>
              <a:gd name="connsiteX1" fmla="*/ 3287747 w 4833285"/>
              <a:gd name="connsiteY1" fmla="*/ 720835 h 5117409"/>
              <a:gd name="connsiteX2" fmla="*/ 4833285 w 4833285"/>
              <a:gd name="connsiteY2" fmla="*/ 168509 h 5117409"/>
              <a:gd name="connsiteX3" fmla="*/ 4827722 w 4833285"/>
              <a:gd name="connsiteY3" fmla="*/ 2504785 h 5117409"/>
              <a:gd name="connsiteX4" fmla="*/ 2501934 w 4833285"/>
              <a:gd name="connsiteY4" fmla="*/ 5117409 h 5117409"/>
              <a:gd name="connsiteX5" fmla="*/ 150159 w 4833285"/>
              <a:gd name="connsiteY5" fmla="*/ 5115159 h 5117409"/>
              <a:gd name="connsiteX6" fmla="*/ 785747 w 4833285"/>
              <a:gd name="connsiteY6" fmla="*/ 3285835 h 5117409"/>
              <a:gd name="connsiteX0" fmla="*/ 785747 w 4836181"/>
              <a:gd name="connsiteY0" fmla="*/ 3285835 h 5117409"/>
              <a:gd name="connsiteX1" fmla="*/ 3287747 w 4836181"/>
              <a:gd name="connsiteY1" fmla="*/ 720835 h 5117409"/>
              <a:gd name="connsiteX2" fmla="*/ 4833285 w 4836181"/>
              <a:gd name="connsiteY2" fmla="*/ 168509 h 5117409"/>
              <a:gd name="connsiteX3" fmla="*/ 4827722 w 4836181"/>
              <a:gd name="connsiteY3" fmla="*/ 2504785 h 5117409"/>
              <a:gd name="connsiteX4" fmla="*/ 2501934 w 4836181"/>
              <a:gd name="connsiteY4" fmla="*/ 5117409 h 5117409"/>
              <a:gd name="connsiteX5" fmla="*/ 150159 w 4836181"/>
              <a:gd name="connsiteY5" fmla="*/ 5115159 h 5117409"/>
              <a:gd name="connsiteX6" fmla="*/ 785747 w 4836181"/>
              <a:gd name="connsiteY6" fmla="*/ 3285835 h 5117409"/>
              <a:gd name="connsiteX0" fmla="*/ 785747 w 4834161"/>
              <a:gd name="connsiteY0" fmla="*/ 3285835 h 5117409"/>
              <a:gd name="connsiteX1" fmla="*/ 3287747 w 4834161"/>
              <a:gd name="connsiteY1" fmla="*/ 720835 h 5117409"/>
              <a:gd name="connsiteX2" fmla="*/ 4833285 w 4834161"/>
              <a:gd name="connsiteY2" fmla="*/ 168509 h 5117409"/>
              <a:gd name="connsiteX3" fmla="*/ 4815022 w 4834161"/>
              <a:gd name="connsiteY3" fmla="*/ 2431760 h 5117409"/>
              <a:gd name="connsiteX4" fmla="*/ 2501934 w 4834161"/>
              <a:gd name="connsiteY4" fmla="*/ 5117409 h 5117409"/>
              <a:gd name="connsiteX5" fmla="*/ 150159 w 4834161"/>
              <a:gd name="connsiteY5" fmla="*/ 5115159 h 5117409"/>
              <a:gd name="connsiteX6" fmla="*/ 785747 w 4834161"/>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117326 h 4948900"/>
              <a:gd name="connsiteX1" fmla="*/ 4833285 w 4841824"/>
              <a:gd name="connsiteY1" fmla="*/ 0 h 4948900"/>
              <a:gd name="connsiteX2" fmla="*/ 4837247 w 4841824"/>
              <a:gd name="connsiteY2" fmla="*/ 2345801 h 4948900"/>
              <a:gd name="connsiteX3" fmla="*/ 2501934 w 4841824"/>
              <a:gd name="connsiteY3" fmla="*/ 4948900 h 4948900"/>
              <a:gd name="connsiteX4" fmla="*/ 150159 w 4841824"/>
              <a:gd name="connsiteY4" fmla="*/ 4946650 h 4948900"/>
              <a:gd name="connsiteX5" fmla="*/ 785747 w 4841824"/>
              <a:gd name="connsiteY5" fmla="*/ 31173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4116"/>
              <a:gd name="connsiteY0" fmla="*/ 1326626 h 4948900"/>
              <a:gd name="connsiteX1" fmla="*/ 4766634 w 4774116"/>
              <a:gd name="connsiteY1" fmla="*/ 0 h 4948900"/>
              <a:gd name="connsiteX2" fmla="*/ 4770596 w 4774116"/>
              <a:gd name="connsiteY2" fmla="*/ 2345801 h 4948900"/>
              <a:gd name="connsiteX3" fmla="*/ 2435283 w 4774116"/>
              <a:gd name="connsiteY3" fmla="*/ 4948900 h 4948900"/>
              <a:gd name="connsiteX4" fmla="*/ 83508 w 4774116"/>
              <a:gd name="connsiteY4" fmla="*/ 4946650 h 4948900"/>
              <a:gd name="connsiteX5" fmla="*/ 1442996 w 4774116"/>
              <a:gd name="connsiteY5" fmla="*/ 1326626 h 4948900"/>
              <a:gd name="connsiteX0" fmla="*/ 1442996 w 4772009"/>
              <a:gd name="connsiteY0" fmla="*/ 1326626 h 4948900"/>
              <a:gd name="connsiteX1" fmla="*/ 4766634 w 4772009"/>
              <a:gd name="connsiteY1" fmla="*/ 0 h 4948900"/>
              <a:gd name="connsiteX2" fmla="*/ 4770596 w 4772009"/>
              <a:gd name="connsiteY2" fmla="*/ 2345801 h 4948900"/>
              <a:gd name="connsiteX3" fmla="*/ 2435283 w 4772009"/>
              <a:gd name="connsiteY3" fmla="*/ 4948900 h 4948900"/>
              <a:gd name="connsiteX4" fmla="*/ 83508 w 4772009"/>
              <a:gd name="connsiteY4" fmla="*/ 4946650 h 4948900"/>
              <a:gd name="connsiteX5" fmla="*/ 1442996 w 4772009"/>
              <a:gd name="connsiteY5" fmla="*/ 1326626 h 4948900"/>
              <a:gd name="connsiteX0" fmla="*/ 1442996 w 4771271"/>
              <a:gd name="connsiteY0" fmla="*/ 1326626 h 4948900"/>
              <a:gd name="connsiteX1" fmla="*/ 4766634 w 4771271"/>
              <a:gd name="connsiteY1" fmla="*/ 0 h 4948900"/>
              <a:gd name="connsiteX2" fmla="*/ 4770596 w 4771271"/>
              <a:gd name="connsiteY2" fmla="*/ 2345801 h 4948900"/>
              <a:gd name="connsiteX3" fmla="*/ 2435283 w 4771271"/>
              <a:gd name="connsiteY3" fmla="*/ 4948900 h 4948900"/>
              <a:gd name="connsiteX4" fmla="*/ 83508 w 4771271"/>
              <a:gd name="connsiteY4" fmla="*/ 4946650 h 4948900"/>
              <a:gd name="connsiteX5" fmla="*/ 1442996 w 4771271"/>
              <a:gd name="connsiteY5" fmla="*/ 1326626 h 4948900"/>
              <a:gd name="connsiteX0" fmla="*/ 1457382 w 4785138"/>
              <a:gd name="connsiteY0" fmla="*/ 1248045 h 4870319"/>
              <a:gd name="connsiteX1" fmla="*/ 4740539 w 4785138"/>
              <a:gd name="connsiteY1" fmla="*/ 0 h 4870319"/>
              <a:gd name="connsiteX2" fmla="*/ 4784982 w 4785138"/>
              <a:gd name="connsiteY2" fmla="*/ 2267220 h 4870319"/>
              <a:gd name="connsiteX3" fmla="*/ 2449669 w 4785138"/>
              <a:gd name="connsiteY3" fmla="*/ 4870319 h 4870319"/>
              <a:gd name="connsiteX4" fmla="*/ 97894 w 4785138"/>
              <a:gd name="connsiteY4" fmla="*/ 4868069 h 4870319"/>
              <a:gd name="connsiteX5" fmla="*/ 1457382 w 4785138"/>
              <a:gd name="connsiteY5" fmla="*/ 1248045 h 4870319"/>
              <a:gd name="connsiteX0" fmla="*/ 1457856 w 4786297"/>
              <a:gd name="connsiteY0" fmla="*/ 1321863 h 4944137"/>
              <a:gd name="connsiteX1" fmla="*/ 4783876 w 4786297"/>
              <a:gd name="connsiteY1" fmla="*/ 0 h 4944137"/>
              <a:gd name="connsiteX2" fmla="*/ 4785456 w 4786297"/>
              <a:gd name="connsiteY2" fmla="*/ 2341038 h 4944137"/>
              <a:gd name="connsiteX3" fmla="*/ 2450143 w 4786297"/>
              <a:gd name="connsiteY3" fmla="*/ 4944137 h 4944137"/>
              <a:gd name="connsiteX4" fmla="*/ 98368 w 4786297"/>
              <a:gd name="connsiteY4" fmla="*/ 4941887 h 4944137"/>
              <a:gd name="connsiteX5" fmla="*/ 1457856 w 4786297"/>
              <a:gd name="connsiteY5" fmla="*/ 1321863 h 4944137"/>
              <a:gd name="connsiteX0" fmla="*/ 1457856 w 4797588"/>
              <a:gd name="connsiteY0" fmla="*/ 1321863 h 4944137"/>
              <a:gd name="connsiteX1" fmla="*/ 4783876 w 4797588"/>
              <a:gd name="connsiteY1" fmla="*/ 0 h 4944137"/>
              <a:gd name="connsiteX2" fmla="*/ 4785456 w 4797588"/>
              <a:gd name="connsiteY2" fmla="*/ 2341038 h 4944137"/>
              <a:gd name="connsiteX3" fmla="*/ 2450143 w 4797588"/>
              <a:gd name="connsiteY3" fmla="*/ 4944137 h 4944137"/>
              <a:gd name="connsiteX4" fmla="*/ 98368 w 4797588"/>
              <a:gd name="connsiteY4" fmla="*/ 4941887 h 4944137"/>
              <a:gd name="connsiteX5" fmla="*/ 1457856 w 4797588"/>
              <a:gd name="connsiteY5" fmla="*/ 1321863 h 4944137"/>
              <a:gd name="connsiteX0" fmla="*/ 1457856 w 4786940"/>
              <a:gd name="connsiteY0" fmla="*/ 1321863 h 4944137"/>
              <a:gd name="connsiteX1" fmla="*/ 4783876 w 4786940"/>
              <a:gd name="connsiteY1" fmla="*/ 0 h 4944137"/>
              <a:gd name="connsiteX2" fmla="*/ 4785456 w 4786940"/>
              <a:gd name="connsiteY2" fmla="*/ 2341038 h 4944137"/>
              <a:gd name="connsiteX3" fmla="*/ 2450143 w 4786940"/>
              <a:gd name="connsiteY3" fmla="*/ 4944137 h 4944137"/>
              <a:gd name="connsiteX4" fmla="*/ 98368 w 4786940"/>
              <a:gd name="connsiteY4" fmla="*/ 4941887 h 4944137"/>
              <a:gd name="connsiteX5" fmla="*/ 1457856 w 4786940"/>
              <a:gd name="connsiteY5" fmla="*/ 1321863 h 4944137"/>
              <a:gd name="connsiteX0" fmla="*/ 0 w 4688572"/>
              <a:gd name="connsiteY0" fmla="*/ 4941887 h 4944137"/>
              <a:gd name="connsiteX1" fmla="*/ 4685508 w 4688572"/>
              <a:gd name="connsiteY1" fmla="*/ 0 h 4944137"/>
              <a:gd name="connsiteX2" fmla="*/ 4687088 w 4688572"/>
              <a:gd name="connsiteY2" fmla="*/ 2341038 h 4944137"/>
              <a:gd name="connsiteX3" fmla="*/ 2351775 w 4688572"/>
              <a:gd name="connsiteY3" fmla="*/ 4944137 h 4944137"/>
              <a:gd name="connsiteX4" fmla="*/ 0 w 4688572"/>
              <a:gd name="connsiteY4" fmla="*/ 4941887 h 4944137"/>
              <a:gd name="connsiteX0" fmla="*/ 8532 w 4697104"/>
              <a:gd name="connsiteY0" fmla="*/ 4941887 h 6791896"/>
              <a:gd name="connsiteX1" fmla="*/ 4694040 w 4697104"/>
              <a:gd name="connsiteY1" fmla="*/ 0 h 6791896"/>
              <a:gd name="connsiteX2" fmla="*/ 4695620 w 4697104"/>
              <a:gd name="connsiteY2" fmla="*/ 2341038 h 6791896"/>
              <a:gd name="connsiteX3" fmla="*/ 2360307 w 4697104"/>
              <a:gd name="connsiteY3" fmla="*/ 4944137 h 6791896"/>
              <a:gd name="connsiteX4" fmla="*/ 8532 w 4697104"/>
              <a:gd name="connsiteY4" fmla="*/ 4941887 h 6791896"/>
              <a:gd name="connsiteX0" fmla="*/ 9319 w 4697891"/>
              <a:gd name="connsiteY0" fmla="*/ 4947358 h 6797367"/>
              <a:gd name="connsiteX1" fmla="*/ 4694827 w 4697891"/>
              <a:gd name="connsiteY1" fmla="*/ 5471 h 6797367"/>
              <a:gd name="connsiteX2" fmla="*/ 4696407 w 4697891"/>
              <a:gd name="connsiteY2" fmla="*/ 2346509 h 6797367"/>
              <a:gd name="connsiteX3" fmla="*/ 2361094 w 4697891"/>
              <a:gd name="connsiteY3" fmla="*/ 4949608 h 6797367"/>
              <a:gd name="connsiteX4" fmla="*/ 9319 w 4697891"/>
              <a:gd name="connsiteY4" fmla="*/ 4947358 h 6797367"/>
              <a:gd name="connsiteX0" fmla="*/ 16324 w 4704896"/>
              <a:gd name="connsiteY0" fmla="*/ 4944624 h 6340819"/>
              <a:gd name="connsiteX1" fmla="*/ 4701832 w 4704896"/>
              <a:gd name="connsiteY1" fmla="*/ 2737 h 6340819"/>
              <a:gd name="connsiteX2" fmla="*/ 4703412 w 4704896"/>
              <a:gd name="connsiteY2" fmla="*/ 2343775 h 6340819"/>
              <a:gd name="connsiteX3" fmla="*/ 2368099 w 4704896"/>
              <a:gd name="connsiteY3" fmla="*/ 4946874 h 6340819"/>
              <a:gd name="connsiteX4" fmla="*/ 16324 w 4704896"/>
              <a:gd name="connsiteY4" fmla="*/ 4944624 h 6340819"/>
              <a:gd name="connsiteX0" fmla="*/ 19595 w 4708167"/>
              <a:gd name="connsiteY0" fmla="*/ 4945185 h 6493780"/>
              <a:gd name="connsiteX1" fmla="*/ 4705103 w 4708167"/>
              <a:gd name="connsiteY1" fmla="*/ 3298 h 6493780"/>
              <a:gd name="connsiteX2" fmla="*/ 4706683 w 4708167"/>
              <a:gd name="connsiteY2" fmla="*/ 2344336 h 6493780"/>
              <a:gd name="connsiteX3" fmla="*/ 2371370 w 4708167"/>
              <a:gd name="connsiteY3" fmla="*/ 4947435 h 6493780"/>
              <a:gd name="connsiteX4" fmla="*/ 19595 w 4708167"/>
              <a:gd name="connsiteY4" fmla="*/ 4945185 h 6493780"/>
              <a:gd name="connsiteX0" fmla="*/ 23030 w 4711602"/>
              <a:gd name="connsiteY0" fmla="*/ 4947062 h 6495657"/>
              <a:gd name="connsiteX1" fmla="*/ 4708538 w 4711602"/>
              <a:gd name="connsiteY1" fmla="*/ 5175 h 6495657"/>
              <a:gd name="connsiteX2" fmla="*/ 4710118 w 4711602"/>
              <a:gd name="connsiteY2" fmla="*/ 2346213 h 6495657"/>
              <a:gd name="connsiteX3" fmla="*/ 2374805 w 4711602"/>
              <a:gd name="connsiteY3" fmla="*/ 4949312 h 6495657"/>
              <a:gd name="connsiteX4" fmla="*/ 23030 w 4711602"/>
              <a:gd name="connsiteY4" fmla="*/ 4947062 h 6495657"/>
              <a:gd name="connsiteX0" fmla="*/ 17656 w 4706228"/>
              <a:gd name="connsiteY0" fmla="*/ 4946370 h 6376432"/>
              <a:gd name="connsiteX1" fmla="*/ 4703164 w 4706228"/>
              <a:gd name="connsiteY1" fmla="*/ 4483 h 6376432"/>
              <a:gd name="connsiteX2" fmla="*/ 4704744 w 4706228"/>
              <a:gd name="connsiteY2" fmla="*/ 2345521 h 6376432"/>
              <a:gd name="connsiteX3" fmla="*/ 2369431 w 4706228"/>
              <a:gd name="connsiteY3" fmla="*/ 4948620 h 6376432"/>
              <a:gd name="connsiteX4" fmla="*/ 17656 w 4706228"/>
              <a:gd name="connsiteY4" fmla="*/ 4946370 h 6376432"/>
              <a:gd name="connsiteX0" fmla="*/ 11787 w 4700359"/>
              <a:gd name="connsiteY0" fmla="*/ 4947107 h 6502476"/>
              <a:gd name="connsiteX1" fmla="*/ 4697295 w 4700359"/>
              <a:gd name="connsiteY1" fmla="*/ 5220 h 6502476"/>
              <a:gd name="connsiteX2" fmla="*/ 4698875 w 4700359"/>
              <a:gd name="connsiteY2" fmla="*/ 2346258 h 6502476"/>
              <a:gd name="connsiteX3" fmla="*/ 2363562 w 4700359"/>
              <a:gd name="connsiteY3" fmla="*/ 4949357 h 6502476"/>
              <a:gd name="connsiteX4" fmla="*/ 11787 w 4700359"/>
              <a:gd name="connsiteY4" fmla="*/ 4947107 h 6502476"/>
              <a:gd name="connsiteX0" fmla="*/ 12057 w 4700629"/>
              <a:gd name="connsiteY0" fmla="*/ 4947819 h 6503188"/>
              <a:gd name="connsiteX1" fmla="*/ 4697565 w 4700629"/>
              <a:gd name="connsiteY1" fmla="*/ 5932 h 6503188"/>
              <a:gd name="connsiteX2" fmla="*/ 4699145 w 4700629"/>
              <a:gd name="connsiteY2" fmla="*/ 2346970 h 6503188"/>
              <a:gd name="connsiteX3" fmla="*/ 2363832 w 4700629"/>
              <a:gd name="connsiteY3" fmla="*/ 4950069 h 6503188"/>
              <a:gd name="connsiteX4" fmla="*/ 12057 w 4700629"/>
              <a:gd name="connsiteY4" fmla="*/ 4947819 h 6503188"/>
              <a:gd name="connsiteX0" fmla="*/ 12057 w 4700629"/>
              <a:gd name="connsiteY0" fmla="*/ 4947819 h 4950069"/>
              <a:gd name="connsiteX1" fmla="*/ 4697565 w 4700629"/>
              <a:gd name="connsiteY1" fmla="*/ 5932 h 4950069"/>
              <a:gd name="connsiteX2" fmla="*/ 4699145 w 4700629"/>
              <a:gd name="connsiteY2" fmla="*/ 2346970 h 4950069"/>
              <a:gd name="connsiteX3" fmla="*/ 2363832 w 4700629"/>
              <a:gd name="connsiteY3" fmla="*/ 4950069 h 4950069"/>
              <a:gd name="connsiteX4" fmla="*/ 12057 w 4700629"/>
              <a:gd name="connsiteY4" fmla="*/ 4947819 h 4950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0629" h="4950069">
                <a:moveTo>
                  <a:pt x="12057" y="4947819"/>
                </a:moveTo>
                <a:cubicBezTo>
                  <a:pt x="-216207" y="1449176"/>
                  <a:pt x="2849584" y="-109233"/>
                  <a:pt x="4697565" y="5932"/>
                </a:cubicBezTo>
                <a:cubicBezTo>
                  <a:pt x="4699434" y="522331"/>
                  <a:pt x="4702469" y="1789383"/>
                  <a:pt x="4699145" y="2346970"/>
                </a:cubicBezTo>
                <a:cubicBezTo>
                  <a:pt x="3382957" y="2297338"/>
                  <a:pt x="2162351" y="3414871"/>
                  <a:pt x="2363832" y="4950069"/>
                </a:cubicBezTo>
                <a:lnTo>
                  <a:pt x="12057" y="4947819"/>
                </a:lnTo>
                <a:close/>
              </a:path>
            </a:pathLst>
          </a:custGeom>
          <a:blipFill dpi="0" rotWithShape="1">
            <a:blip r:embed="rId2"/>
            <a:srcRect/>
            <a:stretch>
              <a:fillRect l="-25000" r="-25000"/>
            </a:stretch>
          </a:blipFill>
        </p:spPr>
        <p:txBody>
          <a:bodyPr anchor="ctr"/>
          <a:lstStyle>
            <a:lvl1pPr algn="ctr">
              <a:spcBef>
                <a:spcPts val="0"/>
              </a:spcBef>
              <a:spcAft>
                <a:spcPts val="0"/>
              </a:spcAft>
              <a:defRPr>
                <a:solidFill>
                  <a:srgbClr val="0E3178"/>
                </a:solidFill>
              </a:defRPr>
            </a:lvl1pPr>
          </a:lstStyle>
          <a:p>
            <a:r>
              <a:rPr lang="en-AU" noProof="0" dirty="0"/>
              <a:t> </a:t>
            </a:r>
          </a:p>
        </p:txBody>
      </p:sp>
    </p:spTree>
    <p:extLst>
      <p:ext uri="{BB962C8B-B14F-4D97-AF65-F5344CB8AC3E}">
        <p14:creationId xmlns:p14="http://schemas.microsoft.com/office/powerpoint/2010/main" val="4192390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rc Image 2">
    <p:spTree>
      <p:nvGrpSpPr>
        <p:cNvPr id="1" name=""/>
        <p:cNvGrpSpPr/>
        <p:nvPr/>
      </p:nvGrpSpPr>
      <p:grpSpPr>
        <a:xfrm>
          <a:off x="0" y="0"/>
          <a:ext cx="0" cy="0"/>
          <a:chOff x="0" y="0"/>
          <a:chExt cx="0" cy="0"/>
        </a:xfrm>
      </p:grpSpPr>
      <p:sp>
        <p:nvSpPr>
          <p:cNvPr id="4" name="Content Placeholder 3"/>
          <p:cNvSpPr>
            <a:spLocks noGrp="1"/>
          </p:cNvSpPr>
          <p:nvPr>
            <p:ph sz="quarter" idx="11" hasCustomPrompt="1"/>
          </p:nvPr>
        </p:nvSpPr>
        <p:spPr>
          <a:xfrm>
            <a:off x="406800" y="2420938"/>
            <a:ext cx="6696000" cy="3887786"/>
          </a:xfrm>
        </p:spPr>
        <p:txBody>
          <a:bodyPr/>
          <a:lstStyle>
            <a:lvl1pPr>
              <a:defRPr/>
            </a:lvl1pPr>
            <a:lvl2pPr>
              <a:defRPr/>
            </a:lvl2pPr>
            <a:lvl3pPr>
              <a:defRPr/>
            </a:lvl3pPr>
            <a:lvl4pPr>
              <a:defRPr/>
            </a:lvl4pPr>
            <a:lvl5pPr>
              <a:defRPr/>
            </a:lvl5pPr>
            <a:lvl6pPr>
              <a:spcAft>
                <a:spcPts val="600"/>
              </a:spcAft>
              <a:defRPr/>
            </a:lvl6pPr>
            <a:lvl7pPr>
              <a:defRPr/>
            </a:lvl7pPr>
            <a:lvl8pPr>
              <a:defRPr/>
            </a:lvl8pPr>
            <a:lvl9pPr>
              <a:defRPr/>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0" name="Footer Placeholder 9">
            <a:extLst>
              <a:ext uri="{FF2B5EF4-FFF2-40B4-BE49-F238E27FC236}">
                <a16:creationId xmlns:a16="http://schemas.microsoft.com/office/drawing/2014/main" id="{A5F0D40E-24BD-41AA-B0EB-EEAFB82F84D2}"/>
              </a:ext>
            </a:extLst>
          </p:cNvPr>
          <p:cNvSpPr>
            <a:spLocks noGrp="1"/>
          </p:cNvSpPr>
          <p:nvPr>
            <p:ph type="ftr" sz="quarter" idx="12"/>
          </p:nvPr>
        </p:nvSpPr>
        <p:spPr/>
        <p:txBody>
          <a:bodyPr/>
          <a:lstStyle/>
          <a:p>
            <a:r>
              <a:rPr lang="en-AU"/>
              <a:t>[Footer]</a:t>
            </a:r>
            <a:endParaRPr lang="en-AU" dirty="0"/>
          </a:p>
        </p:txBody>
      </p:sp>
      <p:sp>
        <p:nvSpPr>
          <p:cNvPr id="11" name="Slide Number Placeholder 10">
            <a:extLst>
              <a:ext uri="{FF2B5EF4-FFF2-40B4-BE49-F238E27FC236}">
                <a16:creationId xmlns:a16="http://schemas.microsoft.com/office/drawing/2014/main" id="{DAAE371D-F91F-474A-9C7D-2EE5BD626936}"/>
              </a:ext>
            </a:extLst>
          </p:cNvPr>
          <p:cNvSpPr>
            <a:spLocks noGrp="1"/>
          </p:cNvSpPr>
          <p:nvPr>
            <p:ph type="sldNum" sz="quarter" idx="13"/>
          </p:nvPr>
        </p:nvSpPr>
        <p:spPr/>
        <p:txBody>
          <a:bodyPr/>
          <a:lstStyle/>
          <a:p>
            <a:fld id="{E917DE0E-AFB1-41FD-BC35-27DB61CA125F}" type="slidenum">
              <a:rPr lang="en-AU" smtClean="0"/>
              <a:pPr/>
              <a:t>‹#›</a:t>
            </a:fld>
            <a:endParaRPr lang="en-AU"/>
          </a:p>
        </p:txBody>
      </p:sp>
      <p:sp>
        <p:nvSpPr>
          <p:cNvPr id="13" name="Text Placeholder 12">
            <a:extLst>
              <a:ext uri="{FF2B5EF4-FFF2-40B4-BE49-F238E27FC236}">
                <a16:creationId xmlns:a16="http://schemas.microsoft.com/office/drawing/2014/main" id="{7F19F5B3-6092-4C49-B8D1-F80606A611D0}"/>
              </a:ext>
            </a:extLst>
          </p:cNvPr>
          <p:cNvSpPr>
            <a:spLocks noGrp="1"/>
          </p:cNvSpPr>
          <p:nvPr>
            <p:ph type="body" sz="quarter" idx="14" hasCustomPrompt="1"/>
          </p:nvPr>
        </p:nvSpPr>
        <p:spPr>
          <a:xfrm>
            <a:off x="406800"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
        <p:nvSpPr>
          <p:cNvPr id="2" name="Title 1">
            <a:extLst>
              <a:ext uri="{FF2B5EF4-FFF2-40B4-BE49-F238E27FC236}">
                <a16:creationId xmlns:a16="http://schemas.microsoft.com/office/drawing/2014/main" id="{D074AC29-7510-4F20-B768-F4B207373FAC}"/>
              </a:ext>
            </a:extLst>
          </p:cNvPr>
          <p:cNvSpPr>
            <a:spLocks noGrp="1"/>
          </p:cNvSpPr>
          <p:nvPr>
            <p:ph type="title" hasCustomPrompt="1"/>
          </p:nvPr>
        </p:nvSpPr>
        <p:spPr>
          <a:xfrm>
            <a:off x="406800" y="1267203"/>
            <a:ext cx="9601065" cy="497059"/>
          </a:xfrm>
        </p:spPr>
        <p:txBody>
          <a:bodyPr/>
          <a:lstStyle>
            <a:lvl1pPr>
              <a:defRPr/>
            </a:lvl1pPr>
          </a:lstStyle>
          <a:p>
            <a:r>
              <a:rPr lang="en-US" dirty="0"/>
              <a:t>[Slide title]</a:t>
            </a:r>
            <a:endParaRPr lang="en-AU" dirty="0"/>
          </a:p>
        </p:txBody>
      </p:sp>
      <p:sp>
        <p:nvSpPr>
          <p:cNvPr id="12" name="Picture Placeholder 10">
            <a:extLst>
              <a:ext uri="{FF2B5EF4-FFF2-40B4-BE49-F238E27FC236}">
                <a16:creationId xmlns:a16="http://schemas.microsoft.com/office/drawing/2014/main" id="{07793BEA-98EB-4925-A574-758E733A815A}"/>
              </a:ext>
            </a:extLst>
          </p:cNvPr>
          <p:cNvSpPr>
            <a:spLocks noGrp="1"/>
          </p:cNvSpPr>
          <p:nvPr>
            <p:ph type="pic" sz="quarter" idx="17" hasCustomPrompt="1"/>
          </p:nvPr>
        </p:nvSpPr>
        <p:spPr>
          <a:xfrm>
            <a:off x="7491371" y="1907931"/>
            <a:ext cx="4700629" cy="4950069"/>
          </a:xfrm>
          <a:custGeom>
            <a:avLst/>
            <a:gdLst>
              <a:gd name="connsiteX0" fmla="*/ 0 w 5004000"/>
              <a:gd name="connsiteY0" fmla="*/ 2565000 h 5130000"/>
              <a:gd name="connsiteX1" fmla="*/ 2502000 w 5004000"/>
              <a:gd name="connsiteY1" fmla="*/ 0 h 5130000"/>
              <a:gd name="connsiteX2" fmla="*/ 5004000 w 5004000"/>
              <a:gd name="connsiteY2" fmla="*/ 2565000 h 5130000"/>
              <a:gd name="connsiteX3" fmla="*/ 2502000 w 5004000"/>
              <a:gd name="connsiteY3" fmla="*/ 5130000 h 5130000"/>
              <a:gd name="connsiteX4" fmla="*/ 0 w 5004000"/>
              <a:gd name="connsiteY4" fmla="*/ 2565000 h 5130000"/>
              <a:gd name="connsiteX0" fmla="*/ 785747 w 5789747"/>
              <a:gd name="connsiteY0" fmla="*/ 2565000 h 5211958"/>
              <a:gd name="connsiteX1" fmla="*/ 3287747 w 5789747"/>
              <a:gd name="connsiteY1" fmla="*/ 0 h 5211958"/>
              <a:gd name="connsiteX2" fmla="*/ 5789747 w 5789747"/>
              <a:gd name="connsiteY2" fmla="*/ 2565000 h 5211958"/>
              <a:gd name="connsiteX3" fmla="*/ 3287747 w 5789747"/>
              <a:gd name="connsiteY3" fmla="*/ 5130000 h 5211958"/>
              <a:gd name="connsiteX4" fmla="*/ 150159 w 5789747"/>
              <a:gd name="connsiteY4" fmla="*/ 4394324 h 5211958"/>
              <a:gd name="connsiteX5" fmla="*/ 785747 w 5789747"/>
              <a:gd name="connsiteY5" fmla="*/ 2565000 h 5211958"/>
              <a:gd name="connsiteX0" fmla="*/ 785747 w 5789747"/>
              <a:gd name="connsiteY0" fmla="*/ 2565000 h 4680432"/>
              <a:gd name="connsiteX1" fmla="*/ 3287747 w 5789747"/>
              <a:gd name="connsiteY1" fmla="*/ 0 h 4680432"/>
              <a:gd name="connsiteX2" fmla="*/ 5789747 w 5789747"/>
              <a:gd name="connsiteY2" fmla="*/ 2565000 h 4680432"/>
              <a:gd name="connsiteX3" fmla="*/ 2525747 w 5789747"/>
              <a:gd name="connsiteY3" fmla="*/ 4415625 h 4680432"/>
              <a:gd name="connsiteX4" fmla="*/ 150159 w 5789747"/>
              <a:gd name="connsiteY4" fmla="*/ 4394324 h 4680432"/>
              <a:gd name="connsiteX5" fmla="*/ 785747 w 5789747"/>
              <a:gd name="connsiteY5" fmla="*/ 2565000 h 4680432"/>
              <a:gd name="connsiteX0" fmla="*/ 785747 w 5910439"/>
              <a:gd name="connsiteY0" fmla="*/ 3291177 h 5406609"/>
              <a:gd name="connsiteX1" fmla="*/ 3287747 w 5910439"/>
              <a:gd name="connsiteY1" fmla="*/ 726177 h 5406609"/>
              <a:gd name="connsiteX2" fmla="*/ 4826935 w 5910439"/>
              <a:gd name="connsiteY2" fmla="*/ 167501 h 5406609"/>
              <a:gd name="connsiteX3" fmla="*/ 5789747 w 5910439"/>
              <a:gd name="connsiteY3" fmla="*/ 3291177 h 5406609"/>
              <a:gd name="connsiteX4" fmla="*/ 2525747 w 5910439"/>
              <a:gd name="connsiteY4" fmla="*/ 5141802 h 5406609"/>
              <a:gd name="connsiteX5" fmla="*/ 150159 w 5910439"/>
              <a:gd name="connsiteY5" fmla="*/ 5120501 h 5406609"/>
              <a:gd name="connsiteX6" fmla="*/ 785747 w 5910439"/>
              <a:gd name="connsiteY6" fmla="*/ 3291177 h 5406609"/>
              <a:gd name="connsiteX0" fmla="*/ 785747 w 5159368"/>
              <a:gd name="connsiteY0" fmla="*/ 3291177 h 5454885"/>
              <a:gd name="connsiteX1" fmla="*/ 3287747 w 5159368"/>
              <a:gd name="connsiteY1" fmla="*/ 726177 h 5454885"/>
              <a:gd name="connsiteX2" fmla="*/ 4826935 w 5159368"/>
              <a:gd name="connsiteY2" fmla="*/ 167501 h 5454885"/>
              <a:gd name="connsiteX3" fmla="*/ 4827722 w 5159368"/>
              <a:gd name="connsiteY3" fmla="*/ 2510127 h 5454885"/>
              <a:gd name="connsiteX4" fmla="*/ 2525747 w 5159368"/>
              <a:gd name="connsiteY4" fmla="*/ 5141802 h 5454885"/>
              <a:gd name="connsiteX5" fmla="*/ 150159 w 5159368"/>
              <a:gd name="connsiteY5" fmla="*/ 5120501 h 5454885"/>
              <a:gd name="connsiteX6" fmla="*/ 785747 w 5159368"/>
              <a:gd name="connsiteY6" fmla="*/ 3291177 h 5454885"/>
              <a:gd name="connsiteX0" fmla="*/ 785747 w 5159368"/>
              <a:gd name="connsiteY0" fmla="*/ 3291177 h 5452410"/>
              <a:gd name="connsiteX1" fmla="*/ 3287747 w 5159368"/>
              <a:gd name="connsiteY1" fmla="*/ 726177 h 5452410"/>
              <a:gd name="connsiteX2" fmla="*/ 4826935 w 5159368"/>
              <a:gd name="connsiteY2" fmla="*/ 167501 h 5452410"/>
              <a:gd name="connsiteX3" fmla="*/ 4827722 w 5159368"/>
              <a:gd name="connsiteY3" fmla="*/ 2510127 h 5452410"/>
              <a:gd name="connsiteX4" fmla="*/ 2506697 w 5159368"/>
              <a:gd name="connsiteY4" fmla="*/ 5137039 h 5452410"/>
              <a:gd name="connsiteX5" fmla="*/ 150159 w 5159368"/>
              <a:gd name="connsiteY5" fmla="*/ 5120501 h 5452410"/>
              <a:gd name="connsiteX6" fmla="*/ 785747 w 5159368"/>
              <a:gd name="connsiteY6" fmla="*/ 3291177 h 5452410"/>
              <a:gd name="connsiteX0" fmla="*/ 785747 w 5159368"/>
              <a:gd name="connsiteY0" fmla="*/ 3291177 h 5357722"/>
              <a:gd name="connsiteX1" fmla="*/ 3287747 w 5159368"/>
              <a:gd name="connsiteY1" fmla="*/ 726177 h 5357722"/>
              <a:gd name="connsiteX2" fmla="*/ 4826935 w 5159368"/>
              <a:gd name="connsiteY2" fmla="*/ 167501 h 5357722"/>
              <a:gd name="connsiteX3" fmla="*/ 4827722 w 5159368"/>
              <a:gd name="connsiteY3" fmla="*/ 2510127 h 5357722"/>
              <a:gd name="connsiteX4" fmla="*/ 2306672 w 5159368"/>
              <a:gd name="connsiteY4" fmla="*/ 4913201 h 5357722"/>
              <a:gd name="connsiteX5" fmla="*/ 150159 w 5159368"/>
              <a:gd name="connsiteY5" fmla="*/ 5120501 h 5357722"/>
              <a:gd name="connsiteX6" fmla="*/ 785747 w 5159368"/>
              <a:gd name="connsiteY6" fmla="*/ 3291177 h 5357722"/>
              <a:gd name="connsiteX0" fmla="*/ 785747 w 5159368"/>
              <a:gd name="connsiteY0" fmla="*/ 3291177 h 5447518"/>
              <a:gd name="connsiteX1" fmla="*/ 3287747 w 5159368"/>
              <a:gd name="connsiteY1" fmla="*/ 726177 h 5447518"/>
              <a:gd name="connsiteX2" fmla="*/ 4826935 w 5159368"/>
              <a:gd name="connsiteY2" fmla="*/ 167501 h 5447518"/>
              <a:gd name="connsiteX3" fmla="*/ 4827722 w 5159368"/>
              <a:gd name="connsiteY3" fmla="*/ 2510127 h 5447518"/>
              <a:gd name="connsiteX4" fmla="*/ 2501934 w 5159368"/>
              <a:gd name="connsiteY4" fmla="*/ 5127514 h 5447518"/>
              <a:gd name="connsiteX5" fmla="*/ 150159 w 5159368"/>
              <a:gd name="connsiteY5" fmla="*/ 5120501 h 5447518"/>
              <a:gd name="connsiteX6" fmla="*/ 785747 w 5159368"/>
              <a:gd name="connsiteY6" fmla="*/ 3291177 h 5447518"/>
              <a:gd name="connsiteX0" fmla="*/ 785747 w 5159368"/>
              <a:gd name="connsiteY0" fmla="*/ 3291177 h 5317103"/>
              <a:gd name="connsiteX1" fmla="*/ 3287747 w 5159368"/>
              <a:gd name="connsiteY1" fmla="*/ 726177 h 5317103"/>
              <a:gd name="connsiteX2" fmla="*/ 4826935 w 5159368"/>
              <a:gd name="connsiteY2" fmla="*/ 167501 h 5317103"/>
              <a:gd name="connsiteX3" fmla="*/ 4827722 w 5159368"/>
              <a:gd name="connsiteY3" fmla="*/ 2510127 h 5317103"/>
              <a:gd name="connsiteX4" fmla="*/ 2501934 w 5159368"/>
              <a:gd name="connsiteY4" fmla="*/ 5127514 h 5317103"/>
              <a:gd name="connsiteX5" fmla="*/ 150159 w 5159368"/>
              <a:gd name="connsiteY5" fmla="*/ 5120501 h 5317103"/>
              <a:gd name="connsiteX6" fmla="*/ 785747 w 5159368"/>
              <a:gd name="connsiteY6" fmla="*/ 3291177 h 5317103"/>
              <a:gd name="connsiteX0" fmla="*/ 785747 w 5159368"/>
              <a:gd name="connsiteY0" fmla="*/ 3291177 h 5317103"/>
              <a:gd name="connsiteX1" fmla="*/ 3287747 w 5159368"/>
              <a:gd name="connsiteY1" fmla="*/ 726177 h 5317103"/>
              <a:gd name="connsiteX2" fmla="*/ 4826935 w 5159368"/>
              <a:gd name="connsiteY2" fmla="*/ 167501 h 5317103"/>
              <a:gd name="connsiteX3" fmla="*/ 4827722 w 5159368"/>
              <a:gd name="connsiteY3" fmla="*/ 2510127 h 5317103"/>
              <a:gd name="connsiteX4" fmla="*/ 2501934 w 5159368"/>
              <a:gd name="connsiteY4" fmla="*/ 5127514 h 5317103"/>
              <a:gd name="connsiteX5" fmla="*/ 150159 w 5159368"/>
              <a:gd name="connsiteY5" fmla="*/ 5120501 h 5317103"/>
              <a:gd name="connsiteX6" fmla="*/ 785747 w 5159368"/>
              <a:gd name="connsiteY6" fmla="*/ 3291177 h 5317103"/>
              <a:gd name="connsiteX0" fmla="*/ 785747 w 5159368"/>
              <a:gd name="connsiteY0" fmla="*/ 3291177 h 5317103"/>
              <a:gd name="connsiteX1" fmla="*/ 3287747 w 5159368"/>
              <a:gd name="connsiteY1" fmla="*/ 726177 h 5317103"/>
              <a:gd name="connsiteX2" fmla="*/ 4826935 w 5159368"/>
              <a:gd name="connsiteY2" fmla="*/ 167501 h 5317103"/>
              <a:gd name="connsiteX3" fmla="*/ 4827722 w 5159368"/>
              <a:gd name="connsiteY3" fmla="*/ 2510127 h 5317103"/>
              <a:gd name="connsiteX4" fmla="*/ 2501934 w 5159368"/>
              <a:gd name="connsiteY4" fmla="*/ 5127514 h 5317103"/>
              <a:gd name="connsiteX5" fmla="*/ 150159 w 5159368"/>
              <a:gd name="connsiteY5" fmla="*/ 5120501 h 5317103"/>
              <a:gd name="connsiteX6" fmla="*/ 785747 w 5159368"/>
              <a:gd name="connsiteY6" fmla="*/ 3291177 h 5317103"/>
              <a:gd name="connsiteX0" fmla="*/ 785747 w 5159368"/>
              <a:gd name="connsiteY0" fmla="*/ 3291177 h 5312715"/>
              <a:gd name="connsiteX1" fmla="*/ 3287747 w 5159368"/>
              <a:gd name="connsiteY1" fmla="*/ 726177 h 5312715"/>
              <a:gd name="connsiteX2" fmla="*/ 4826935 w 5159368"/>
              <a:gd name="connsiteY2" fmla="*/ 167501 h 5312715"/>
              <a:gd name="connsiteX3" fmla="*/ 4827722 w 5159368"/>
              <a:gd name="connsiteY3" fmla="*/ 2510127 h 5312715"/>
              <a:gd name="connsiteX4" fmla="*/ 2501934 w 5159368"/>
              <a:gd name="connsiteY4" fmla="*/ 5127514 h 5312715"/>
              <a:gd name="connsiteX5" fmla="*/ 150159 w 5159368"/>
              <a:gd name="connsiteY5" fmla="*/ 5120501 h 5312715"/>
              <a:gd name="connsiteX6" fmla="*/ 785747 w 5159368"/>
              <a:gd name="connsiteY6" fmla="*/ 3291177 h 5312715"/>
              <a:gd name="connsiteX0" fmla="*/ 785747 w 5159368"/>
              <a:gd name="connsiteY0" fmla="*/ 3291177 h 5127514"/>
              <a:gd name="connsiteX1" fmla="*/ 3287747 w 5159368"/>
              <a:gd name="connsiteY1" fmla="*/ 726177 h 5127514"/>
              <a:gd name="connsiteX2" fmla="*/ 4826935 w 5159368"/>
              <a:gd name="connsiteY2" fmla="*/ 167501 h 5127514"/>
              <a:gd name="connsiteX3" fmla="*/ 4827722 w 5159368"/>
              <a:gd name="connsiteY3" fmla="*/ 2510127 h 5127514"/>
              <a:gd name="connsiteX4" fmla="*/ 2501934 w 5159368"/>
              <a:gd name="connsiteY4" fmla="*/ 5127514 h 5127514"/>
              <a:gd name="connsiteX5" fmla="*/ 150159 w 5159368"/>
              <a:gd name="connsiteY5" fmla="*/ 5120501 h 5127514"/>
              <a:gd name="connsiteX6" fmla="*/ 785747 w 5159368"/>
              <a:gd name="connsiteY6" fmla="*/ 3291177 h 5127514"/>
              <a:gd name="connsiteX0" fmla="*/ 785747 w 5159368"/>
              <a:gd name="connsiteY0" fmla="*/ 3291177 h 5120501"/>
              <a:gd name="connsiteX1" fmla="*/ 3287747 w 5159368"/>
              <a:gd name="connsiteY1" fmla="*/ 726177 h 5120501"/>
              <a:gd name="connsiteX2" fmla="*/ 4826935 w 5159368"/>
              <a:gd name="connsiteY2" fmla="*/ 167501 h 5120501"/>
              <a:gd name="connsiteX3" fmla="*/ 4827722 w 5159368"/>
              <a:gd name="connsiteY3" fmla="*/ 2510127 h 5120501"/>
              <a:gd name="connsiteX4" fmla="*/ 2635284 w 5159368"/>
              <a:gd name="connsiteY4" fmla="*/ 5046551 h 5120501"/>
              <a:gd name="connsiteX5" fmla="*/ 150159 w 5159368"/>
              <a:gd name="connsiteY5" fmla="*/ 5120501 h 5120501"/>
              <a:gd name="connsiteX6" fmla="*/ 785747 w 5159368"/>
              <a:gd name="connsiteY6" fmla="*/ 3291177 h 5120501"/>
              <a:gd name="connsiteX0" fmla="*/ 785747 w 5159368"/>
              <a:gd name="connsiteY0" fmla="*/ 3291177 h 5122751"/>
              <a:gd name="connsiteX1" fmla="*/ 3287747 w 5159368"/>
              <a:gd name="connsiteY1" fmla="*/ 726177 h 5122751"/>
              <a:gd name="connsiteX2" fmla="*/ 4826935 w 5159368"/>
              <a:gd name="connsiteY2" fmla="*/ 167501 h 5122751"/>
              <a:gd name="connsiteX3" fmla="*/ 4827722 w 5159368"/>
              <a:gd name="connsiteY3" fmla="*/ 2510127 h 5122751"/>
              <a:gd name="connsiteX4" fmla="*/ 2501934 w 5159368"/>
              <a:gd name="connsiteY4" fmla="*/ 5122751 h 5122751"/>
              <a:gd name="connsiteX5" fmla="*/ 150159 w 5159368"/>
              <a:gd name="connsiteY5" fmla="*/ 5120501 h 5122751"/>
              <a:gd name="connsiteX6" fmla="*/ 785747 w 5159368"/>
              <a:gd name="connsiteY6" fmla="*/ 3291177 h 5122751"/>
              <a:gd name="connsiteX0" fmla="*/ 785747 w 5159368"/>
              <a:gd name="connsiteY0" fmla="*/ 3291177 h 5122751"/>
              <a:gd name="connsiteX1" fmla="*/ 3287747 w 5159368"/>
              <a:gd name="connsiteY1" fmla="*/ 726177 h 5122751"/>
              <a:gd name="connsiteX2" fmla="*/ 4826935 w 5159368"/>
              <a:gd name="connsiteY2" fmla="*/ 167501 h 5122751"/>
              <a:gd name="connsiteX3" fmla="*/ 4827722 w 5159368"/>
              <a:gd name="connsiteY3" fmla="*/ 2510127 h 5122751"/>
              <a:gd name="connsiteX4" fmla="*/ 2501934 w 5159368"/>
              <a:gd name="connsiteY4" fmla="*/ 5122751 h 5122751"/>
              <a:gd name="connsiteX5" fmla="*/ 150159 w 5159368"/>
              <a:gd name="connsiteY5" fmla="*/ 5120501 h 5122751"/>
              <a:gd name="connsiteX6" fmla="*/ 785747 w 5159368"/>
              <a:gd name="connsiteY6" fmla="*/ 3291177 h 5122751"/>
              <a:gd name="connsiteX0" fmla="*/ 785747 w 5007146"/>
              <a:gd name="connsiteY0" fmla="*/ 3291177 h 5122751"/>
              <a:gd name="connsiteX1" fmla="*/ 3287747 w 5007146"/>
              <a:gd name="connsiteY1" fmla="*/ 726177 h 5122751"/>
              <a:gd name="connsiteX2" fmla="*/ 4826935 w 5007146"/>
              <a:gd name="connsiteY2" fmla="*/ 167501 h 5122751"/>
              <a:gd name="connsiteX3" fmla="*/ 4827722 w 5007146"/>
              <a:gd name="connsiteY3" fmla="*/ 2510127 h 5122751"/>
              <a:gd name="connsiteX4" fmla="*/ 2501934 w 5007146"/>
              <a:gd name="connsiteY4" fmla="*/ 5122751 h 5122751"/>
              <a:gd name="connsiteX5" fmla="*/ 150159 w 5007146"/>
              <a:gd name="connsiteY5" fmla="*/ 5120501 h 5122751"/>
              <a:gd name="connsiteX6" fmla="*/ 785747 w 5007146"/>
              <a:gd name="connsiteY6" fmla="*/ 3291177 h 5122751"/>
              <a:gd name="connsiteX0" fmla="*/ 785747 w 4827722"/>
              <a:gd name="connsiteY0" fmla="*/ 3291177 h 5122751"/>
              <a:gd name="connsiteX1" fmla="*/ 3287747 w 4827722"/>
              <a:gd name="connsiteY1" fmla="*/ 726177 h 5122751"/>
              <a:gd name="connsiteX2" fmla="*/ 4826935 w 4827722"/>
              <a:gd name="connsiteY2" fmla="*/ 167501 h 5122751"/>
              <a:gd name="connsiteX3" fmla="*/ 4827722 w 4827722"/>
              <a:gd name="connsiteY3" fmla="*/ 2510127 h 5122751"/>
              <a:gd name="connsiteX4" fmla="*/ 2501934 w 4827722"/>
              <a:gd name="connsiteY4" fmla="*/ 5122751 h 5122751"/>
              <a:gd name="connsiteX5" fmla="*/ 150159 w 4827722"/>
              <a:gd name="connsiteY5" fmla="*/ 5120501 h 5122751"/>
              <a:gd name="connsiteX6" fmla="*/ 785747 w 4827722"/>
              <a:gd name="connsiteY6" fmla="*/ 3291177 h 5122751"/>
              <a:gd name="connsiteX0" fmla="*/ 785747 w 4831273"/>
              <a:gd name="connsiteY0" fmla="*/ 3291177 h 5122751"/>
              <a:gd name="connsiteX1" fmla="*/ 3287747 w 4831273"/>
              <a:gd name="connsiteY1" fmla="*/ 726177 h 5122751"/>
              <a:gd name="connsiteX2" fmla="*/ 4826935 w 4831273"/>
              <a:gd name="connsiteY2" fmla="*/ 167501 h 5122751"/>
              <a:gd name="connsiteX3" fmla="*/ 4827722 w 4831273"/>
              <a:gd name="connsiteY3" fmla="*/ 2510127 h 5122751"/>
              <a:gd name="connsiteX4" fmla="*/ 2501934 w 4831273"/>
              <a:gd name="connsiteY4" fmla="*/ 5122751 h 5122751"/>
              <a:gd name="connsiteX5" fmla="*/ 150159 w 4831273"/>
              <a:gd name="connsiteY5" fmla="*/ 5120501 h 5122751"/>
              <a:gd name="connsiteX6" fmla="*/ 785747 w 4831273"/>
              <a:gd name="connsiteY6" fmla="*/ 3291177 h 5122751"/>
              <a:gd name="connsiteX0" fmla="*/ 785747 w 4833285"/>
              <a:gd name="connsiteY0" fmla="*/ 3285835 h 5117409"/>
              <a:gd name="connsiteX1" fmla="*/ 3287747 w 4833285"/>
              <a:gd name="connsiteY1" fmla="*/ 720835 h 5117409"/>
              <a:gd name="connsiteX2" fmla="*/ 4833285 w 4833285"/>
              <a:gd name="connsiteY2" fmla="*/ 168509 h 5117409"/>
              <a:gd name="connsiteX3" fmla="*/ 4827722 w 4833285"/>
              <a:gd name="connsiteY3" fmla="*/ 2504785 h 5117409"/>
              <a:gd name="connsiteX4" fmla="*/ 2501934 w 4833285"/>
              <a:gd name="connsiteY4" fmla="*/ 5117409 h 5117409"/>
              <a:gd name="connsiteX5" fmla="*/ 150159 w 4833285"/>
              <a:gd name="connsiteY5" fmla="*/ 5115159 h 5117409"/>
              <a:gd name="connsiteX6" fmla="*/ 785747 w 4833285"/>
              <a:gd name="connsiteY6" fmla="*/ 3285835 h 5117409"/>
              <a:gd name="connsiteX0" fmla="*/ 785747 w 4833285"/>
              <a:gd name="connsiteY0" fmla="*/ 3285835 h 5117409"/>
              <a:gd name="connsiteX1" fmla="*/ 3287747 w 4833285"/>
              <a:gd name="connsiteY1" fmla="*/ 720835 h 5117409"/>
              <a:gd name="connsiteX2" fmla="*/ 4833285 w 4833285"/>
              <a:gd name="connsiteY2" fmla="*/ 168509 h 5117409"/>
              <a:gd name="connsiteX3" fmla="*/ 4827722 w 4833285"/>
              <a:gd name="connsiteY3" fmla="*/ 2504785 h 5117409"/>
              <a:gd name="connsiteX4" fmla="*/ 2501934 w 4833285"/>
              <a:gd name="connsiteY4" fmla="*/ 5117409 h 5117409"/>
              <a:gd name="connsiteX5" fmla="*/ 150159 w 4833285"/>
              <a:gd name="connsiteY5" fmla="*/ 5115159 h 5117409"/>
              <a:gd name="connsiteX6" fmla="*/ 785747 w 4833285"/>
              <a:gd name="connsiteY6" fmla="*/ 3285835 h 5117409"/>
              <a:gd name="connsiteX0" fmla="*/ 785747 w 4836181"/>
              <a:gd name="connsiteY0" fmla="*/ 3285835 h 5117409"/>
              <a:gd name="connsiteX1" fmla="*/ 3287747 w 4836181"/>
              <a:gd name="connsiteY1" fmla="*/ 720835 h 5117409"/>
              <a:gd name="connsiteX2" fmla="*/ 4833285 w 4836181"/>
              <a:gd name="connsiteY2" fmla="*/ 168509 h 5117409"/>
              <a:gd name="connsiteX3" fmla="*/ 4827722 w 4836181"/>
              <a:gd name="connsiteY3" fmla="*/ 2504785 h 5117409"/>
              <a:gd name="connsiteX4" fmla="*/ 2501934 w 4836181"/>
              <a:gd name="connsiteY4" fmla="*/ 5117409 h 5117409"/>
              <a:gd name="connsiteX5" fmla="*/ 150159 w 4836181"/>
              <a:gd name="connsiteY5" fmla="*/ 5115159 h 5117409"/>
              <a:gd name="connsiteX6" fmla="*/ 785747 w 4836181"/>
              <a:gd name="connsiteY6" fmla="*/ 3285835 h 5117409"/>
              <a:gd name="connsiteX0" fmla="*/ 785747 w 4834161"/>
              <a:gd name="connsiteY0" fmla="*/ 3285835 h 5117409"/>
              <a:gd name="connsiteX1" fmla="*/ 3287747 w 4834161"/>
              <a:gd name="connsiteY1" fmla="*/ 720835 h 5117409"/>
              <a:gd name="connsiteX2" fmla="*/ 4833285 w 4834161"/>
              <a:gd name="connsiteY2" fmla="*/ 168509 h 5117409"/>
              <a:gd name="connsiteX3" fmla="*/ 4815022 w 4834161"/>
              <a:gd name="connsiteY3" fmla="*/ 2431760 h 5117409"/>
              <a:gd name="connsiteX4" fmla="*/ 2501934 w 4834161"/>
              <a:gd name="connsiteY4" fmla="*/ 5117409 h 5117409"/>
              <a:gd name="connsiteX5" fmla="*/ 150159 w 4834161"/>
              <a:gd name="connsiteY5" fmla="*/ 5115159 h 5117409"/>
              <a:gd name="connsiteX6" fmla="*/ 785747 w 4834161"/>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117326 h 4948900"/>
              <a:gd name="connsiteX1" fmla="*/ 4833285 w 4841824"/>
              <a:gd name="connsiteY1" fmla="*/ 0 h 4948900"/>
              <a:gd name="connsiteX2" fmla="*/ 4837247 w 4841824"/>
              <a:gd name="connsiteY2" fmla="*/ 2345801 h 4948900"/>
              <a:gd name="connsiteX3" fmla="*/ 2501934 w 4841824"/>
              <a:gd name="connsiteY3" fmla="*/ 4948900 h 4948900"/>
              <a:gd name="connsiteX4" fmla="*/ 150159 w 4841824"/>
              <a:gd name="connsiteY4" fmla="*/ 4946650 h 4948900"/>
              <a:gd name="connsiteX5" fmla="*/ 785747 w 4841824"/>
              <a:gd name="connsiteY5" fmla="*/ 31173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4116"/>
              <a:gd name="connsiteY0" fmla="*/ 1326626 h 4948900"/>
              <a:gd name="connsiteX1" fmla="*/ 4766634 w 4774116"/>
              <a:gd name="connsiteY1" fmla="*/ 0 h 4948900"/>
              <a:gd name="connsiteX2" fmla="*/ 4770596 w 4774116"/>
              <a:gd name="connsiteY2" fmla="*/ 2345801 h 4948900"/>
              <a:gd name="connsiteX3" fmla="*/ 2435283 w 4774116"/>
              <a:gd name="connsiteY3" fmla="*/ 4948900 h 4948900"/>
              <a:gd name="connsiteX4" fmla="*/ 83508 w 4774116"/>
              <a:gd name="connsiteY4" fmla="*/ 4946650 h 4948900"/>
              <a:gd name="connsiteX5" fmla="*/ 1442996 w 4774116"/>
              <a:gd name="connsiteY5" fmla="*/ 1326626 h 4948900"/>
              <a:gd name="connsiteX0" fmla="*/ 1442996 w 4772009"/>
              <a:gd name="connsiteY0" fmla="*/ 1326626 h 4948900"/>
              <a:gd name="connsiteX1" fmla="*/ 4766634 w 4772009"/>
              <a:gd name="connsiteY1" fmla="*/ 0 h 4948900"/>
              <a:gd name="connsiteX2" fmla="*/ 4770596 w 4772009"/>
              <a:gd name="connsiteY2" fmla="*/ 2345801 h 4948900"/>
              <a:gd name="connsiteX3" fmla="*/ 2435283 w 4772009"/>
              <a:gd name="connsiteY3" fmla="*/ 4948900 h 4948900"/>
              <a:gd name="connsiteX4" fmla="*/ 83508 w 4772009"/>
              <a:gd name="connsiteY4" fmla="*/ 4946650 h 4948900"/>
              <a:gd name="connsiteX5" fmla="*/ 1442996 w 4772009"/>
              <a:gd name="connsiteY5" fmla="*/ 1326626 h 4948900"/>
              <a:gd name="connsiteX0" fmla="*/ 1442996 w 4771271"/>
              <a:gd name="connsiteY0" fmla="*/ 1326626 h 4948900"/>
              <a:gd name="connsiteX1" fmla="*/ 4766634 w 4771271"/>
              <a:gd name="connsiteY1" fmla="*/ 0 h 4948900"/>
              <a:gd name="connsiteX2" fmla="*/ 4770596 w 4771271"/>
              <a:gd name="connsiteY2" fmla="*/ 2345801 h 4948900"/>
              <a:gd name="connsiteX3" fmla="*/ 2435283 w 4771271"/>
              <a:gd name="connsiteY3" fmla="*/ 4948900 h 4948900"/>
              <a:gd name="connsiteX4" fmla="*/ 83508 w 4771271"/>
              <a:gd name="connsiteY4" fmla="*/ 4946650 h 4948900"/>
              <a:gd name="connsiteX5" fmla="*/ 1442996 w 4771271"/>
              <a:gd name="connsiteY5" fmla="*/ 1326626 h 4948900"/>
              <a:gd name="connsiteX0" fmla="*/ 1457382 w 4785138"/>
              <a:gd name="connsiteY0" fmla="*/ 1248045 h 4870319"/>
              <a:gd name="connsiteX1" fmla="*/ 4740539 w 4785138"/>
              <a:gd name="connsiteY1" fmla="*/ 0 h 4870319"/>
              <a:gd name="connsiteX2" fmla="*/ 4784982 w 4785138"/>
              <a:gd name="connsiteY2" fmla="*/ 2267220 h 4870319"/>
              <a:gd name="connsiteX3" fmla="*/ 2449669 w 4785138"/>
              <a:gd name="connsiteY3" fmla="*/ 4870319 h 4870319"/>
              <a:gd name="connsiteX4" fmla="*/ 97894 w 4785138"/>
              <a:gd name="connsiteY4" fmla="*/ 4868069 h 4870319"/>
              <a:gd name="connsiteX5" fmla="*/ 1457382 w 4785138"/>
              <a:gd name="connsiteY5" fmla="*/ 1248045 h 4870319"/>
              <a:gd name="connsiteX0" fmla="*/ 1457856 w 4786297"/>
              <a:gd name="connsiteY0" fmla="*/ 1321863 h 4944137"/>
              <a:gd name="connsiteX1" fmla="*/ 4783876 w 4786297"/>
              <a:gd name="connsiteY1" fmla="*/ 0 h 4944137"/>
              <a:gd name="connsiteX2" fmla="*/ 4785456 w 4786297"/>
              <a:gd name="connsiteY2" fmla="*/ 2341038 h 4944137"/>
              <a:gd name="connsiteX3" fmla="*/ 2450143 w 4786297"/>
              <a:gd name="connsiteY3" fmla="*/ 4944137 h 4944137"/>
              <a:gd name="connsiteX4" fmla="*/ 98368 w 4786297"/>
              <a:gd name="connsiteY4" fmla="*/ 4941887 h 4944137"/>
              <a:gd name="connsiteX5" fmla="*/ 1457856 w 4786297"/>
              <a:gd name="connsiteY5" fmla="*/ 1321863 h 4944137"/>
              <a:gd name="connsiteX0" fmla="*/ 1457856 w 4797588"/>
              <a:gd name="connsiteY0" fmla="*/ 1321863 h 4944137"/>
              <a:gd name="connsiteX1" fmla="*/ 4783876 w 4797588"/>
              <a:gd name="connsiteY1" fmla="*/ 0 h 4944137"/>
              <a:gd name="connsiteX2" fmla="*/ 4785456 w 4797588"/>
              <a:gd name="connsiteY2" fmla="*/ 2341038 h 4944137"/>
              <a:gd name="connsiteX3" fmla="*/ 2450143 w 4797588"/>
              <a:gd name="connsiteY3" fmla="*/ 4944137 h 4944137"/>
              <a:gd name="connsiteX4" fmla="*/ 98368 w 4797588"/>
              <a:gd name="connsiteY4" fmla="*/ 4941887 h 4944137"/>
              <a:gd name="connsiteX5" fmla="*/ 1457856 w 4797588"/>
              <a:gd name="connsiteY5" fmla="*/ 1321863 h 4944137"/>
              <a:gd name="connsiteX0" fmla="*/ 1457856 w 4786940"/>
              <a:gd name="connsiteY0" fmla="*/ 1321863 h 4944137"/>
              <a:gd name="connsiteX1" fmla="*/ 4783876 w 4786940"/>
              <a:gd name="connsiteY1" fmla="*/ 0 h 4944137"/>
              <a:gd name="connsiteX2" fmla="*/ 4785456 w 4786940"/>
              <a:gd name="connsiteY2" fmla="*/ 2341038 h 4944137"/>
              <a:gd name="connsiteX3" fmla="*/ 2450143 w 4786940"/>
              <a:gd name="connsiteY3" fmla="*/ 4944137 h 4944137"/>
              <a:gd name="connsiteX4" fmla="*/ 98368 w 4786940"/>
              <a:gd name="connsiteY4" fmla="*/ 4941887 h 4944137"/>
              <a:gd name="connsiteX5" fmla="*/ 1457856 w 4786940"/>
              <a:gd name="connsiteY5" fmla="*/ 1321863 h 4944137"/>
              <a:gd name="connsiteX0" fmla="*/ 0 w 4688572"/>
              <a:gd name="connsiteY0" fmla="*/ 4941887 h 4944137"/>
              <a:gd name="connsiteX1" fmla="*/ 4685508 w 4688572"/>
              <a:gd name="connsiteY1" fmla="*/ 0 h 4944137"/>
              <a:gd name="connsiteX2" fmla="*/ 4687088 w 4688572"/>
              <a:gd name="connsiteY2" fmla="*/ 2341038 h 4944137"/>
              <a:gd name="connsiteX3" fmla="*/ 2351775 w 4688572"/>
              <a:gd name="connsiteY3" fmla="*/ 4944137 h 4944137"/>
              <a:gd name="connsiteX4" fmla="*/ 0 w 4688572"/>
              <a:gd name="connsiteY4" fmla="*/ 4941887 h 4944137"/>
              <a:gd name="connsiteX0" fmla="*/ 8532 w 4697104"/>
              <a:gd name="connsiteY0" fmla="*/ 4941887 h 6791896"/>
              <a:gd name="connsiteX1" fmla="*/ 4694040 w 4697104"/>
              <a:gd name="connsiteY1" fmla="*/ 0 h 6791896"/>
              <a:gd name="connsiteX2" fmla="*/ 4695620 w 4697104"/>
              <a:gd name="connsiteY2" fmla="*/ 2341038 h 6791896"/>
              <a:gd name="connsiteX3" fmla="*/ 2360307 w 4697104"/>
              <a:gd name="connsiteY3" fmla="*/ 4944137 h 6791896"/>
              <a:gd name="connsiteX4" fmla="*/ 8532 w 4697104"/>
              <a:gd name="connsiteY4" fmla="*/ 4941887 h 6791896"/>
              <a:gd name="connsiteX0" fmla="*/ 9319 w 4697891"/>
              <a:gd name="connsiteY0" fmla="*/ 4947358 h 6797367"/>
              <a:gd name="connsiteX1" fmla="*/ 4694827 w 4697891"/>
              <a:gd name="connsiteY1" fmla="*/ 5471 h 6797367"/>
              <a:gd name="connsiteX2" fmla="*/ 4696407 w 4697891"/>
              <a:gd name="connsiteY2" fmla="*/ 2346509 h 6797367"/>
              <a:gd name="connsiteX3" fmla="*/ 2361094 w 4697891"/>
              <a:gd name="connsiteY3" fmla="*/ 4949608 h 6797367"/>
              <a:gd name="connsiteX4" fmla="*/ 9319 w 4697891"/>
              <a:gd name="connsiteY4" fmla="*/ 4947358 h 6797367"/>
              <a:gd name="connsiteX0" fmla="*/ 16324 w 4704896"/>
              <a:gd name="connsiteY0" fmla="*/ 4944624 h 6340819"/>
              <a:gd name="connsiteX1" fmla="*/ 4701832 w 4704896"/>
              <a:gd name="connsiteY1" fmla="*/ 2737 h 6340819"/>
              <a:gd name="connsiteX2" fmla="*/ 4703412 w 4704896"/>
              <a:gd name="connsiteY2" fmla="*/ 2343775 h 6340819"/>
              <a:gd name="connsiteX3" fmla="*/ 2368099 w 4704896"/>
              <a:gd name="connsiteY3" fmla="*/ 4946874 h 6340819"/>
              <a:gd name="connsiteX4" fmla="*/ 16324 w 4704896"/>
              <a:gd name="connsiteY4" fmla="*/ 4944624 h 6340819"/>
              <a:gd name="connsiteX0" fmla="*/ 19595 w 4708167"/>
              <a:gd name="connsiteY0" fmla="*/ 4945185 h 6493780"/>
              <a:gd name="connsiteX1" fmla="*/ 4705103 w 4708167"/>
              <a:gd name="connsiteY1" fmla="*/ 3298 h 6493780"/>
              <a:gd name="connsiteX2" fmla="*/ 4706683 w 4708167"/>
              <a:gd name="connsiteY2" fmla="*/ 2344336 h 6493780"/>
              <a:gd name="connsiteX3" fmla="*/ 2371370 w 4708167"/>
              <a:gd name="connsiteY3" fmla="*/ 4947435 h 6493780"/>
              <a:gd name="connsiteX4" fmla="*/ 19595 w 4708167"/>
              <a:gd name="connsiteY4" fmla="*/ 4945185 h 6493780"/>
              <a:gd name="connsiteX0" fmla="*/ 23030 w 4711602"/>
              <a:gd name="connsiteY0" fmla="*/ 4947062 h 6495657"/>
              <a:gd name="connsiteX1" fmla="*/ 4708538 w 4711602"/>
              <a:gd name="connsiteY1" fmla="*/ 5175 h 6495657"/>
              <a:gd name="connsiteX2" fmla="*/ 4710118 w 4711602"/>
              <a:gd name="connsiteY2" fmla="*/ 2346213 h 6495657"/>
              <a:gd name="connsiteX3" fmla="*/ 2374805 w 4711602"/>
              <a:gd name="connsiteY3" fmla="*/ 4949312 h 6495657"/>
              <a:gd name="connsiteX4" fmla="*/ 23030 w 4711602"/>
              <a:gd name="connsiteY4" fmla="*/ 4947062 h 6495657"/>
              <a:gd name="connsiteX0" fmla="*/ 17656 w 4706228"/>
              <a:gd name="connsiteY0" fmla="*/ 4946370 h 6376432"/>
              <a:gd name="connsiteX1" fmla="*/ 4703164 w 4706228"/>
              <a:gd name="connsiteY1" fmla="*/ 4483 h 6376432"/>
              <a:gd name="connsiteX2" fmla="*/ 4704744 w 4706228"/>
              <a:gd name="connsiteY2" fmla="*/ 2345521 h 6376432"/>
              <a:gd name="connsiteX3" fmla="*/ 2369431 w 4706228"/>
              <a:gd name="connsiteY3" fmla="*/ 4948620 h 6376432"/>
              <a:gd name="connsiteX4" fmla="*/ 17656 w 4706228"/>
              <a:gd name="connsiteY4" fmla="*/ 4946370 h 6376432"/>
              <a:gd name="connsiteX0" fmla="*/ 11787 w 4700359"/>
              <a:gd name="connsiteY0" fmla="*/ 4947107 h 6502476"/>
              <a:gd name="connsiteX1" fmla="*/ 4697295 w 4700359"/>
              <a:gd name="connsiteY1" fmla="*/ 5220 h 6502476"/>
              <a:gd name="connsiteX2" fmla="*/ 4698875 w 4700359"/>
              <a:gd name="connsiteY2" fmla="*/ 2346258 h 6502476"/>
              <a:gd name="connsiteX3" fmla="*/ 2363562 w 4700359"/>
              <a:gd name="connsiteY3" fmla="*/ 4949357 h 6502476"/>
              <a:gd name="connsiteX4" fmla="*/ 11787 w 4700359"/>
              <a:gd name="connsiteY4" fmla="*/ 4947107 h 6502476"/>
              <a:gd name="connsiteX0" fmla="*/ 12057 w 4700629"/>
              <a:gd name="connsiteY0" fmla="*/ 4947819 h 6503188"/>
              <a:gd name="connsiteX1" fmla="*/ 4697565 w 4700629"/>
              <a:gd name="connsiteY1" fmla="*/ 5932 h 6503188"/>
              <a:gd name="connsiteX2" fmla="*/ 4699145 w 4700629"/>
              <a:gd name="connsiteY2" fmla="*/ 2346970 h 6503188"/>
              <a:gd name="connsiteX3" fmla="*/ 2363832 w 4700629"/>
              <a:gd name="connsiteY3" fmla="*/ 4950069 h 6503188"/>
              <a:gd name="connsiteX4" fmla="*/ 12057 w 4700629"/>
              <a:gd name="connsiteY4" fmla="*/ 4947819 h 6503188"/>
              <a:gd name="connsiteX0" fmla="*/ 12057 w 4700629"/>
              <a:gd name="connsiteY0" fmla="*/ 4947819 h 4950069"/>
              <a:gd name="connsiteX1" fmla="*/ 4697565 w 4700629"/>
              <a:gd name="connsiteY1" fmla="*/ 5932 h 4950069"/>
              <a:gd name="connsiteX2" fmla="*/ 4699145 w 4700629"/>
              <a:gd name="connsiteY2" fmla="*/ 2346970 h 4950069"/>
              <a:gd name="connsiteX3" fmla="*/ 2363832 w 4700629"/>
              <a:gd name="connsiteY3" fmla="*/ 4950069 h 4950069"/>
              <a:gd name="connsiteX4" fmla="*/ 12057 w 4700629"/>
              <a:gd name="connsiteY4" fmla="*/ 4947819 h 4950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0629" h="4950069">
                <a:moveTo>
                  <a:pt x="12057" y="4947819"/>
                </a:moveTo>
                <a:cubicBezTo>
                  <a:pt x="-216207" y="1449176"/>
                  <a:pt x="2849584" y="-109233"/>
                  <a:pt x="4697565" y="5932"/>
                </a:cubicBezTo>
                <a:cubicBezTo>
                  <a:pt x="4699434" y="522331"/>
                  <a:pt x="4702469" y="1789383"/>
                  <a:pt x="4699145" y="2346970"/>
                </a:cubicBezTo>
                <a:cubicBezTo>
                  <a:pt x="3382957" y="2297338"/>
                  <a:pt x="2162351" y="3414871"/>
                  <a:pt x="2363832" y="4950069"/>
                </a:cubicBezTo>
                <a:lnTo>
                  <a:pt x="12057" y="4947819"/>
                </a:lnTo>
                <a:close/>
              </a:path>
            </a:pathLst>
          </a:custGeom>
          <a:blipFill dpi="0" rotWithShape="1">
            <a:blip r:embed="rId2"/>
            <a:srcRect/>
            <a:stretch>
              <a:fillRect r="-50000"/>
            </a:stretch>
          </a:blipFill>
        </p:spPr>
        <p:txBody>
          <a:bodyPr anchor="ctr"/>
          <a:lstStyle>
            <a:lvl1pPr algn="ctr">
              <a:spcBef>
                <a:spcPts val="0"/>
              </a:spcBef>
              <a:spcAft>
                <a:spcPts val="0"/>
              </a:spcAft>
              <a:defRPr>
                <a:solidFill>
                  <a:srgbClr val="0E3178"/>
                </a:solidFill>
              </a:defRPr>
            </a:lvl1pPr>
          </a:lstStyle>
          <a:p>
            <a:r>
              <a:rPr lang="en-AU" noProof="0" dirty="0"/>
              <a:t> </a:t>
            </a:r>
          </a:p>
        </p:txBody>
      </p:sp>
    </p:spTree>
    <p:extLst>
      <p:ext uri="{BB962C8B-B14F-4D97-AF65-F5344CB8AC3E}">
        <p14:creationId xmlns:p14="http://schemas.microsoft.com/office/powerpoint/2010/main" val="1742203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rc Image 3">
    <p:spTree>
      <p:nvGrpSpPr>
        <p:cNvPr id="1" name=""/>
        <p:cNvGrpSpPr/>
        <p:nvPr/>
      </p:nvGrpSpPr>
      <p:grpSpPr>
        <a:xfrm>
          <a:off x="0" y="0"/>
          <a:ext cx="0" cy="0"/>
          <a:chOff x="0" y="0"/>
          <a:chExt cx="0" cy="0"/>
        </a:xfrm>
      </p:grpSpPr>
      <p:sp>
        <p:nvSpPr>
          <p:cNvPr id="4" name="Content Placeholder 3"/>
          <p:cNvSpPr>
            <a:spLocks noGrp="1"/>
          </p:cNvSpPr>
          <p:nvPr>
            <p:ph sz="quarter" idx="11" hasCustomPrompt="1"/>
          </p:nvPr>
        </p:nvSpPr>
        <p:spPr>
          <a:xfrm>
            <a:off x="406800" y="2420938"/>
            <a:ext cx="6696000" cy="3887786"/>
          </a:xfrm>
        </p:spPr>
        <p:txBody>
          <a:bodyPr/>
          <a:lstStyle>
            <a:lvl1pPr>
              <a:defRPr/>
            </a:lvl1pPr>
            <a:lvl2pPr>
              <a:defRPr/>
            </a:lvl2pPr>
            <a:lvl3pPr>
              <a:defRPr/>
            </a:lvl3pPr>
            <a:lvl4pPr>
              <a:defRPr/>
            </a:lvl4pPr>
            <a:lvl5pPr>
              <a:defRPr/>
            </a:lvl5pPr>
            <a:lvl6pPr>
              <a:spcAft>
                <a:spcPts val="600"/>
              </a:spcAft>
              <a:defRPr/>
            </a:lvl6pPr>
            <a:lvl7pPr>
              <a:defRPr/>
            </a:lvl7pPr>
            <a:lvl8pPr>
              <a:defRPr/>
            </a:lvl8pPr>
            <a:lvl9pPr>
              <a:defRPr/>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0" name="Footer Placeholder 9">
            <a:extLst>
              <a:ext uri="{FF2B5EF4-FFF2-40B4-BE49-F238E27FC236}">
                <a16:creationId xmlns:a16="http://schemas.microsoft.com/office/drawing/2014/main" id="{A5F0D40E-24BD-41AA-B0EB-EEAFB82F84D2}"/>
              </a:ext>
            </a:extLst>
          </p:cNvPr>
          <p:cNvSpPr>
            <a:spLocks noGrp="1"/>
          </p:cNvSpPr>
          <p:nvPr>
            <p:ph type="ftr" sz="quarter" idx="12"/>
          </p:nvPr>
        </p:nvSpPr>
        <p:spPr/>
        <p:txBody>
          <a:bodyPr/>
          <a:lstStyle/>
          <a:p>
            <a:r>
              <a:rPr lang="en-AU"/>
              <a:t>[Footer]</a:t>
            </a:r>
            <a:endParaRPr lang="en-AU" dirty="0"/>
          </a:p>
        </p:txBody>
      </p:sp>
      <p:sp>
        <p:nvSpPr>
          <p:cNvPr id="11" name="Slide Number Placeholder 10">
            <a:extLst>
              <a:ext uri="{FF2B5EF4-FFF2-40B4-BE49-F238E27FC236}">
                <a16:creationId xmlns:a16="http://schemas.microsoft.com/office/drawing/2014/main" id="{DAAE371D-F91F-474A-9C7D-2EE5BD626936}"/>
              </a:ext>
            </a:extLst>
          </p:cNvPr>
          <p:cNvSpPr>
            <a:spLocks noGrp="1"/>
          </p:cNvSpPr>
          <p:nvPr>
            <p:ph type="sldNum" sz="quarter" idx="13"/>
          </p:nvPr>
        </p:nvSpPr>
        <p:spPr/>
        <p:txBody>
          <a:bodyPr/>
          <a:lstStyle/>
          <a:p>
            <a:fld id="{E917DE0E-AFB1-41FD-BC35-27DB61CA125F}" type="slidenum">
              <a:rPr lang="en-AU" smtClean="0"/>
              <a:pPr/>
              <a:t>‹#›</a:t>
            </a:fld>
            <a:endParaRPr lang="en-AU"/>
          </a:p>
        </p:txBody>
      </p:sp>
      <p:sp>
        <p:nvSpPr>
          <p:cNvPr id="13" name="Text Placeholder 12">
            <a:extLst>
              <a:ext uri="{FF2B5EF4-FFF2-40B4-BE49-F238E27FC236}">
                <a16:creationId xmlns:a16="http://schemas.microsoft.com/office/drawing/2014/main" id="{7F19F5B3-6092-4C49-B8D1-F80606A611D0}"/>
              </a:ext>
            </a:extLst>
          </p:cNvPr>
          <p:cNvSpPr>
            <a:spLocks noGrp="1"/>
          </p:cNvSpPr>
          <p:nvPr>
            <p:ph type="body" sz="quarter" idx="14" hasCustomPrompt="1"/>
          </p:nvPr>
        </p:nvSpPr>
        <p:spPr>
          <a:xfrm>
            <a:off x="406800"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
        <p:nvSpPr>
          <p:cNvPr id="2" name="Title 1">
            <a:extLst>
              <a:ext uri="{FF2B5EF4-FFF2-40B4-BE49-F238E27FC236}">
                <a16:creationId xmlns:a16="http://schemas.microsoft.com/office/drawing/2014/main" id="{D074AC29-7510-4F20-B768-F4B207373FAC}"/>
              </a:ext>
            </a:extLst>
          </p:cNvPr>
          <p:cNvSpPr>
            <a:spLocks noGrp="1"/>
          </p:cNvSpPr>
          <p:nvPr>
            <p:ph type="title" hasCustomPrompt="1"/>
          </p:nvPr>
        </p:nvSpPr>
        <p:spPr>
          <a:xfrm>
            <a:off x="406800" y="1267203"/>
            <a:ext cx="9601065" cy="497059"/>
          </a:xfrm>
        </p:spPr>
        <p:txBody>
          <a:bodyPr/>
          <a:lstStyle>
            <a:lvl1pPr>
              <a:defRPr/>
            </a:lvl1pPr>
          </a:lstStyle>
          <a:p>
            <a:r>
              <a:rPr lang="en-US" dirty="0"/>
              <a:t>[Slide title]</a:t>
            </a:r>
            <a:endParaRPr lang="en-AU" dirty="0"/>
          </a:p>
        </p:txBody>
      </p:sp>
      <p:sp>
        <p:nvSpPr>
          <p:cNvPr id="12" name="Picture Placeholder 10">
            <a:extLst>
              <a:ext uri="{FF2B5EF4-FFF2-40B4-BE49-F238E27FC236}">
                <a16:creationId xmlns:a16="http://schemas.microsoft.com/office/drawing/2014/main" id="{07793BEA-98EB-4925-A574-758E733A815A}"/>
              </a:ext>
            </a:extLst>
          </p:cNvPr>
          <p:cNvSpPr>
            <a:spLocks noGrp="1"/>
          </p:cNvSpPr>
          <p:nvPr>
            <p:ph type="pic" sz="quarter" idx="17" hasCustomPrompt="1"/>
          </p:nvPr>
        </p:nvSpPr>
        <p:spPr>
          <a:xfrm>
            <a:off x="7491371" y="1907931"/>
            <a:ext cx="4700629" cy="4950069"/>
          </a:xfrm>
          <a:custGeom>
            <a:avLst/>
            <a:gdLst>
              <a:gd name="connsiteX0" fmla="*/ 0 w 5004000"/>
              <a:gd name="connsiteY0" fmla="*/ 2565000 h 5130000"/>
              <a:gd name="connsiteX1" fmla="*/ 2502000 w 5004000"/>
              <a:gd name="connsiteY1" fmla="*/ 0 h 5130000"/>
              <a:gd name="connsiteX2" fmla="*/ 5004000 w 5004000"/>
              <a:gd name="connsiteY2" fmla="*/ 2565000 h 5130000"/>
              <a:gd name="connsiteX3" fmla="*/ 2502000 w 5004000"/>
              <a:gd name="connsiteY3" fmla="*/ 5130000 h 5130000"/>
              <a:gd name="connsiteX4" fmla="*/ 0 w 5004000"/>
              <a:gd name="connsiteY4" fmla="*/ 2565000 h 5130000"/>
              <a:gd name="connsiteX0" fmla="*/ 785747 w 5789747"/>
              <a:gd name="connsiteY0" fmla="*/ 2565000 h 5211958"/>
              <a:gd name="connsiteX1" fmla="*/ 3287747 w 5789747"/>
              <a:gd name="connsiteY1" fmla="*/ 0 h 5211958"/>
              <a:gd name="connsiteX2" fmla="*/ 5789747 w 5789747"/>
              <a:gd name="connsiteY2" fmla="*/ 2565000 h 5211958"/>
              <a:gd name="connsiteX3" fmla="*/ 3287747 w 5789747"/>
              <a:gd name="connsiteY3" fmla="*/ 5130000 h 5211958"/>
              <a:gd name="connsiteX4" fmla="*/ 150159 w 5789747"/>
              <a:gd name="connsiteY4" fmla="*/ 4394324 h 5211958"/>
              <a:gd name="connsiteX5" fmla="*/ 785747 w 5789747"/>
              <a:gd name="connsiteY5" fmla="*/ 2565000 h 5211958"/>
              <a:gd name="connsiteX0" fmla="*/ 785747 w 5789747"/>
              <a:gd name="connsiteY0" fmla="*/ 2565000 h 4680432"/>
              <a:gd name="connsiteX1" fmla="*/ 3287747 w 5789747"/>
              <a:gd name="connsiteY1" fmla="*/ 0 h 4680432"/>
              <a:gd name="connsiteX2" fmla="*/ 5789747 w 5789747"/>
              <a:gd name="connsiteY2" fmla="*/ 2565000 h 4680432"/>
              <a:gd name="connsiteX3" fmla="*/ 2525747 w 5789747"/>
              <a:gd name="connsiteY3" fmla="*/ 4415625 h 4680432"/>
              <a:gd name="connsiteX4" fmla="*/ 150159 w 5789747"/>
              <a:gd name="connsiteY4" fmla="*/ 4394324 h 4680432"/>
              <a:gd name="connsiteX5" fmla="*/ 785747 w 5789747"/>
              <a:gd name="connsiteY5" fmla="*/ 2565000 h 4680432"/>
              <a:gd name="connsiteX0" fmla="*/ 785747 w 5910439"/>
              <a:gd name="connsiteY0" fmla="*/ 3291177 h 5406609"/>
              <a:gd name="connsiteX1" fmla="*/ 3287747 w 5910439"/>
              <a:gd name="connsiteY1" fmla="*/ 726177 h 5406609"/>
              <a:gd name="connsiteX2" fmla="*/ 4826935 w 5910439"/>
              <a:gd name="connsiteY2" fmla="*/ 167501 h 5406609"/>
              <a:gd name="connsiteX3" fmla="*/ 5789747 w 5910439"/>
              <a:gd name="connsiteY3" fmla="*/ 3291177 h 5406609"/>
              <a:gd name="connsiteX4" fmla="*/ 2525747 w 5910439"/>
              <a:gd name="connsiteY4" fmla="*/ 5141802 h 5406609"/>
              <a:gd name="connsiteX5" fmla="*/ 150159 w 5910439"/>
              <a:gd name="connsiteY5" fmla="*/ 5120501 h 5406609"/>
              <a:gd name="connsiteX6" fmla="*/ 785747 w 5910439"/>
              <a:gd name="connsiteY6" fmla="*/ 3291177 h 5406609"/>
              <a:gd name="connsiteX0" fmla="*/ 785747 w 5159368"/>
              <a:gd name="connsiteY0" fmla="*/ 3291177 h 5454885"/>
              <a:gd name="connsiteX1" fmla="*/ 3287747 w 5159368"/>
              <a:gd name="connsiteY1" fmla="*/ 726177 h 5454885"/>
              <a:gd name="connsiteX2" fmla="*/ 4826935 w 5159368"/>
              <a:gd name="connsiteY2" fmla="*/ 167501 h 5454885"/>
              <a:gd name="connsiteX3" fmla="*/ 4827722 w 5159368"/>
              <a:gd name="connsiteY3" fmla="*/ 2510127 h 5454885"/>
              <a:gd name="connsiteX4" fmla="*/ 2525747 w 5159368"/>
              <a:gd name="connsiteY4" fmla="*/ 5141802 h 5454885"/>
              <a:gd name="connsiteX5" fmla="*/ 150159 w 5159368"/>
              <a:gd name="connsiteY5" fmla="*/ 5120501 h 5454885"/>
              <a:gd name="connsiteX6" fmla="*/ 785747 w 5159368"/>
              <a:gd name="connsiteY6" fmla="*/ 3291177 h 5454885"/>
              <a:gd name="connsiteX0" fmla="*/ 785747 w 5159368"/>
              <a:gd name="connsiteY0" fmla="*/ 3291177 h 5452410"/>
              <a:gd name="connsiteX1" fmla="*/ 3287747 w 5159368"/>
              <a:gd name="connsiteY1" fmla="*/ 726177 h 5452410"/>
              <a:gd name="connsiteX2" fmla="*/ 4826935 w 5159368"/>
              <a:gd name="connsiteY2" fmla="*/ 167501 h 5452410"/>
              <a:gd name="connsiteX3" fmla="*/ 4827722 w 5159368"/>
              <a:gd name="connsiteY3" fmla="*/ 2510127 h 5452410"/>
              <a:gd name="connsiteX4" fmla="*/ 2506697 w 5159368"/>
              <a:gd name="connsiteY4" fmla="*/ 5137039 h 5452410"/>
              <a:gd name="connsiteX5" fmla="*/ 150159 w 5159368"/>
              <a:gd name="connsiteY5" fmla="*/ 5120501 h 5452410"/>
              <a:gd name="connsiteX6" fmla="*/ 785747 w 5159368"/>
              <a:gd name="connsiteY6" fmla="*/ 3291177 h 5452410"/>
              <a:gd name="connsiteX0" fmla="*/ 785747 w 5159368"/>
              <a:gd name="connsiteY0" fmla="*/ 3291177 h 5357722"/>
              <a:gd name="connsiteX1" fmla="*/ 3287747 w 5159368"/>
              <a:gd name="connsiteY1" fmla="*/ 726177 h 5357722"/>
              <a:gd name="connsiteX2" fmla="*/ 4826935 w 5159368"/>
              <a:gd name="connsiteY2" fmla="*/ 167501 h 5357722"/>
              <a:gd name="connsiteX3" fmla="*/ 4827722 w 5159368"/>
              <a:gd name="connsiteY3" fmla="*/ 2510127 h 5357722"/>
              <a:gd name="connsiteX4" fmla="*/ 2306672 w 5159368"/>
              <a:gd name="connsiteY4" fmla="*/ 4913201 h 5357722"/>
              <a:gd name="connsiteX5" fmla="*/ 150159 w 5159368"/>
              <a:gd name="connsiteY5" fmla="*/ 5120501 h 5357722"/>
              <a:gd name="connsiteX6" fmla="*/ 785747 w 5159368"/>
              <a:gd name="connsiteY6" fmla="*/ 3291177 h 5357722"/>
              <a:gd name="connsiteX0" fmla="*/ 785747 w 5159368"/>
              <a:gd name="connsiteY0" fmla="*/ 3291177 h 5447518"/>
              <a:gd name="connsiteX1" fmla="*/ 3287747 w 5159368"/>
              <a:gd name="connsiteY1" fmla="*/ 726177 h 5447518"/>
              <a:gd name="connsiteX2" fmla="*/ 4826935 w 5159368"/>
              <a:gd name="connsiteY2" fmla="*/ 167501 h 5447518"/>
              <a:gd name="connsiteX3" fmla="*/ 4827722 w 5159368"/>
              <a:gd name="connsiteY3" fmla="*/ 2510127 h 5447518"/>
              <a:gd name="connsiteX4" fmla="*/ 2501934 w 5159368"/>
              <a:gd name="connsiteY4" fmla="*/ 5127514 h 5447518"/>
              <a:gd name="connsiteX5" fmla="*/ 150159 w 5159368"/>
              <a:gd name="connsiteY5" fmla="*/ 5120501 h 5447518"/>
              <a:gd name="connsiteX6" fmla="*/ 785747 w 5159368"/>
              <a:gd name="connsiteY6" fmla="*/ 3291177 h 5447518"/>
              <a:gd name="connsiteX0" fmla="*/ 785747 w 5159368"/>
              <a:gd name="connsiteY0" fmla="*/ 3291177 h 5317103"/>
              <a:gd name="connsiteX1" fmla="*/ 3287747 w 5159368"/>
              <a:gd name="connsiteY1" fmla="*/ 726177 h 5317103"/>
              <a:gd name="connsiteX2" fmla="*/ 4826935 w 5159368"/>
              <a:gd name="connsiteY2" fmla="*/ 167501 h 5317103"/>
              <a:gd name="connsiteX3" fmla="*/ 4827722 w 5159368"/>
              <a:gd name="connsiteY3" fmla="*/ 2510127 h 5317103"/>
              <a:gd name="connsiteX4" fmla="*/ 2501934 w 5159368"/>
              <a:gd name="connsiteY4" fmla="*/ 5127514 h 5317103"/>
              <a:gd name="connsiteX5" fmla="*/ 150159 w 5159368"/>
              <a:gd name="connsiteY5" fmla="*/ 5120501 h 5317103"/>
              <a:gd name="connsiteX6" fmla="*/ 785747 w 5159368"/>
              <a:gd name="connsiteY6" fmla="*/ 3291177 h 5317103"/>
              <a:gd name="connsiteX0" fmla="*/ 785747 w 5159368"/>
              <a:gd name="connsiteY0" fmla="*/ 3291177 h 5317103"/>
              <a:gd name="connsiteX1" fmla="*/ 3287747 w 5159368"/>
              <a:gd name="connsiteY1" fmla="*/ 726177 h 5317103"/>
              <a:gd name="connsiteX2" fmla="*/ 4826935 w 5159368"/>
              <a:gd name="connsiteY2" fmla="*/ 167501 h 5317103"/>
              <a:gd name="connsiteX3" fmla="*/ 4827722 w 5159368"/>
              <a:gd name="connsiteY3" fmla="*/ 2510127 h 5317103"/>
              <a:gd name="connsiteX4" fmla="*/ 2501934 w 5159368"/>
              <a:gd name="connsiteY4" fmla="*/ 5127514 h 5317103"/>
              <a:gd name="connsiteX5" fmla="*/ 150159 w 5159368"/>
              <a:gd name="connsiteY5" fmla="*/ 5120501 h 5317103"/>
              <a:gd name="connsiteX6" fmla="*/ 785747 w 5159368"/>
              <a:gd name="connsiteY6" fmla="*/ 3291177 h 5317103"/>
              <a:gd name="connsiteX0" fmla="*/ 785747 w 5159368"/>
              <a:gd name="connsiteY0" fmla="*/ 3291177 h 5317103"/>
              <a:gd name="connsiteX1" fmla="*/ 3287747 w 5159368"/>
              <a:gd name="connsiteY1" fmla="*/ 726177 h 5317103"/>
              <a:gd name="connsiteX2" fmla="*/ 4826935 w 5159368"/>
              <a:gd name="connsiteY2" fmla="*/ 167501 h 5317103"/>
              <a:gd name="connsiteX3" fmla="*/ 4827722 w 5159368"/>
              <a:gd name="connsiteY3" fmla="*/ 2510127 h 5317103"/>
              <a:gd name="connsiteX4" fmla="*/ 2501934 w 5159368"/>
              <a:gd name="connsiteY4" fmla="*/ 5127514 h 5317103"/>
              <a:gd name="connsiteX5" fmla="*/ 150159 w 5159368"/>
              <a:gd name="connsiteY5" fmla="*/ 5120501 h 5317103"/>
              <a:gd name="connsiteX6" fmla="*/ 785747 w 5159368"/>
              <a:gd name="connsiteY6" fmla="*/ 3291177 h 5317103"/>
              <a:gd name="connsiteX0" fmla="*/ 785747 w 5159368"/>
              <a:gd name="connsiteY0" fmla="*/ 3291177 h 5312715"/>
              <a:gd name="connsiteX1" fmla="*/ 3287747 w 5159368"/>
              <a:gd name="connsiteY1" fmla="*/ 726177 h 5312715"/>
              <a:gd name="connsiteX2" fmla="*/ 4826935 w 5159368"/>
              <a:gd name="connsiteY2" fmla="*/ 167501 h 5312715"/>
              <a:gd name="connsiteX3" fmla="*/ 4827722 w 5159368"/>
              <a:gd name="connsiteY3" fmla="*/ 2510127 h 5312715"/>
              <a:gd name="connsiteX4" fmla="*/ 2501934 w 5159368"/>
              <a:gd name="connsiteY4" fmla="*/ 5127514 h 5312715"/>
              <a:gd name="connsiteX5" fmla="*/ 150159 w 5159368"/>
              <a:gd name="connsiteY5" fmla="*/ 5120501 h 5312715"/>
              <a:gd name="connsiteX6" fmla="*/ 785747 w 5159368"/>
              <a:gd name="connsiteY6" fmla="*/ 3291177 h 5312715"/>
              <a:gd name="connsiteX0" fmla="*/ 785747 w 5159368"/>
              <a:gd name="connsiteY0" fmla="*/ 3291177 h 5127514"/>
              <a:gd name="connsiteX1" fmla="*/ 3287747 w 5159368"/>
              <a:gd name="connsiteY1" fmla="*/ 726177 h 5127514"/>
              <a:gd name="connsiteX2" fmla="*/ 4826935 w 5159368"/>
              <a:gd name="connsiteY2" fmla="*/ 167501 h 5127514"/>
              <a:gd name="connsiteX3" fmla="*/ 4827722 w 5159368"/>
              <a:gd name="connsiteY3" fmla="*/ 2510127 h 5127514"/>
              <a:gd name="connsiteX4" fmla="*/ 2501934 w 5159368"/>
              <a:gd name="connsiteY4" fmla="*/ 5127514 h 5127514"/>
              <a:gd name="connsiteX5" fmla="*/ 150159 w 5159368"/>
              <a:gd name="connsiteY5" fmla="*/ 5120501 h 5127514"/>
              <a:gd name="connsiteX6" fmla="*/ 785747 w 5159368"/>
              <a:gd name="connsiteY6" fmla="*/ 3291177 h 5127514"/>
              <a:gd name="connsiteX0" fmla="*/ 785747 w 5159368"/>
              <a:gd name="connsiteY0" fmla="*/ 3291177 h 5120501"/>
              <a:gd name="connsiteX1" fmla="*/ 3287747 w 5159368"/>
              <a:gd name="connsiteY1" fmla="*/ 726177 h 5120501"/>
              <a:gd name="connsiteX2" fmla="*/ 4826935 w 5159368"/>
              <a:gd name="connsiteY2" fmla="*/ 167501 h 5120501"/>
              <a:gd name="connsiteX3" fmla="*/ 4827722 w 5159368"/>
              <a:gd name="connsiteY3" fmla="*/ 2510127 h 5120501"/>
              <a:gd name="connsiteX4" fmla="*/ 2635284 w 5159368"/>
              <a:gd name="connsiteY4" fmla="*/ 5046551 h 5120501"/>
              <a:gd name="connsiteX5" fmla="*/ 150159 w 5159368"/>
              <a:gd name="connsiteY5" fmla="*/ 5120501 h 5120501"/>
              <a:gd name="connsiteX6" fmla="*/ 785747 w 5159368"/>
              <a:gd name="connsiteY6" fmla="*/ 3291177 h 5120501"/>
              <a:gd name="connsiteX0" fmla="*/ 785747 w 5159368"/>
              <a:gd name="connsiteY0" fmla="*/ 3291177 h 5122751"/>
              <a:gd name="connsiteX1" fmla="*/ 3287747 w 5159368"/>
              <a:gd name="connsiteY1" fmla="*/ 726177 h 5122751"/>
              <a:gd name="connsiteX2" fmla="*/ 4826935 w 5159368"/>
              <a:gd name="connsiteY2" fmla="*/ 167501 h 5122751"/>
              <a:gd name="connsiteX3" fmla="*/ 4827722 w 5159368"/>
              <a:gd name="connsiteY3" fmla="*/ 2510127 h 5122751"/>
              <a:gd name="connsiteX4" fmla="*/ 2501934 w 5159368"/>
              <a:gd name="connsiteY4" fmla="*/ 5122751 h 5122751"/>
              <a:gd name="connsiteX5" fmla="*/ 150159 w 5159368"/>
              <a:gd name="connsiteY5" fmla="*/ 5120501 h 5122751"/>
              <a:gd name="connsiteX6" fmla="*/ 785747 w 5159368"/>
              <a:gd name="connsiteY6" fmla="*/ 3291177 h 5122751"/>
              <a:gd name="connsiteX0" fmla="*/ 785747 w 5159368"/>
              <a:gd name="connsiteY0" fmla="*/ 3291177 h 5122751"/>
              <a:gd name="connsiteX1" fmla="*/ 3287747 w 5159368"/>
              <a:gd name="connsiteY1" fmla="*/ 726177 h 5122751"/>
              <a:gd name="connsiteX2" fmla="*/ 4826935 w 5159368"/>
              <a:gd name="connsiteY2" fmla="*/ 167501 h 5122751"/>
              <a:gd name="connsiteX3" fmla="*/ 4827722 w 5159368"/>
              <a:gd name="connsiteY3" fmla="*/ 2510127 h 5122751"/>
              <a:gd name="connsiteX4" fmla="*/ 2501934 w 5159368"/>
              <a:gd name="connsiteY4" fmla="*/ 5122751 h 5122751"/>
              <a:gd name="connsiteX5" fmla="*/ 150159 w 5159368"/>
              <a:gd name="connsiteY5" fmla="*/ 5120501 h 5122751"/>
              <a:gd name="connsiteX6" fmla="*/ 785747 w 5159368"/>
              <a:gd name="connsiteY6" fmla="*/ 3291177 h 5122751"/>
              <a:gd name="connsiteX0" fmla="*/ 785747 w 5007146"/>
              <a:gd name="connsiteY0" fmla="*/ 3291177 h 5122751"/>
              <a:gd name="connsiteX1" fmla="*/ 3287747 w 5007146"/>
              <a:gd name="connsiteY1" fmla="*/ 726177 h 5122751"/>
              <a:gd name="connsiteX2" fmla="*/ 4826935 w 5007146"/>
              <a:gd name="connsiteY2" fmla="*/ 167501 h 5122751"/>
              <a:gd name="connsiteX3" fmla="*/ 4827722 w 5007146"/>
              <a:gd name="connsiteY3" fmla="*/ 2510127 h 5122751"/>
              <a:gd name="connsiteX4" fmla="*/ 2501934 w 5007146"/>
              <a:gd name="connsiteY4" fmla="*/ 5122751 h 5122751"/>
              <a:gd name="connsiteX5" fmla="*/ 150159 w 5007146"/>
              <a:gd name="connsiteY5" fmla="*/ 5120501 h 5122751"/>
              <a:gd name="connsiteX6" fmla="*/ 785747 w 5007146"/>
              <a:gd name="connsiteY6" fmla="*/ 3291177 h 5122751"/>
              <a:gd name="connsiteX0" fmla="*/ 785747 w 4827722"/>
              <a:gd name="connsiteY0" fmla="*/ 3291177 h 5122751"/>
              <a:gd name="connsiteX1" fmla="*/ 3287747 w 4827722"/>
              <a:gd name="connsiteY1" fmla="*/ 726177 h 5122751"/>
              <a:gd name="connsiteX2" fmla="*/ 4826935 w 4827722"/>
              <a:gd name="connsiteY2" fmla="*/ 167501 h 5122751"/>
              <a:gd name="connsiteX3" fmla="*/ 4827722 w 4827722"/>
              <a:gd name="connsiteY3" fmla="*/ 2510127 h 5122751"/>
              <a:gd name="connsiteX4" fmla="*/ 2501934 w 4827722"/>
              <a:gd name="connsiteY4" fmla="*/ 5122751 h 5122751"/>
              <a:gd name="connsiteX5" fmla="*/ 150159 w 4827722"/>
              <a:gd name="connsiteY5" fmla="*/ 5120501 h 5122751"/>
              <a:gd name="connsiteX6" fmla="*/ 785747 w 4827722"/>
              <a:gd name="connsiteY6" fmla="*/ 3291177 h 5122751"/>
              <a:gd name="connsiteX0" fmla="*/ 785747 w 4831273"/>
              <a:gd name="connsiteY0" fmla="*/ 3291177 h 5122751"/>
              <a:gd name="connsiteX1" fmla="*/ 3287747 w 4831273"/>
              <a:gd name="connsiteY1" fmla="*/ 726177 h 5122751"/>
              <a:gd name="connsiteX2" fmla="*/ 4826935 w 4831273"/>
              <a:gd name="connsiteY2" fmla="*/ 167501 h 5122751"/>
              <a:gd name="connsiteX3" fmla="*/ 4827722 w 4831273"/>
              <a:gd name="connsiteY3" fmla="*/ 2510127 h 5122751"/>
              <a:gd name="connsiteX4" fmla="*/ 2501934 w 4831273"/>
              <a:gd name="connsiteY4" fmla="*/ 5122751 h 5122751"/>
              <a:gd name="connsiteX5" fmla="*/ 150159 w 4831273"/>
              <a:gd name="connsiteY5" fmla="*/ 5120501 h 5122751"/>
              <a:gd name="connsiteX6" fmla="*/ 785747 w 4831273"/>
              <a:gd name="connsiteY6" fmla="*/ 3291177 h 5122751"/>
              <a:gd name="connsiteX0" fmla="*/ 785747 w 4833285"/>
              <a:gd name="connsiteY0" fmla="*/ 3285835 h 5117409"/>
              <a:gd name="connsiteX1" fmla="*/ 3287747 w 4833285"/>
              <a:gd name="connsiteY1" fmla="*/ 720835 h 5117409"/>
              <a:gd name="connsiteX2" fmla="*/ 4833285 w 4833285"/>
              <a:gd name="connsiteY2" fmla="*/ 168509 h 5117409"/>
              <a:gd name="connsiteX3" fmla="*/ 4827722 w 4833285"/>
              <a:gd name="connsiteY3" fmla="*/ 2504785 h 5117409"/>
              <a:gd name="connsiteX4" fmla="*/ 2501934 w 4833285"/>
              <a:gd name="connsiteY4" fmla="*/ 5117409 h 5117409"/>
              <a:gd name="connsiteX5" fmla="*/ 150159 w 4833285"/>
              <a:gd name="connsiteY5" fmla="*/ 5115159 h 5117409"/>
              <a:gd name="connsiteX6" fmla="*/ 785747 w 4833285"/>
              <a:gd name="connsiteY6" fmla="*/ 3285835 h 5117409"/>
              <a:gd name="connsiteX0" fmla="*/ 785747 w 4833285"/>
              <a:gd name="connsiteY0" fmla="*/ 3285835 h 5117409"/>
              <a:gd name="connsiteX1" fmla="*/ 3287747 w 4833285"/>
              <a:gd name="connsiteY1" fmla="*/ 720835 h 5117409"/>
              <a:gd name="connsiteX2" fmla="*/ 4833285 w 4833285"/>
              <a:gd name="connsiteY2" fmla="*/ 168509 h 5117409"/>
              <a:gd name="connsiteX3" fmla="*/ 4827722 w 4833285"/>
              <a:gd name="connsiteY3" fmla="*/ 2504785 h 5117409"/>
              <a:gd name="connsiteX4" fmla="*/ 2501934 w 4833285"/>
              <a:gd name="connsiteY4" fmla="*/ 5117409 h 5117409"/>
              <a:gd name="connsiteX5" fmla="*/ 150159 w 4833285"/>
              <a:gd name="connsiteY5" fmla="*/ 5115159 h 5117409"/>
              <a:gd name="connsiteX6" fmla="*/ 785747 w 4833285"/>
              <a:gd name="connsiteY6" fmla="*/ 3285835 h 5117409"/>
              <a:gd name="connsiteX0" fmla="*/ 785747 w 4836181"/>
              <a:gd name="connsiteY0" fmla="*/ 3285835 h 5117409"/>
              <a:gd name="connsiteX1" fmla="*/ 3287747 w 4836181"/>
              <a:gd name="connsiteY1" fmla="*/ 720835 h 5117409"/>
              <a:gd name="connsiteX2" fmla="*/ 4833285 w 4836181"/>
              <a:gd name="connsiteY2" fmla="*/ 168509 h 5117409"/>
              <a:gd name="connsiteX3" fmla="*/ 4827722 w 4836181"/>
              <a:gd name="connsiteY3" fmla="*/ 2504785 h 5117409"/>
              <a:gd name="connsiteX4" fmla="*/ 2501934 w 4836181"/>
              <a:gd name="connsiteY4" fmla="*/ 5117409 h 5117409"/>
              <a:gd name="connsiteX5" fmla="*/ 150159 w 4836181"/>
              <a:gd name="connsiteY5" fmla="*/ 5115159 h 5117409"/>
              <a:gd name="connsiteX6" fmla="*/ 785747 w 4836181"/>
              <a:gd name="connsiteY6" fmla="*/ 3285835 h 5117409"/>
              <a:gd name="connsiteX0" fmla="*/ 785747 w 4834161"/>
              <a:gd name="connsiteY0" fmla="*/ 3285835 h 5117409"/>
              <a:gd name="connsiteX1" fmla="*/ 3287747 w 4834161"/>
              <a:gd name="connsiteY1" fmla="*/ 720835 h 5117409"/>
              <a:gd name="connsiteX2" fmla="*/ 4833285 w 4834161"/>
              <a:gd name="connsiteY2" fmla="*/ 168509 h 5117409"/>
              <a:gd name="connsiteX3" fmla="*/ 4815022 w 4834161"/>
              <a:gd name="connsiteY3" fmla="*/ 2431760 h 5117409"/>
              <a:gd name="connsiteX4" fmla="*/ 2501934 w 4834161"/>
              <a:gd name="connsiteY4" fmla="*/ 5117409 h 5117409"/>
              <a:gd name="connsiteX5" fmla="*/ 150159 w 4834161"/>
              <a:gd name="connsiteY5" fmla="*/ 5115159 h 5117409"/>
              <a:gd name="connsiteX6" fmla="*/ 785747 w 4834161"/>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117326 h 4948900"/>
              <a:gd name="connsiteX1" fmla="*/ 4833285 w 4841824"/>
              <a:gd name="connsiteY1" fmla="*/ 0 h 4948900"/>
              <a:gd name="connsiteX2" fmla="*/ 4837247 w 4841824"/>
              <a:gd name="connsiteY2" fmla="*/ 2345801 h 4948900"/>
              <a:gd name="connsiteX3" fmla="*/ 2501934 w 4841824"/>
              <a:gd name="connsiteY3" fmla="*/ 4948900 h 4948900"/>
              <a:gd name="connsiteX4" fmla="*/ 150159 w 4841824"/>
              <a:gd name="connsiteY4" fmla="*/ 4946650 h 4948900"/>
              <a:gd name="connsiteX5" fmla="*/ 785747 w 4841824"/>
              <a:gd name="connsiteY5" fmla="*/ 31173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4116"/>
              <a:gd name="connsiteY0" fmla="*/ 1326626 h 4948900"/>
              <a:gd name="connsiteX1" fmla="*/ 4766634 w 4774116"/>
              <a:gd name="connsiteY1" fmla="*/ 0 h 4948900"/>
              <a:gd name="connsiteX2" fmla="*/ 4770596 w 4774116"/>
              <a:gd name="connsiteY2" fmla="*/ 2345801 h 4948900"/>
              <a:gd name="connsiteX3" fmla="*/ 2435283 w 4774116"/>
              <a:gd name="connsiteY3" fmla="*/ 4948900 h 4948900"/>
              <a:gd name="connsiteX4" fmla="*/ 83508 w 4774116"/>
              <a:gd name="connsiteY4" fmla="*/ 4946650 h 4948900"/>
              <a:gd name="connsiteX5" fmla="*/ 1442996 w 4774116"/>
              <a:gd name="connsiteY5" fmla="*/ 1326626 h 4948900"/>
              <a:gd name="connsiteX0" fmla="*/ 1442996 w 4772009"/>
              <a:gd name="connsiteY0" fmla="*/ 1326626 h 4948900"/>
              <a:gd name="connsiteX1" fmla="*/ 4766634 w 4772009"/>
              <a:gd name="connsiteY1" fmla="*/ 0 h 4948900"/>
              <a:gd name="connsiteX2" fmla="*/ 4770596 w 4772009"/>
              <a:gd name="connsiteY2" fmla="*/ 2345801 h 4948900"/>
              <a:gd name="connsiteX3" fmla="*/ 2435283 w 4772009"/>
              <a:gd name="connsiteY3" fmla="*/ 4948900 h 4948900"/>
              <a:gd name="connsiteX4" fmla="*/ 83508 w 4772009"/>
              <a:gd name="connsiteY4" fmla="*/ 4946650 h 4948900"/>
              <a:gd name="connsiteX5" fmla="*/ 1442996 w 4772009"/>
              <a:gd name="connsiteY5" fmla="*/ 1326626 h 4948900"/>
              <a:gd name="connsiteX0" fmla="*/ 1442996 w 4771271"/>
              <a:gd name="connsiteY0" fmla="*/ 1326626 h 4948900"/>
              <a:gd name="connsiteX1" fmla="*/ 4766634 w 4771271"/>
              <a:gd name="connsiteY1" fmla="*/ 0 h 4948900"/>
              <a:gd name="connsiteX2" fmla="*/ 4770596 w 4771271"/>
              <a:gd name="connsiteY2" fmla="*/ 2345801 h 4948900"/>
              <a:gd name="connsiteX3" fmla="*/ 2435283 w 4771271"/>
              <a:gd name="connsiteY3" fmla="*/ 4948900 h 4948900"/>
              <a:gd name="connsiteX4" fmla="*/ 83508 w 4771271"/>
              <a:gd name="connsiteY4" fmla="*/ 4946650 h 4948900"/>
              <a:gd name="connsiteX5" fmla="*/ 1442996 w 4771271"/>
              <a:gd name="connsiteY5" fmla="*/ 1326626 h 4948900"/>
              <a:gd name="connsiteX0" fmla="*/ 1457382 w 4785138"/>
              <a:gd name="connsiteY0" fmla="*/ 1248045 h 4870319"/>
              <a:gd name="connsiteX1" fmla="*/ 4740539 w 4785138"/>
              <a:gd name="connsiteY1" fmla="*/ 0 h 4870319"/>
              <a:gd name="connsiteX2" fmla="*/ 4784982 w 4785138"/>
              <a:gd name="connsiteY2" fmla="*/ 2267220 h 4870319"/>
              <a:gd name="connsiteX3" fmla="*/ 2449669 w 4785138"/>
              <a:gd name="connsiteY3" fmla="*/ 4870319 h 4870319"/>
              <a:gd name="connsiteX4" fmla="*/ 97894 w 4785138"/>
              <a:gd name="connsiteY4" fmla="*/ 4868069 h 4870319"/>
              <a:gd name="connsiteX5" fmla="*/ 1457382 w 4785138"/>
              <a:gd name="connsiteY5" fmla="*/ 1248045 h 4870319"/>
              <a:gd name="connsiteX0" fmla="*/ 1457856 w 4786297"/>
              <a:gd name="connsiteY0" fmla="*/ 1321863 h 4944137"/>
              <a:gd name="connsiteX1" fmla="*/ 4783876 w 4786297"/>
              <a:gd name="connsiteY1" fmla="*/ 0 h 4944137"/>
              <a:gd name="connsiteX2" fmla="*/ 4785456 w 4786297"/>
              <a:gd name="connsiteY2" fmla="*/ 2341038 h 4944137"/>
              <a:gd name="connsiteX3" fmla="*/ 2450143 w 4786297"/>
              <a:gd name="connsiteY3" fmla="*/ 4944137 h 4944137"/>
              <a:gd name="connsiteX4" fmla="*/ 98368 w 4786297"/>
              <a:gd name="connsiteY4" fmla="*/ 4941887 h 4944137"/>
              <a:gd name="connsiteX5" fmla="*/ 1457856 w 4786297"/>
              <a:gd name="connsiteY5" fmla="*/ 1321863 h 4944137"/>
              <a:gd name="connsiteX0" fmla="*/ 1457856 w 4797588"/>
              <a:gd name="connsiteY0" fmla="*/ 1321863 h 4944137"/>
              <a:gd name="connsiteX1" fmla="*/ 4783876 w 4797588"/>
              <a:gd name="connsiteY1" fmla="*/ 0 h 4944137"/>
              <a:gd name="connsiteX2" fmla="*/ 4785456 w 4797588"/>
              <a:gd name="connsiteY2" fmla="*/ 2341038 h 4944137"/>
              <a:gd name="connsiteX3" fmla="*/ 2450143 w 4797588"/>
              <a:gd name="connsiteY3" fmla="*/ 4944137 h 4944137"/>
              <a:gd name="connsiteX4" fmla="*/ 98368 w 4797588"/>
              <a:gd name="connsiteY4" fmla="*/ 4941887 h 4944137"/>
              <a:gd name="connsiteX5" fmla="*/ 1457856 w 4797588"/>
              <a:gd name="connsiteY5" fmla="*/ 1321863 h 4944137"/>
              <a:gd name="connsiteX0" fmla="*/ 1457856 w 4786940"/>
              <a:gd name="connsiteY0" fmla="*/ 1321863 h 4944137"/>
              <a:gd name="connsiteX1" fmla="*/ 4783876 w 4786940"/>
              <a:gd name="connsiteY1" fmla="*/ 0 h 4944137"/>
              <a:gd name="connsiteX2" fmla="*/ 4785456 w 4786940"/>
              <a:gd name="connsiteY2" fmla="*/ 2341038 h 4944137"/>
              <a:gd name="connsiteX3" fmla="*/ 2450143 w 4786940"/>
              <a:gd name="connsiteY3" fmla="*/ 4944137 h 4944137"/>
              <a:gd name="connsiteX4" fmla="*/ 98368 w 4786940"/>
              <a:gd name="connsiteY4" fmla="*/ 4941887 h 4944137"/>
              <a:gd name="connsiteX5" fmla="*/ 1457856 w 4786940"/>
              <a:gd name="connsiteY5" fmla="*/ 1321863 h 4944137"/>
              <a:gd name="connsiteX0" fmla="*/ 0 w 4688572"/>
              <a:gd name="connsiteY0" fmla="*/ 4941887 h 4944137"/>
              <a:gd name="connsiteX1" fmla="*/ 4685508 w 4688572"/>
              <a:gd name="connsiteY1" fmla="*/ 0 h 4944137"/>
              <a:gd name="connsiteX2" fmla="*/ 4687088 w 4688572"/>
              <a:gd name="connsiteY2" fmla="*/ 2341038 h 4944137"/>
              <a:gd name="connsiteX3" fmla="*/ 2351775 w 4688572"/>
              <a:gd name="connsiteY3" fmla="*/ 4944137 h 4944137"/>
              <a:gd name="connsiteX4" fmla="*/ 0 w 4688572"/>
              <a:gd name="connsiteY4" fmla="*/ 4941887 h 4944137"/>
              <a:gd name="connsiteX0" fmla="*/ 8532 w 4697104"/>
              <a:gd name="connsiteY0" fmla="*/ 4941887 h 6791896"/>
              <a:gd name="connsiteX1" fmla="*/ 4694040 w 4697104"/>
              <a:gd name="connsiteY1" fmla="*/ 0 h 6791896"/>
              <a:gd name="connsiteX2" fmla="*/ 4695620 w 4697104"/>
              <a:gd name="connsiteY2" fmla="*/ 2341038 h 6791896"/>
              <a:gd name="connsiteX3" fmla="*/ 2360307 w 4697104"/>
              <a:gd name="connsiteY3" fmla="*/ 4944137 h 6791896"/>
              <a:gd name="connsiteX4" fmla="*/ 8532 w 4697104"/>
              <a:gd name="connsiteY4" fmla="*/ 4941887 h 6791896"/>
              <a:gd name="connsiteX0" fmla="*/ 9319 w 4697891"/>
              <a:gd name="connsiteY0" fmla="*/ 4947358 h 6797367"/>
              <a:gd name="connsiteX1" fmla="*/ 4694827 w 4697891"/>
              <a:gd name="connsiteY1" fmla="*/ 5471 h 6797367"/>
              <a:gd name="connsiteX2" fmla="*/ 4696407 w 4697891"/>
              <a:gd name="connsiteY2" fmla="*/ 2346509 h 6797367"/>
              <a:gd name="connsiteX3" fmla="*/ 2361094 w 4697891"/>
              <a:gd name="connsiteY3" fmla="*/ 4949608 h 6797367"/>
              <a:gd name="connsiteX4" fmla="*/ 9319 w 4697891"/>
              <a:gd name="connsiteY4" fmla="*/ 4947358 h 6797367"/>
              <a:gd name="connsiteX0" fmla="*/ 16324 w 4704896"/>
              <a:gd name="connsiteY0" fmla="*/ 4944624 h 6340819"/>
              <a:gd name="connsiteX1" fmla="*/ 4701832 w 4704896"/>
              <a:gd name="connsiteY1" fmla="*/ 2737 h 6340819"/>
              <a:gd name="connsiteX2" fmla="*/ 4703412 w 4704896"/>
              <a:gd name="connsiteY2" fmla="*/ 2343775 h 6340819"/>
              <a:gd name="connsiteX3" fmla="*/ 2368099 w 4704896"/>
              <a:gd name="connsiteY3" fmla="*/ 4946874 h 6340819"/>
              <a:gd name="connsiteX4" fmla="*/ 16324 w 4704896"/>
              <a:gd name="connsiteY4" fmla="*/ 4944624 h 6340819"/>
              <a:gd name="connsiteX0" fmla="*/ 19595 w 4708167"/>
              <a:gd name="connsiteY0" fmla="*/ 4945185 h 6493780"/>
              <a:gd name="connsiteX1" fmla="*/ 4705103 w 4708167"/>
              <a:gd name="connsiteY1" fmla="*/ 3298 h 6493780"/>
              <a:gd name="connsiteX2" fmla="*/ 4706683 w 4708167"/>
              <a:gd name="connsiteY2" fmla="*/ 2344336 h 6493780"/>
              <a:gd name="connsiteX3" fmla="*/ 2371370 w 4708167"/>
              <a:gd name="connsiteY3" fmla="*/ 4947435 h 6493780"/>
              <a:gd name="connsiteX4" fmla="*/ 19595 w 4708167"/>
              <a:gd name="connsiteY4" fmla="*/ 4945185 h 6493780"/>
              <a:gd name="connsiteX0" fmla="*/ 23030 w 4711602"/>
              <a:gd name="connsiteY0" fmla="*/ 4947062 h 6495657"/>
              <a:gd name="connsiteX1" fmla="*/ 4708538 w 4711602"/>
              <a:gd name="connsiteY1" fmla="*/ 5175 h 6495657"/>
              <a:gd name="connsiteX2" fmla="*/ 4710118 w 4711602"/>
              <a:gd name="connsiteY2" fmla="*/ 2346213 h 6495657"/>
              <a:gd name="connsiteX3" fmla="*/ 2374805 w 4711602"/>
              <a:gd name="connsiteY3" fmla="*/ 4949312 h 6495657"/>
              <a:gd name="connsiteX4" fmla="*/ 23030 w 4711602"/>
              <a:gd name="connsiteY4" fmla="*/ 4947062 h 6495657"/>
              <a:gd name="connsiteX0" fmla="*/ 17656 w 4706228"/>
              <a:gd name="connsiteY0" fmla="*/ 4946370 h 6376432"/>
              <a:gd name="connsiteX1" fmla="*/ 4703164 w 4706228"/>
              <a:gd name="connsiteY1" fmla="*/ 4483 h 6376432"/>
              <a:gd name="connsiteX2" fmla="*/ 4704744 w 4706228"/>
              <a:gd name="connsiteY2" fmla="*/ 2345521 h 6376432"/>
              <a:gd name="connsiteX3" fmla="*/ 2369431 w 4706228"/>
              <a:gd name="connsiteY3" fmla="*/ 4948620 h 6376432"/>
              <a:gd name="connsiteX4" fmla="*/ 17656 w 4706228"/>
              <a:gd name="connsiteY4" fmla="*/ 4946370 h 6376432"/>
              <a:gd name="connsiteX0" fmla="*/ 11787 w 4700359"/>
              <a:gd name="connsiteY0" fmla="*/ 4947107 h 6502476"/>
              <a:gd name="connsiteX1" fmla="*/ 4697295 w 4700359"/>
              <a:gd name="connsiteY1" fmla="*/ 5220 h 6502476"/>
              <a:gd name="connsiteX2" fmla="*/ 4698875 w 4700359"/>
              <a:gd name="connsiteY2" fmla="*/ 2346258 h 6502476"/>
              <a:gd name="connsiteX3" fmla="*/ 2363562 w 4700359"/>
              <a:gd name="connsiteY3" fmla="*/ 4949357 h 6502476"/>
              <a:gd name="connsiteX4" fmla="*/ 11787 w 4700359"/>
              <a:gd name="connsiteY4" fmla="*/ 4947107 h 6502476"/>
              <a:gd name="connsiteX0" fmla="*/ 12057 w 4700629"/>
              <a:gd name="connsiteY0" fmla="*/ 4947819 h 6503188"/>
              <a:gd name="connsiteX1" fmla="*/ 4697565 w 4700629"/>
              <a:gd name="connsiteY1" fmla="*/ 5932 h 6503188"/>
              <a:gd name="connsiteX2" fmla="*/ 4699145 w 4700629"/>
              <a:gd name="connsiteY2" fmla="*/ 2346970 h 6503188"/>
              <a:gd name="connsiteX3" fmla="*/ 2363832 w 4700629"/>
              <a:gd name="connsiteY3" fmla="*/ 4950069 h 6503188"/>
              <a:gd name="connsiteX4" fmla="*/ 12057 w 4700629"/>
              <a:gd name="connsiteY4" fmla="*/ 4947819 h 6503188"/>
              <a:gd name="connsiteX0" fmla="*/ 12057 w 4700629"/>
              <a:gd name="connsiteY0" fmla="*/ 4947819 h 4950069"/>
              <a:gd name="connsiteX1" fmla="*/ 4697565 w 4700629"/>
              <a:gd name="connsiteY1" fmla="*/ 5932 h 4950069"/>
              <a:gd name="connsiteX2" fmla="*/ 4699145 w 4700629"/>
              <a:gd name="connsiteY2" fmla="*/ 2346970 h 4950069"/>
              <a:gd name="connsiteX3" fmla="*/ 2363832 w 4700629"/>
              <a:gd name="connsiteY3" fmla="*/ 4950069 h 4950069"/>
              <a:gd name="connsiteX4" fmla="*/ 12057 w 4700629"/>
              <a:gd name="connsiteY4" fmla="*/ 4947819 h 4950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0629" h="4950069">
                <a:moveTo>
                  <a:pt x="12057" y="4947819"/>
                </a:moveTo>
                <a:cubicBezTo>
                  <a:pt x="-216207" y="1449176"/>
                  <a:pt x="2849584" y="-109233"/>
                  <a:pt x="4697565" y="5932"/>
                </a:cubicBezTo>
                <a:cubicBezTo>
                  <a:pt x="4699434" y="522331"/>
                  <a:pt x="4702469" y="1789383"/>
                  <a:pt x="4699145" y="2346970"/>
                </a:cubicBezTo>
                <a:cubicBezTo>
                  <a:pt x="3382957" y="2297338"/>
                  <a:pt x="2162351" y="3414871"/>
                  <a:pt x="2363832" y="4950069"/>
                </a:cubicBezTo>
                <a:lnTo>
                  <a:pt x="12057" y="4947819"/>
                </a:lnTo>
                <a:close/>
              </a:path>
            </a:pathLst>
          </a:custGeom>
          <a:blipFill dpi="0" rotWithShape="1">
            <a:blip r:embed="rId2"/>
            <a:srcRect/>
            <a:stretch>
              <a:fillRect l="-15000" r="-35000"/>
            </a:stretch>
          </a:blipFill>
        </p:spPr>
        <p:txBody>
          <a:bodyPr anchor="ctr"/>
          <a:lstStyle>
            <a:lvl1pPr algn="ctr">
              <a:spcBef>
                <a:spcPts val="0"/>
              </a:spcBef>
              <a:spcAft>
                <a:spcPts val="0"/>
              </a:spcAft>
              <a:defRPr>
                <a:solidFill>
                  <a:srgbClr val="0E3178"/>
                </a:solidFill>
              </a:defRPr>
            </a:lvl1pPr>
          </a:lstStyle>
          <a:p>
            <a:r>
              <a:rPr lang="en-AU" noProof="0" dirty="0"/>
              <a:t> </a:t>
            </a:r>
          </a:p>
        </p:txBody>
      </p:sp>
    </p:spTree>
    <p:extLst>
      <p:ext uri="{BB962C8B-B14F-4D97-AF65-F5344CB8AC3E}">
        <p14:creationId xmlns:p14="http://schemas.microsoft.com/office/powerpoint/2010/main" val="444947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rc Image 4">
    <p:spTree>
      <p:nvGrpSpPr>
        <p:cNvPr id="1" name=""/>
        <p:cNvGrpSpPr/>
        <p:nvPr/>
      </p:nvGrpSpPr>
      <p:grpSpPr>
        <a:xfrm>
          <a:off x="0" y="0"/>
          <a:ext cx="0" cy="0"/>
          <a:chOff x="0" y="0"/>
          <a:chExt cx="0" cy="0"/>
        </a:xfrm>
      </p:grpSpPr>
      <p:sp>
        <p:nvSpPr>
          <p:cNvPr id="4" name="Content Placeholder 3"/>
          <p:cNvSpPr>
            <a:spLocks noGrp="1"/>
          </p:cNvSpPr>
          <p:nvPr>
            <p:ph sz="quarter" idx="11" hasCustomPrompt="1"/>
          </p:nvPr>
        </p:nvSpPr>
        <p:spPr>
          <a:xfrm>
            <a:off x="406800" y="2420938"/>
            <a:ext cx="6696000" cy="3887786"/>
          </a:xfrm>
        </p:spPr>
        <p:txBody>
          <a:bodyPr/>
          <a:lstStyle>
            <a:lvl1pPr>
              <a:defRPr/>
            </a:lvl1pPr>
            <a:lvl2pPr>
              <a:defRPr/>
            </a:lvl2pPr>
            <a:lvl3pPr>
              <a:defRPr/>
            </a:lvl3pPr>
            <a:lvl4pPr>
              <a:defRPr/>
            </a:lvl4pPr>
            <a:lvl5pPr>
              <a:defRPr/>
            </a:lvl5pPr>
            <a:lvl6pPr>
              <a:spcAft>
                <a:spcPts val="600"/>
              </a:spcAft>
              <a:defRPr/>
            </a:lvl6pPr>
            <a:lvl7pPr>
              <a:defRPr/>
            </a:lvl7pPr>
            <a:lvl8pPr>
              <a:defRPr/>
            </a:lvl8pPr>
            <a:lvl9pPr>
              <a:defRPr/>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0" name="Footer Placeholder 9">
            <a:extLst>
              <a:ext uri="{FF2B5EF4-FFF2-40B4-BE49-F238E27FC236}">
                <a16:creationId xmlns:a16="http://schemas.microsoft.com/office/drawing/2014/main" id="{A5F0D40E-24BD-41AA-B0EB-EEAFB82F84D2}"/>
              </a:ext>
            </a:extLst>
          </p:cNvPr>
          <p:cNvSpPr>
            <a:spLocks noGrp="1"/>
          </p:cNvSpPr>
          <p:nvPr>
            <p:ph type="ftr" sz="quarter" idx="12"/>
          </p:nvPr>
        </p:nvSpPr>
        <p:spPr/>
        <p:txBody>
          <a:bodyPr/>
          <a:lstStyle/>
          <a:p>
            <a:r>
              <a:rPr lang="en-AU"/>
              <a:t>[Footer]</a:t>
            </a:r>
            <a:endParaRPr lang="en-AU" dirty="0"/>
          </a:p>
        </p:txBody>
      </p:sp>
      <p:sp>
        <p:nvSpPr>
          <p:cNvPr id="11" name="Slide Number Placeholder 10">
            <a:extLst>
              <a:ext uri="{FF2B5EF4-FFF2-40B4-BE49-F238E27FC236}">
                <a16:creationId xmlns:a16="http://schemas.microsoft.com/office/drawing/2014/main" id="{DAAE371D-F91F-474A-9C7D-2EE5BD626936}"/>
              </a:ext>
            </a:extLst>
          </p:cNvPr>
          <p:cNvSpPr>
            <a:spLocks noGrp="1"/>
          </p:cNvSpPr>
          <p:nvPr>
            <p:ph type="sldNum" sz="quarter" idx="13"/>
          </p:nvPr>
        </p:nvSpPr>
        <p:spPr/>
        <p:txBody>
          <a:bodyPr/>
          <a:lstStyle/>
          <a:p>
            <a:fld id="{E917DE0E-AFB1-41FD-BC35-27DB61CA125F}" type="slidenum">
              <a:rPr lang="en-AU" smtClean="0"/>
              <a:pPr/>
              <a:t>‹#›</a:t>
            </a:fld>
            <a:endParaRPr lang="en-AU"/>
          </a:p>
        </p:txBody>
      </p:sp>
      <p:sp>
        <p:nvSpPr>
          <p:cNvPr id="13" name="Text Placeholder 12">
            <a:extLst>
              <a:ext uri="{FF2B5EF4-FFF2-40B4-BE49-F238E27FC236}">
                <a16:creationId xmlns:a16="http://schemas.microsoft.com/office/drawing/2014/main" id="{7F19F5B3-6092-4C49-B8D1-F80606A611D0}"/>
              </a:ext>
            </a:extLst>
          </p:cNvPr>
          <p:cNvSpPr>
            <a:spLocks noGrp="1"/>
          </p:cNvSpPr>
          <p:nvPr>
            <p:ph type="body" sz="quarter" idx="14" hasCustomPrompt="1"/>
          </p:nvPr>
        </p:nvSpPr>
        <p:spPr>
          <a:xfrm>
            <a:off x="406800"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
        <p:nvSpPr>
          <p:cNvPr id="2" name="Title 1">
            <a:extLst>
              <a:ext uri="{FF2B5EF4-FFF2-40B4-BE49-F238E27FC236}">
                <a16:creationId xmlns:a16="http://schemas.microsoft.com/office/drawing/2014/main" id="{D074AC29-7510-4F20-B768-F4B207373FAC}"/>
              </a:ext>
            </a:extLst>
          </p:cNvPr>
          <p:cNvSpPr>
            <a:spLocks noGrp="1"/>
          </p:cNvSpPr>
          <p:nvPr>
            <p:ph type="title" hasCustomPrompt="1"/>
          </p:nvPr>
        </p:nvSpPr>
        <p:spPr>
          <a:xfrm>
            <a:off x="406800" y="1267203"/>
            <a:ext cx="9601065" cy="497059"/>
          </a:xfrm>
        </p:spPr>
        <p:txBody>
          <a:bodyPr/>
          <a:lstStyle>
            <a:lvl1pPr>
              <a:defRPr/>
            </a:lvl1pPr>
          </a:lstStyle>
          <a:p>
            <a:r>
              <a:rPr lang="en-US" dirty="0"/>
              <a:t>[Slide title]</a:t>
            </a:r>
            <a:endParaRPr lang="en-AU" dirty="0"/>
          </a:p>
        </p:txBody>
      </p:sp>
      <p:sp>
        <p:nvSpPr>
          <p:cNvPr id="12" name="Picture Placeholder 10">
            <a:extLst>
              <a:ext uri="{FF2B5EF4-FFF2-40B4-BE49-F238E27FC236}">
                <a16:creationId xmlns:a16="http://schemas.microsoft.com/office/drawing/2014/main" id="{07793BEA-98EB-4925-A574-758E733A815A}"/>
              </a:ext>
            </a:extLst>
          </p:cNvPr>
          <p:cNvSpPr>
            <a:spLocks noGrp="1"/>
          </p:cNvSpPr>
          <p:nvPr>
            <p:ph type="pic" sz="quarter" idx="17" hasCustomPrompt="1"/>
          </p:nvPr>
        </p:nvSpPr>
        <p:spPr>
          <a:xfrm>
            <a:off x="7491371" y="1907931"/>
            <a:ext cx="4700629" cy="4950069"/>
          </a:xfrm>
          <a:custGeom>
            <a:avLst/>
            <a:gdLst>
              <a:gd name="connsiteX0" fmla="*/ 0 w 5004000"/>
              <a:gd name="connsiteY0" fmla="*/ 2565000 h 5130000"/>
              <a:gd name="connsiteX1" fmla="*/ 2502000 w 5004000"/>
              <a:gd name="connsiteY1" fmla="*/ 0 h 5130000"/>
              <a:gd name="connsiteX2" fmla="*/ 5004000 w 5004000"/>
              <a:gd name="connsiteY2" fmla="*/ 2565000 h 5130000"/>
              <a:gd name="connsiteX3" fmla="*/ 2502000 w 5004000"/>
              <a:gd name="connsiteY3" fmla="*/ 5130000 h 5130000"/>
              <a:gd name="connsiteX4" fmla="*/ 0 w 5004000"/>
              <a:gd name="connsiteY4" fmla="*/ 2565000 h 5130000"/>
              <a:gd name="connsiteX0" fmla="*/ 785747 w 5789747"/>
              <a:gd name="connsiteY0" fmla="*/ 2565000 h 5211958"/>
              <a:gd name="connsiteX1" fmla="*/ 3287747 w 5789747"/>
              <a:gd name="connsiteY1" fmla="*/ 0 h 5211958"/>
              <a:gd name="connsiteX2" fmla="*/ 5789747 w 5789747"/>
              <a:gd name="connsiteY2" fmla="*/ 2565000 h 5211958"/>
              <a:gd name="connsiteX3" fmla="*/ 3287747 w 5789747"/>
              <a:gd name="connsiteY3" fmla="*/ 5130000 h 5211958"/>
              <a:gd name="connsiteX4" fmla="*/ 150159 w 5789747"/>
              <a:gd name="connsiteY4" fmla="*/ 4394324 h 5211958"/>
              <a:gd name="connsiteX5" fmla="*/ 785747 w 5789747"/>
              <a:gd name="connsiteY5" fmla="*/ 2565000 h 5211958"/>
              <a:gd name="connsiteX0" fmla="*/ 785747 w 5789747"/>
              <a:gd name="connsiteY0" fmla="*/ 2565000 h 4680432"/>
              <a:gd name="connsiteX1" fmla="*/ 3287747 w 5789747"/>
              <a:gd name="connsiteY1" fmla="*/ 0 h 4680432"/>
              <a:gd name="connsiteX2" fmla="*/ 5789747 w 5789747"/>
              <a:gd name="connsiteY2" fmla="*/ 2565000 h 4680432"/>
              <a:gd name="connsiteX3" fmla="*/ 2525747 w 5789747"/>
              <a:gd name="connsiteY3" fmla="*/ 4415625 h 4680432"/>
              <a:gd name="connsiteX4" fmla="*/ 150159 w 5789747"/>
              <a:gd name="connsiteY4" fmla="*/ 4394324 h 4680432"/>
              <a:gd name="connsiteX5" fmla="*/ 785747 w 5789747"/>
              <a:gd name="connsiteY5" fmla="*/ 2565000 h 4680432"/>
              <a:gd name="connsiteX0" fmla="*/ 785747 w 5910439"/>
              <a:gd name="connsiteY0" fmla="*/ 3291177 h 5406609"/>
              <a:gd name="connsiteX1" fmla="*/ 3287747 w 5910439"/>
              <a:gd name="connsiteY1" fmla="*/ 726177 h 5406609"/>
              <a:gd name="connsiteX2" fmla="*/ 4826935 w 5910439"/>
              <a:gd name="connsiteY2" fmla="*/ 167501 h 5406609"/>
              <a:gd name="connsiteX3" fmla="*/ 5789747 w 5910439"/>
              <a:gd name="connsiteY3" fmla="*/ 3291177 h 5406609"/>
              <a:gd name="connsiteX4" fmla="*/ 2525747 w 5910439"/>
              <a:gd name="connsiteY4" fmla="*/ 5141802 h 5406609"/>
              <a:gd name="connsiteX5" fmla="*/ 150159 w 5910439"/>
              <a:gd name="connsiteY5" fmla="*/ 5120501 h 5406609"/>
              <a:gd name="connsiteX6" fmla="*/ 785747 w 5910439"/>
              <a:gd name="connsiteY6" fmla="*/ 3291177 h 5406609"/>
              <a:gd name="connsiteX0" fmla="*/ 785747 w 5159368"/>
              <a:gd name="connsiteY0" fmla="*/ 3291177 h 5454885"/>
              <a:gd name="connsiteX1" fmla="*/ 3287747 w 5159368"/>
              <a:gd name="connsiteY1" fmla="*/ 726177 h 5454885"/>
              <a:gd name="connsiteX2" fmla="*/ 4826935 w 5159368"/>
              <a:gd name="connsiteY2" fmla="*/ 167501 h 5454885"/>
              <a:gd name="connsiteX3" fmla="*/ 4827722 w 5159368"/>
              <a:gd name="connsiteY3" fmla="*/ 2510127 h 5454885"/>
              <a:gd name="connsiteX4" fmla="*/ 2525747 w 5159368"/>
              <a:gd name="connsiteY4" fmla="*/ 5141802 h 5454885"/>
              <a:gd name="connsiteX5" fmla="*/ 150159 w 5159368"/>
              <a:gd name="connsiteY5" fmla="*/ 5120501 h 5454885"/>
              <a:gd name="connsiteX6" fmla="*/ 785747 w 5159368"/>
              <a:gd name="connsiteY6" fmla="*/ 3291177 h 5454885"/>
              <a:gd name="connsiteX0" fmla="*/ 785747 w 5159368"/>
              <a:gd name="connsiteY0" fmla="*/ 3291177 h 5452410"/>
              <a:gd name="connsiteX1" fmla="*/ 3287747 w 5159368"/>
              <a:gd name="connsiteY1" fmla="*/ 726177 h 5452410"/>
              <a:gd name="connsiteX2" fmla="*/ 4826935 w 5159368"/>
              <a:gd name="connsiteY2" fmla="*/ 167501 h 5452410"/>
              <a:gd name="connsiteX3" fmla="*/ 4827722 w 5159368"/>
              <a:gd name="connsiteY3" fmla="*/ 2510127 h 5452410"/>
              <a:gd name="connsiteX4" fmla="*/ 2506697 w 5159368"/>
              <a:gd name="connsiteY4" fmla="*/ 5137039 h 5452410"/>
              <a:gd name="connsiteX5" fmla="*/ 150159 w 5159368"/>
              <a:gd name="connsiteY5" fmla="*/ 5120501 h 5452410"/>
              <a:gd name="connsiteX6" fmla="*/ 785747 w 5159368"/>
              <a:gd name="connsiteY6" fmla="*/ 3291177 h 5452410"/>
              <a:gd name="connsiteX0" fmla="*/ 785747 w 5159368"/>
              <a:gd name="connsiteY0" fmla="*/ 3291177 h 5357722"/>
              <a:gd name="connsiteX1" fmla="*/ 3287747 w 5159368"/>
              <a:gd name="connsiteY1" fmla="*/ 726177 h 5357722"/>
              <a:gd name="connsiteX2" fmla="*/ 4826935 w 5159368"/>
              <a:gd name="connsiteY2" fmla="*/ 167501 h 5357722"/>
              <a:gd name="connsiteX3" fmla="*/ 4827722 w 5159368"/>
              <a:gd name="connsiteY3" fmla="*/ 2510127 h 5357722"/>
              <a:gd name="connsiteX4" fmla="*/ 2306672 w 5159368"/>
              <a:gd name="connsiteY4" fmla="*/ 4913201 h 5357722"/>
              <a:gd name="connsiteX5" fmla="*/ 150159 w 5159368"/>
              <a:gd name="connsiteY5" fmla="*/ 5120501 h 5357722"/>
              <a:gd name="connsiteX6" fmla="*/ 785747 w 5159368"/>
              <a:gd name="connsiteY6" fmla="*/ 3291177 h 5357722"/>
              <a:gd name="connsiteX0" fmla="*/ 785747 w 5159368"/>
              <a:gd name="connsiteY0" fmla="*/ 3291177 h 5447518"/>
              <a:gd name="connsiteX1" fmla="*/ 3287747 w 5159368"/>
              <a:gd name="connsiteY1" fmla="*/ 726177 h 5447518"/>
              <a:gd name="connsiteX2" fmla="*/ 4826935 w 5159368"/>
              <a:gd name="connsiteY2" fmla="*/ 167501 h 5447518"/>
              <a:gd name="connsiteX3" fmla="*/ 4827722 w 5159368"/>
              <a:gd name="connsiteY3" fmla="*/ 2510127 h 5447518"/>
              <a:gd name="connsiteX4" fmla="*/ 2501934 w 5159368"/>
              <a:gd name="connsiteY4" fmla="*/ 5127514 h 5447518"/>
              <a:gd name="connsiteX5" fmla="*/ 150159 w 5159368"/>
              <a:gd name="connsiteY5" fmla="*/ 5120501 h 5447518"/>
              <a:gd name="connsiteX6" fmla="*/ 785747 w 5159368"/>
              <a:gd name="connsiteY6" fmla="*/ 3291177 h 5447518"/>
              <a:gd name="connsiteX0" fmla="*/ 785747 w 5159368"/>
              <a:gd name="connsiteY0" fmla="*/ 3291177 h 5317103"/>
              <a:gd name="connsiteX1" fmla="*/ 3287747 w 5159368"/>
              <a:gd name="connsiteY1" fmla="*/ 726177 h 5317103"/>
              <a:gd name="connsiteX2" fmla="*/ 4826935 w 5159368"/>
              <a:gd name="connsiteY2" fmla="*/ 167501 h 5317103"/>
              <a:gd name="connsiteX3" fmla="*/ 4827722 w 5159368"/>
              <a:gd name="connsiteY3" fmla="*/ 2510127 h 5317103"/>
              <a:gd name="connsiteX4" fmla="*/ 2501934 w 5159368"/>
              <a:gd name="connsiteY4" fmla="*/ 5127514 h 5317103"/>
              <a:gd name="connsiteX5" fmla="*/ 150159 w 5159368"/>
              <a:gd name="connsiteY5" fmla="*/ 5120501 h 5317103"/>
              <a:gd name="connsiteX6" fmla="*/ 785747 w 5159368"/>
              <a:gd name="connsiteY6" fmla="*/ 3291177 h 5317103"/>
              <a:gd name="connsiteX0" fmla="*/ 785747 w 5159368"/>
              <a:gd name="connsiteY0" fmla="*/ 3291177 h 5317103"/>
              <a:gd name="connsiteX1" fmla="*/ 3287747 w 5159368"/>
              <a:gd name="connsiteY1" fmla="*/ 726177 h 5317103"/>
              <a:gd name="connsiteX2" fmla="*/ 4826935 w 5159368"/>
              <a:gd name="connsiteY2" fmla="*/ 167501 h 5317103"/>
              <a:gd name="connsiteX3" fmla="*/ 4827722 w 5159368"/>
              <a:gd name="connsiteY3" fmla="*/ 2510127 h 5317103"/>
              <a:gd name="connsiteX4" fmla="*/ 2501934 w 5159368"/>
              <a:gd name="connsiteY4" fmla="*/ 5127514 h 5317103"/>
              <a:gd name="connsiteX5" fmla="*/ 150159 w 5159368"/>
              <a:gd name="connsiteY5" fmla="*/ 5120501 h 5317103"/>
              <a:gd name="connsiteX6" fmla="*/ 785747 w 5159368"/>
              <a:gd name="connsiteY6" fmla="*/ 3291177 h 5317103"/>
              <a:gd name="connsiteX0" fmla="*/ 785747 w 5159368"/>
              <a:gd name="connsiteY0" fmla="*/ 3291177 h 5317103"/>
              <a:gd name="connsiteX1" fmla="*/ 3287747 w 5159368"/>
              <a:gd name="connsiteY1" fmla="*/ 726177 h 5317103"/>
              <a:gd name="connsiteX2" fmla="*/ 4826935 w 5159368"/>
              <a:gd name="connsiteY2" fmla="*/ 167501 h 5317103"/>
              <a:gd name="connsiteX3" fmla="*/ 4827722 w 5159368"/>
              <a:gd name="connsiteY3" fmla="*/ 2510127 h 5317103"/>
              <a:gd name="connsiteX4" fmla="*/ 2501934 w 5159368"/>
              <a:gd name="connsiteY4" fmla="*/ 5127514 h 5317103"/>
              <a:gd name="connsiteX5" fmla="*/ 150159 w 5159368"/>
              <a:gd name="connsiteY5" fmla="*/ 5120501 h 5317103"/>
              <a:gd name="connsiteX6" fmla="*/ 785747 w 5159368"/>
              <a:gd name="connsiteY6" fmla="*/ 3291177 h 5317103"/>
              <a:gd name="connsiteX0" fmla="*/ 785747 w 5159368"/>
              <a:gd name="connsiteY0" fmla="*/ 3291177 h 5312715"/>
              <a:gd name="connsiteX1" fmla="*/ 3287747 w 5159368"/>
              <a:gd name="connsiteY1" fmla="*/ 726177 h 5312715"/>
              <a:gd name="connsiteX2" fmla="*/ 4826935 w 5159368"/>
              <a:gd name="connsiteY2" fmla="*/ 167501 h 5312715"/>
              <a:gd name="connsiteX3" fmla="*/ 4827722 w 5159368"/>
              <a:gd name="connsiteY3" fmla="*/ 2510127 h 5312715"/>
              <a:gd name="connsiteX4" fmla="*/ 2501934 w 5159368"/>
              <a:gd name="connsiteY4" fmla="*/ 5127514 h 5312715"/>
              <a:gd name="connsiteX5" fmla="*/ 150159 w 5159368"/>
              <a:gd name="connsiteY5" fmla="*/ 5120501 h 5312715"/>
              <a:gd name="connsiteX6" fmla="*/ 785747 w 5159368"/>
              <a:gd name="connsiteY6" fmla="*/ 3291177 h 5312715"/>
              <a:gd name="connsiteX0" fmla="*/ 785747 w 5159368"/>
              <a:gd name="connsiteY0" fmla="*/ 3291177 h 5127514"/>
              <a:gd name="connsiteX1" fmla="*/ 3287747 w 5159368"/>
              <a:gd name="connsiteY1" fmla="*/ 726177 h 5127514"/>
              <a:gd name="connsiteX2" fmla="*/ 4826935 w 5159368"/>
              <a:gd name="connsiteY2" fmla="*/ 167501 h 5127514"/>
              <a:gd name="connsiteX3" fmla="*/ 4827722 w 5159368"/>
              <a:gd name="connsiteY3" fmla="*/ 2510127 h 5127514"/>
              <a:gd name="connsiteX4" fmla="*/ 2501934 w 5159368"/>
              <a:gd name="connsiteY4" fmla="*/ 5127514 h 5127514"/>
              <a:gd name="connsiteX5" fmla="*/ 150159 w 5159368"/>
              <a:gd name="connsiteY5" fmla="*/ 5120501 h 5127514"/>
              <a:gd name="connsiteX6" fmla="*/ 785747 w 5159368"/>
              <a:gd name="connsiteY6" fmla="*/ 3291177 h 5127514"/>
              <a:gd name="connsiteX0" fmla="*/ 785747 w 5159368"/>
              <a:gd name="connsiteY0" fmla="*/ 3291177 h 5120501"/>
              <a:gd name="connsiteX1" fmla="*/ 3287747 w 5159368"/>
              <a:gd name="connsiteY1" fmla="*/ 726177 h 5120501"/>
              <a:gd name="connsiteX2" fmla="*/ 4826935 w 5159368"/>
              <a:gd name="connsiteY2" fmla="*/ 167501 h 5120501"/>
              <a:gd name="connsiteX3" fmla="*/ 4827722 w 5159368"/>
              <a:gd name="connsiteY3" fmla="*/ 2510127 h 5120501"/>
              <a:gd name="connsiteX4" fmla="*/ 2635284 w 5159368"/>
              <a:gd name="connsiteY4" fmla="*/ 5046551 h 5120501"/>
              <a:gd name="connsiteX5" fmla="*/ 150159 w 5159368"/>
              <a:gd name="connsiteY5" fmla="*/ 5120501 h 5120501"/>
              <a:gd name="connsiteX6" fmla="*/ 785747 w 5159368"/>
              <a:gd name="connsiteY6" fmla="*/ 3291177 h 5120501"/>
              <a:gd name="connsiteX0" fmla="*/ 785747 w 5159368"/>
              <a:gd name="connsiteY0" fmla="*/ 3291177 h 5122751"/>
              <a:gd name="connsiteX1" fmla="*/ 3287747 w 5159368"/>
              <a:gd name="connsiteY1" fmla="*/ 726177 h 5122751"/>
              <a:gd name="connsiteX2" fmla="*/ 4826935 w 5159368"/>
              <a:gd name="connsiteY2" fmla="*/ 167501 h 5122751"/>
              <a:gd name="connsiteX3" fmla="*/ 4827722 w 5159368"/>
              <a:gd name="connsiteY3" fmla="*/ 2510127 h 5122751"/>
              <a:gd name="connsiteX4" fmla="*/ 2501934 w 5159368"/>
              <a:gd name="connsiteY4" fmla="*/ 5122751 h 5122751"/>
              <a:gd name="connsiteX5" fmla="*/ 150159 w 5159368"/>
              <a:gd name="connsiteY5" fmla="*/ 5120501 h 5122751"/>
              <a:gd name="connsiteX6" fmla="*/ 785747 w 5159368"/>
              <a:gd name="connsiteY6" fmla="*/ 3291177 h 5122751"/>
              <a:gd name="connsiteX0" fmla="*/ 785747 w 5159368"/>
              <a:gd name="connsiteY0" fmla="*/ 3291177 h 5122751"/>
              <a:gd name="connsiteX1" fmla="*/ 3287747 w 5159368"/>
              <a:gd name="connsiteY1" fmla="*/ 726177 h 5122751"/>
              <a:gd name="connsiteX2" fmla="*/ 4826935 w 5159368"/>
              <a:gd name="connsiteY2" fmla="*/ 167501 h 5122751"/>
              <a:gd name="connsiteX3" fmla="*/ 4827722 w 5159368"/>
              <a:gd name="connsiteY3" fmla="*/ 2510127 h 5122751"/>
              <a:gd name="connsiteX4" fmla="*/ 2501934 w 5159368"/>
              <a:gd name="connsiteY4" fmla="*/ 5122751 h 5122751"/>
              <a:gd name="connsiteX5" fmla="*/ 150159 w 5159368"/>
              <a:gd name="connsiteY5" fmla="*/ 5120501 h 5122751"/>
              <a:gd name="connsiteX6" fmla="*/ 785747 w 5159368"/>
              <a:gd name="connsiteY6" fmla="*/ 3291177 h 5122751"/>
              <a:gd name="connsiteX0" fmla="*/ 785747 w 5007146"/>
              <a:gd name="connsiteY0" fmla="*/ 3291177 h 5122751"/>
              <a:gd name="connsiteX1" fmla="*/ 3287747 w 5007146"/>
              <a:gd name="connsiteY1" fmla="*/ 726177 h 5122751"/>
              <a:gd name="connsiteX2" fmla="*/ 4826935 w 5007146"/>
              <a:gd name="connsiteY2" fmla="*/ 167501 h 5122751"/>
              <a:gd name="connsiteX3" fmla="*/ 4827722 w 5007146"/>
              <a:gd name="connsiteY3" fmla="*/ 2510127 h 5122751"/>
              <a:gd name="connsiteX4" fmla="*/ 2501934 w 5007146"/>
              <a:gd name="connsiteY4" fmla="*/ 5122751 h 5122751"/>
              <a:gd name="connsiteX5" fmla="*/ 150159 w 5007146"/>
              <a:gd name="connsiteY5" fmla="*/ 5120501 h 5122751"/>
              <a:gd name="connsiteX6" fmla="*/ 785747 w 5007146"/>
              <a:gd name="connsiteY6" fmla="*/ 3291177 h 5122751"/>
              <a:gd name="connsiteX0" fmla="*/ 785747 w 4827722"/>
              <a:gd name="connsiteY0" fmla="*/ 3291177 h 5122751"/>
              <a:gd name="connsiteX1" fmla="*/ 3287747 w 4827722"/>
              <a:gd name="connsiteY1" fmla="*/ 726177 h 5122751"/>
              <a:gd name="connsiteX2" fmla="*/ 4826935 w 4827722"/>
              <a:gd name="connsiteY2" fmla="*/ 167501 h 5122751"/>
              <a:gd name="connsiteX3" fmla="*/ 4827722 w 4827722"/>
              <a:gd name="connsiteY3" fmla="*/ 2510127 h 5122751"/>
              <a:gd name="connsiteX4" fmla="*/ 2501934 w 4827722"/>
              <a:gd name="connsiteY4" fmla="*/ 5122751 h 5122751"/>
              <a:gd name="connsiteX5" fmla="*/ 150159 w 4827722"/>
              <a:gd name="connsiteY5" fmla="*/ 5120501 h 5122751"/>
              <a:gd name="connsiteX6" fmla="*/ 785747 w 4827722"/>
              <a:gd name="connsiteY6" fmla="*/ 3291177 h 5122751"/>
              <a:gd name="connsiteX0" fmla="*/ 785747 w 4831273"/>
              <a:gd name="connsiteY0" fmla="*/ 3291177 h 5122751"/>
              <a:gd name="connsiteX1" fmla="*/ 3287747 w 4831273"/>
              <a:gd name="connsiteY1" fmla="*/ 726177 h 5122751"/>
              <a:gd name="connsiteX2" fmla="*/ 4826935 w 4831273"/>
              <a:gd name="connsiteY2" fmla="*/ 167501 h 5122751"/>
              <a:gd name="connsiteX3" fmla="*/ 4827722 w 4831273"/>
              <a:gd name="connsiteY3" fmla="*/ 2510127 h 5122751"/>
              <a:gd name="connsiteX4" fmla="*/ 2501934 w 4831273"/>
              <a:gd name="connsiteY4" fmla="*/ 5122751 h 5122751"/>
              <a:gd name="connsiteX5" fmla="*/ 150159 w 4831273"/>
              <a:gd name="connsiteY5" fmla="*/ 5120501 h 5122751"/>
              <a:gd name="connsiteX6" fmla="*/ 785747 w 4831273"/>
              <a:gd name="connsiteY6" fmla="*/ 3291177 h 5122751"/>
              <a:gd name="connsiteX0" fmla="*/ 785747 w 4833285"/>
              <a:gd name="connsiteY0" fmla="*/ 3285835 h 5117409"/>
              <a:gd name="connsiteX1" fmla="*/ 3287747 w 4833285"/>
              <a:gd name="connsiteY1" fmla="*/ 720835 h 5117409"/>
              <a:gd name="connsiteX2" fmla="*/ 4833285 w 4833285"/>
              <a:gd name="connsiteY2" fmla="*/ 168509 h 5117409"/>
              <a:gd name="connsiteX3" fmla="*/ 4827722 w 4833285"/>
              <a:gd name="connsiteY3" fmla="*/ 2504785 h 5117409"/>
              <a:gd name="connsiteX4" fmla="*/ 2501934 w 4833285"/>
              <a:gd name="connsiteY4" fmla="*/ 5117409 h 5117409"/>
              <a:gd name="connsiteX5" fmla="*/ 150159 w 4833285"/>
              <a:gd name="connsiteY5" fmla="*/ 5115159 h 5117409"/>
              <a:gd name="connsiteX6" fmla="*/ 785747 w 4833285"/>
              <a:gd name="connsiteY6" fmla="*/ 3285835 h 5117409"/>
              <a:gd name="connsiteX0" fmla="*/ 785747 w 4833285"/>
              <a:gd name="connsiteY0" fmla="*/ 3285835 h 5117409"/>
              <a:gd name="connsiteX1" fmla="*/ 3287747 w 4833285"/>
              <a:gd name="connsiteY1" fmla="*/ 720835 h 5117409"/>
              <a:gd name="connsiteX2" fmla="*/ 4833285 w 4833285"/>
              <a:gd name="connsiteY2" fmla="*/ 168509 h 5117409"/>
              <a:gd name="connsiteX3" fmla="*/ 4827722 w 4833285"/>
              <a:gd name="connsiteY3" fmla="*/ 2504785 h 5117409"/>
              <a:gd name="connsiteX4" fmla="*/ 2501934 w 4833285"/>
              <a:gd name="connsiteY4" fmla="*/ 5117409 h 5117409"/>
              <a:gd name="connsiteX5" fmla="*/ 150159 w 4833285"/>
              <a:gd name="connsiteY5" fmla="*/ 5115159 h 5117409"/>
              <a:gd name="connsiteX6" fmla="*/ 785747 w 4833285"/>
              <a:gd name="connsiteY6" fmla="*/ 3285835 h 5117409"/>
              <a:gd name="connsiteX0" fmla="*/ 785747 w 4836181"/>
              <a:gd name="connsiteY0" fmla="*/ 3285835 h 5117409"/>
              <a:gd name="connsiteX1" fmla="*/ 3287747 w 4836181"/>
              <a:gd name="connsiteY1" fmla="*/ 720835 h 5117409"/>
              <a:gd name="connsiteX2" fmla="*/ 4833285 w 4836181"/>
              <a:gd name="connsiteY2" fmla="*/ 168509 h 5117409"/>
              <a:gd name="connsiteX3" fmla="*/ 4827722 w 4836181"/>
              <a:gd name="connsiteY3" fmla="*/ 2504785 h 5117409"/>
              <a:gd name="connsiteX4" fmla="*/ 2501934 w 4836181"/>
              <a:gd name="connsiteY4" fmla="*/ 5117409 h 5117409"/>
              <a:gd name="connsiteX5" fmla="*/ 150159 w 4836181"/>
              <a:gd name="connsiteY5" fmla="*/ 5115159 h 5117409"/>
              <a:gd name="connsiteX6" fmla="*/ 785747 w 4836181"/>
              <a:gd name="connsiteY6" fmla="*/ 3285835 h 5117409"/>
              <a:gd name="connsiteX0" fmla="*/ 785747 w 4834161"/>
              <a:gd name="connsiteY0" fmla="*/ 3285835 h 5117409"/>
              <a:gd name="connsiteX1" fmla="*/ 3287747 w 4834161"/>
              <a:gd name="connsiteY1" fmla="*/ 720835 h 5117409"/>
              <a:gd name="connsiteX2" fmla="*/ 4833285 w 4834161"/>
              <a:gd name="connsiteY2" fmla="*/ 168509 h 5117409"/>
              <a:gd name="connsiteX3" fmla="*/ 4815022 w 4834161"/>
              <a:gd name="connsiteY3" fmla="*/ 2431760 h 5117409"/>
              <a:gd name="connsiteX4" fmla="*/ 2501934 w 4834161"/>
              <a:gd name="connsiteY4" fmla="*/ 5117409 h 5117409"/>
              <a:gd name="connsiteX5" fmla="*/ 150159 w 4834161"/>
              <a:gd name="connsiteY5" fmla="*/ 5115159 h 5117409"/>
              <a:gd name="connsiteX6" fmla="*/ 785747 w 4834161"/>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117326 h 4948900"/>
              <a:gd name="connsiteX1" fmla="*/ 4833285 w 4841824"/>
              <a:gd name="connsiteY1" fmla="*/ 0 h 4948900"/>
              <a:gd name="connsiteX2" fmla="*/ 4837247 w 4841824"/>
              <a:gd name="connsiteY2" fmla="*/ 2345801 h 4948900"/>
              <a:gd name="connsiteX3" fmla="*/ 2501934 w 4841824"/>
              <a:gd name="connsiteY3" fmla="*/ 4948900 h 4948900"/>
              <a:gd name="connsiteX4" fmla="*/ 150159 w 4841824"/>
              <a:gd name="connsiteY4" fmla="*/ 4946650 h 4948900"/>
              <a:gd name="connsiteX5" fmla="*/ 785747 w 4841824"/>
              <a:gd name="connsiteY5" fmla="*/ 31173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4116"/>
              <a:gd name="connsiteY0" fmla="*/ 1326626 h 4948900"/>
              <a:gd name="connsiteX1" fmla="*/ 4766634 w 4774116"/>
              <a:gd name="connsiteY1" fmla="*/ 0 h 4948900"/>
              <a:gd name="connsiteX2" fmla="*/ 4770596 w 4774116"/>
              <a:gd name="connsiteY2" fmla="*/ 2345801 h 4948900"/>
              <a:gd name="connsiteX3" fmla="*/ 2435283 w 4774116"/>
              <a:gd name="connsiteY3" fmla="*/ 4948900 h 4948900"/>
              <a:gd name="connsiteX4" fmla="*/ 83508 w 4774116"/>
              <a:gd name="connsiteY4" fmla="*/ 4946650 h 4948900"/>
              <a:gd name="connsiteX5" fmla="*/ 1442996 w 4774116"/>
              <a:gd name="connsiteY5" fmla="*/ 1326626 h 4948900"/>
              <a:gd name="connsiteX0" fmla="*/ 1442996 w 4772009"/>
              <a:gd name="connsiteY0" fmla="*/ 1326626 h 4948900"/>
              <a:gd name="connsiteX1" fmla="*/ 4766634 w 4772009"/>
              <a:gd name="connsiteY1" fmla="*/ 0 h 4948900"/>
              <a:gd name="connsiteX2" fmla="*/ 4770596 w 4772009"/>
              <a:gd name="connsiteY2" fmla="*/ 2345801 h 4948900"/>
              <a:gd name="connsiteX3" fmla="*/ 2435283 w 4772009"/>
              <a:gd name="connsiteY3" fmla="*/ 4948900 h 4948900"/>
              <a:gd name="connsiteX4" fmla="*/ 83508 w 4772009"/>
              <a:gd name="connsiteY4" fmla="*/ 4946650 h 4948900"/>
              <a:gd name="connsiteX5" fmla="*/ 1442996 w 4772009"/>
              <a:gd name="connsiteY5" fmla="*/ 1326626 h 4948900"/>
              <a:gd name="connsiteX0" fmla="*/ 1442996 w 4771271"/>
              <a:gd name="connsiteY0" fmla="*/ 1326626 h 4948900"/>
              <a:gd name="connsiteX1" fmla="*/ 4766634 w 4771271"/>
              <a:gd name="connsiteY1" fmla="*/ 0 h 4948900"/>
              <a:gd name="connsiteX2" fmla="*/ 4770596 w 4771271"/>
              <a:gd name="connsiteY2" fmla="*/ 2345801 h 4948900"/>
              <a:gd name="connsiteX3" fmla="*/ 2435283 w 4771271"/>
              <a:gd name="connsiteY3" fmla="*/ 4948900 h 4948900"/>
              <a:gd name="connsiteX4" fmla="*/ 83508 w 4771271"/>
              <a:gd name="connsiteY4" fmla="*/ 4946650 h 4948900"/>
              <a:gd name="connsiteX5" fmla="*/ 1442996 w 4771271"/>
              <a:gd name="connsiteY5" fmla="*/ 1326626 h 4948900"/>
              <a:gd name="connsiteX0" fmla="*/ 1457382 w 4785138"/>
              <a:gd name="connsiteY0" fmla="*/ 1248045 h 4870319"/>
              <a:gd name="connsiteX1" fmla="*/ 4740539 w 4785138"/>
              <a:gd name="connsiteY1" fmla="*/ 0 h 4870319"/>
              <a:gd name="connsiteX2" fmla="*/ 4784982 w 4785138"/>
              <a:gd name="connsiteY2" fmla="*/ 2267220 h 4870319"/>
              <a:gd name="connsiteX3" fmla="*/ 2449669 w 4785138"/>
              <a:gd name="connsiteY3" fmla="*/ 4870319 h 4870319"/>
              <a:gd name="connsiteX4" fmla="*/ 97894 w 4785138"/>
              <a:gd name="connsiteY4" fmla="*/ 4868069 h 4870319"/>
              <a:gd name="connsiteX5" fmla="*/ 1457382 w 4785138"/>
              <a:gd name="connsiteY5" fmla="*/ 1248045 h 4870319"/>
              <a:gd name="connsiteX0" fmla="*/ 1457856 w 4786297"/>
              <a:gd name="connsiteY0" fmla="*/ 1321863 h 4944137"/>
              <a:gd name="connsiteX1" fmla="*/ 4783876 w 4786297"/>
              <a:gd name="connsiteY1" fmla="*/ 0 h 4944137"/>
              <a:gd name="connsiteX2" fmla="*/ 4785456 w 4786297"/>
              <a:gd name="connsiteY2" fmla="*/ 2341038 h 4944137"/>
              <a:gd name="connsiteX3" fmla="*/ 2450143 w 4786297"/>
              <a:gd name="connsiteY3" fmla="*/ 4944137 h 4944137"/>
              <a:gd name="connsiteX4" fmla="*/ 98368 w 4786297"/>
              <a:gd name="connsiteY4" fmla="*/ 4941887 h 4944137"/>
              <a:gd name="connsiteX5" fmla="*/ 1457856 w 4786297"/>
              <a:gd name="connsiteY5" fmla="*/ 1321863 h 4944137"/>
              <a:gd name="connsiteX0" fmla="*/ 1457856 w 4797588"/>
              <a:gd name="connsiteY0" fmla="*/ 1321863 h 4944137"/>
              <a:gd name="connsiteX1" fmla="*/ 4783876 w 4797588"/>
              <a:gd name="connsiteY1" fmla="*/ 0 h 4944137"/>
              <a:gd name="connsiteX2" fmla="*/ 4785456 w 4797588"/>
              <a:gd name="connsiteY2" fmla="*/ 2341038 h 4944137"/>
              <a:gd name="connsiteX3" fmla="*/ 2450143 w 4797588"/>
              <a:gd name="connsiteY3" fmla="*/ 4944137 h 4944137"/>
              <a:gd name="connsiteX4" fmla="*/ 98368 w 4797588"/>
              <a:gd name="connsiteY4" fmla="*/ 4941887 h 4944137"/>
              <a:gd name="connsiteX5" fmla="*/ 1457856 w 4797588"/>
              <a:gd name="connsiteY5" fmla="*/ 1321863 h 4944137"/>
              <a:gd name="connsiteX0" fmla="*/ 1457856 w 4786940"/>
              <a:gd name="connsiteY0" fmla="*/ 1321863 h 4944137"/>
              <a:gd name="connsiteX1" fmla="*/ 4783876 w 4786940"/>
              <a:gd name="connsiteY1" fmla="*/ 0 h 4944137"/>
              <a:gd name="connsiteX2" fmla="*/ 4785456 w 4786940"/>
              <a:gd name="connsiteY2" fmla="*/ 2341038 h 4944137"/>
              <a:gd name="connsiteX3" fmla="*/ 2450143 w 4786940"/>
              <a:gd name="connsiteY3" fmla="*/ 4944137 h 4944137"/>
              <a:gd name="connsiteX4" fmla="*/ 98368 w 4786940"/>
              <a:gd name="connsiteY4" fmla="*/ 4941887 h 4944137"/>
              <a:gd name="connsiteX5" fmla="*/ 1457856 w 4786940"/>
              <a:gd name="connsiteY5" fmla="*/ 1321863 h 4944137"/>
              <a:gd name="connsiteX0" fmla="*/ 0 w 4688572"/>
              <a:gd name="connsiteY0" fmla="*/ 4941887 h 4944137"/>
              <a:gd name="connsiteX1" fmla="*/ 4685508 w 4688572"/>
              <a:gd name="connsiteY1" fmla="*/ 0 h 4944137"/>
              <a:gd name="connsiteX2" fmla="*/ 4687088 w 4688572"/>
              <a:gd name="connsiteY2" fmla="*/ 2341038 h 4944137"/>
              <a:gd name="connsiteX3" fmla="*/ 2351775 w 4688572"/>
              <a:gd name="connsiteY3" fmla="*/ 4944137 h 4944137"/>
              <a:gd name="connsiteX4" fmla="*/ 0 w 4688572"/>
              <a:gd name="connsiteY4" fmla="*/ 4941887 h 4944137"/>
              <a:gd name="connsiteX0" fmla="*/ 8532 w 4697104"/>
              <a:gd name="connsiteY0" fmla="*/ 4941887 h 6791896"/>
              <a:gd name="connsiteX1" fmla="*/ 4694040 w 4697104"/>
              <a:gd name="connsiteY1" fmla="*/ 0 h 6791896"/>
              <a:gd name="connsiteX2" fmla="*/ 4695620 w 4697104"/>
              <a:gd name="connsiteY2" fmla="*/ 2341038 h 6791896"/>
              <a:gd name="connsiteX3" fmla="*/ 2360307 w 4697104"/>
              <a:gd name="connsiteY3" fmla="*/ 4944137 h 6791896"/>
              <a:gd name="connsiteX4" fmla="*/ 8532 w 4697104"/>
              <a:gd name="connsiteY4" fmla="*/ 4941887 h 6791896"/>
              <a:gd name="connsiteX0" fmla="*/ 9319 w 4697891"/>
              <a:gd name="connsiteY0" fmla="*/ 4947358 h 6797367"/>
              <a:gd name="connsiteX1" fmla="*/ 4694827 w 4697891"/>
              <a:gd name="connsiteY1" fmla="*/ 5471 h 6797367"/>
              <a:gd name="connsiteX2" fmla="*/ 4696407 w 4697891"/>
              <a:gd name="connsiteY2" fmla="*/ 2346509 h 6797367"/>
              <a:gd name="connsiteX3" fmla="*/ 2361094 w 4697891"/>
              <a:gd name="connsiteY3" fmla="*/ 4949608 h 6797367"/>
              <a:gd name="connsiteX4" fmla="*/ 9319 w 4697891"/>
              <a:gd name="connsiteY4" fmla="*/ 4947358 h 6797367"/>
              <a:gd name="connsiteX0" fmla="*/ 16324 w 4704896"/>
              <a:gd name="connsiteY0" fmla="*/ 4944624 h 6340819"/>
              <a:gd name="connsiteX1" fmla="*/ 4701832 w 4704896"/>
              <a:gd name="connsiteY1" fmla="*/ 2737 h 6340819"/>
              <a:gd name="connsiteX2" fmla="*/ 4703412 w 4704896"/>
              <a:gd name="connsiteY2" fmla="*/ 2343775 h 6340819"/>
              <a:gd name="connsiteX3" fmla="*/ 2368099 w 4704896"/>
              <a:gd name="connsiteY3" fmla="*/ 4946874 h 6340819"/>
              <a:gd name="connsiteX4" fmla="*/ 16324 w 4704896"/>
              <a:gd name="connsiteY4" fmla="*/ 4944624 h 6340819"/>
              <a:gd name="connsiteX0" fmla="*/ 19595 w 4708167"/>
              <a:gd name="connsiteY0" fmla="*/ 4945185 h 6493780"/>
              <a:gd name="connsiteX1" fmla="*/ 4705103 w 4708167"/>
              <a:gd name="connsiteY1" fmla="*/ 3298 h 6493780"/>
              <a:gd name="connsiteX2" fmla="*/ 4706683 w 4708167"/>
              <a:gd name="connsiteY2" fmla="*/ 2344336 h 6493780"/>
              <a:gd name="connsiteX3" fmla="*/ 2371370 w 4708167"/>
              <a:gd name="connsiteY3" fmla="*/ 4947435 h 6493780"/>
              <a:gd name="connsiteX4" fmla="*/ 19595 w 4708167"/>
              <a:gd name="connsiteY4" fmla="*/ 4945185 h 6493780"/>
              <a:gd name="connsiteX0" fmla="*/ 23030 w 4711602"/>
              <a:gd name="connsiteY0" fmla="*/ 4947062 h 6495657"/>
              <a:gd name="connsiteX1" fmla="*/ 4708538 w 4711602"/>
              <a:gd name="connsiteY1" fmla="*/ 5175 h 6495657"/>
              <a:gd name="connsiteX2" fmla="*/ 4710118 w 4711602"/>
              <a:gd name="connsiteY2" fmla="*/ 2346213 h 6495657"/>
              <a:gd name="connsiteX3" fmla="*/ 2374805 w 4711602"/>
              <a:gd name="connsiteY3" fmla="*/ 4949312 h 6495657"/>
              <a:gd name="connsiteX4" fmla="*/ 23030 w 4711602"/>
              <a:gd name="connsiteY4" fmla="*/ 4947062 h 6495657"/>
              <a:gd name="connsiteX0" fmla="*/ 17656 w 4706228"/>
              <a:gd name="connsiteY0" fmla="*/ 4946370 h 6376432"/>
              <a:gd name="connsiteX1" fmla="*/ 4703164 w 4706228"/>
              <a:gd name="connsiteY1" fmla="*/ 4483 h 6376432"/>
              <a:gd name="connsiteX2" fmla="*/ 4704744 w 4706228"/>
              <a:gd name="connsiteY2" fmla="*/ 2345521 h 6376432"/>
              <a:gd name="connsiteX3" fmla="*/ 2369431 w 4706228"/>
              <a:gd name="connsiteY3" fmla="*/ 4948620 h 6376432"/>
              <a:gd name="connsiteX4" fmla="*/ 17656 w 4706228"/>
              <a:gd name="connsiteY4" fmla="*/ 4946370 h 6376432"/>
              <a:gd name="connsiteX0" fmla="*/ 11787 w 4700359"/>
              <a:gd name="connsiteY0" fmla="*/ 4947107 h 6502476"/>
              <a:gd name="connsiteX1" fmla="*/ 4697295 w 4700359"/>
              <a:gd name="connsiteY1" fmla="*/ 5220 h 6502476"/>
              <a:gd name="connsiteX2" fmla="*/ 4698875 w 4700359"/>
              <a:gd name="connsiteY2" fmla="*/ 2346258 h 6502476"/>
              <a:gd name="connsiteX3" fmla="*/ 2363562 w 4700359"/>
              <a:gd name="connsiteY3" fmla="*/ 4949357 h 6502476"/>
              <a:gd name="connsiteX4" fmla="*/ 11787 w 4700359"/>
              <a:gd name="connsiteY4" fmla="*/ 4947107 h 6502476"/>
              <a:gd name="connsiteX0" fmla="*/ 12057 w 4700629"/>
              <a:gd name="connsiteY0" fmla="*/ 4947819 h 6503188"/>
              <a:gd name="connsiteX1" fmla="*/ 4697565 w 4700629"/>
              <a:gd name="connsiteY1" fmla="*/ 5932 h 6503188"/>
              <a:gd name="connsiteX2" fmla="*/ 4699145 w 4700629"/>
              <a:gd name="connsiteY2" fmla="*/ 2346970 h 6503188"/>
              <a:gd name="connsiteX3" fmla="*/ 2363832 w 4700629"/>
              <a:gd name="connsiteY3" fmla="*/ 4950069 h 6503188"/>
              <a:gd name="connsiteX4" fmla="*/ 12057 w 4700629"/>
              <a:gd name="connsiteY4" fmla="*/ 4947819 h 6503188"/>
              <a:gd name="connsiteX0" fmla="*/ 12057 w 4700629"/>
              <a:gd name="connsiteY0" fmla="*/ 4947819 h 4950069"/>
              <a:gd name="connsiteX1" fmla="*/ 4697565 w 4700629"/>
              <a:gd name="connsiteY1" fmla="*/ 5932 h 4950069"/>
              <a:gd name="connsiteX2" fmla="*/ 4699145 w 4700629"/>
              <a:gd name="connsiteY2" fmla="*/ 2346970 h 4950069"/>
              <a:gd name="connsiteX3" fmla="*/ 2363832 w 4700629"/>
              <a:gd name="connsiteY3" fmla="*/ 4950069 h 4950069"/>
              <a:gd name="connsiteX4" fmla="*/ 12057 w 4700629"/>
              <a:gd name="connsiteY4" fmla="*/ 4947819 h 4950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0629" h="4950069">
                <a:moveTo>
                  <a:pt x="12057" y="4947819"/>
                </a:moveTo>
                <a:cubicBezTo>
                  <a:pt x="-216207" y="1449176"/>
                  <a:pt x="2849584" y="-109233"/>
                  <a:pt x="4697565" y="5932"/>
                </a:cubicBezTo>
                <a:cubicBezTo>
                  <a:pt x="4699434" y="522331"/>
                  <a:pt x="4702469" y="1789383"/>
                  <a:pt x="4699145" y="2346970"/>
                </a:cubicBezTo>
                <a:cubicBezTo>
                  <a:pt x="3382957" y="2297338"/>
                  <a:pt x="2162351" y="3414871"/>
                  <a:pt x="2363832" y="4950069"/>
                </a:cubicBezTo>
                <a:lnTo>
                  <a:pt x="12057" y="4947819"/>
                </a:lnTo>
                <a:close/>
              </a:path>
            </a:pathLst>
          </a:custGeom>
          <a:blipFill dpi="0" rotWithShape="1">
            <a:blip r:embed="rId2"/>
            <a:srcRect/>
            <a:stretch>
              <a:fillRect l="-25000" r="-25000"/>
            </a:stretch>
          </a:blipFill>
        </p:spPr>
        <p:txBody>
          <a:bodyPr anchor="ctr"/>
          <a:lstStyle>
            <a:lvl1pPr algn="ctr">
              <a:spcBef>
                <a:spcPts val="0"/>
              </a:spcBef>
              <a:spcAft>
                <a:spcPts val="0"/>
              </a:spcAft>
              <a:defRPr>
                <a:solidFill>
                  <a:srgbClr val="0E3178"/>
                </a:solidFill>
              </a:defRPr>
            </a:lvl1pPr>
          </a:lstStyle>
          <a:p>
            <a:r>
              <a:rPr lang="en-AU" noProof="0" dirty="0"/>
              <a:t> </a:t>
            </a:r>
          </a:p>
        </p:txBody>
      </p:sp>
    </p:spTree>
    <p:extLst>
      <p:ext uri="{BB962C8B-B14F-4D97-AF65-F5344CB8AC3E}">
        <p14:creationId xmlns:p14="http://schemas.microsoft.com/office/powerpoint/2010/main" val="721119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rc Image 5">
    <p:spTree>
      <p:nvGrpSpPr>
        <p:cNvPr id="1" name=""/>
        <p:cNvGrpSpPr/>
        <p:nvPr/>
      </p:nvGrpSpPr>
      <p:grpSpPr>
        <a:xfrm>
          <a:off x="0" y="0"/>
          <a:ext cx="0" cy="0"/>
          <a:chOff x="0" y="0"/>
          <a:chExt cx="0" cy="0"/>
        </a:xfrm>
      </p:grpSpPr>
      <p:sp>
        <p:nvSpPr>
          <p:cNvPr id="4" name="Content Placeholder 3"/>
          <p:cNvSpPr>
            <a:spLocks noGrp="1"/>
          </p:cNvSpPr>
          <p:nvPr>
            <p:ph sz="quarter" idx="11" hasCustomPrompt="1"/>
          </p:nvPr>
        </p:nvSpPr>
        <p:spPr>
          <a:xfrm>
            <a:off x="406800" y="2420938"/>
            <a:ext cx="6696000" cy="3887786"/>
          </a:xfrm>
        </p:spPr>
        <p:txBody>
          <a:bodyPr/>
          <a:lstStyle>
            <a:lvl1pPr>
              <a:defRPr/>
            </a:lvl1pPr>
            <a:lvl2pPr>
              <a:defRPr/>
            </a:lvl2pPr>
            <a:lvl3pPr>
              <a:defRPr/>
            </a:lvl3pPr>
            <a:lvl4pPr>
              <a:defRPr/>
            </a:lvl4pPr>
            <a:lvl5pPr>
              <a:defRPr/>
            </a:lvl5pPr>
            <a:lvl6pPr>
              <a:spcAft>
                <a:spcPts val="600"/>
              </a:spcAft>
              <a:defRPr/>
            </a:lvl6pPr>
            <a:lvl7pPr>
              <a:defRPr/>
            </a:lvl7pPr>
            <a:lvl8pPr>
              <a:defRPr/>
            </a:lvl8pPr>
            <a:lvl9pPr>
              <a:defRPr/>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0" name="Footer Placeholder 9">
            <a:extLst>
              <a:ext uri="{FF2B5EF4-FFF2-40B4-BE49-F238E27FC236}">
                <a16:creationId xmlns:a16="http://schemas.microsoft.com/office/drawing/2014/main" id="{A5F0D40E-24BD-41AA-B0EB-EEAFB82F84D2}"/>
              </a:ext>
            </a:extLst>
          </p:cNvPr>
          <p:cNvSpPr>
            <a:spLocks noGrp="1"/>
          </p:cNvSpPr>
          <p:nvPr>
            <p:ph type="ftr" sz="quarter" idx="12"/>
          </p:nvPr>
        </p:nvSpPr>
        <p:spPr/>
        <p:txBody>
          <a:bodyPr/>
          <a:lstStyle/>
          <a:p>
            <a:r>
              <a:rPr lang="en-AU"/>
              <a:t>[Footer]</a:t>
            </a:r>
            <a:endParaRPr lang="en-AU" dirty="0"/>
          </a:p>
        </p:txBody>
      </p:sp>
      <p:sp>
        <p:nvSpPr>
          <p:cNvPr id="11" name="Slide Number Placeholder 10">
            <a:extLst>
              <a:ext uri="{FF2B5EF4-FFF2-40B4-BE49-F238E27FC236}">
                <a16:creationId xmlns:a16="http://schemas.microsoft.com/office/drawing/2014/main" id="{DAAE371D-F91F-474A-9C7D-2EE5BD626936}"/>
              </a:ext>
            </a:extLst>
          </p:cNvPr>
          <p:cNvSpPr>
            <a:spLocks noGrp="1"/>
          </p:cNvSpPr>
          <p:nvPr>
            <p:ph type="sldNum" sz="quarter" idx="13"/>
          </p:nvPr>
        </p:nvSpPr>
        <p:spPr/>
        <p:txBody>
          <a:bodyPr/>
          <a:lstStyle/>
          <a:p>
            <a:fld id="{E917DE0E-AFB1-41FD-BC35-27DB61CA125F}" type="slidenum">
              <a:rPr lang="en-AU" smtClean="0"/>
              <a:pPr/>
              <a:t>‹#›</a:t>
            </a:fld>
            <a:endParaRPr lang="en-AU"/>
          </a:p>
        </p:txBody>
      </p:sp>
      <p:sp>
        <p:nvSpPr>
          <p:cNvPr id="13" name="Text Placeholder 12">
            <a:extLst>
              <a:ext uri="{FF2B5EF4-FFF2-40B4-BE49-F238E27FC236}">
                <a16:creationId xmlns:a16="http://schemas.microsoft.com/office/drawing/2014/main" id="{7F19F5B3-6092-4C49-B8D1-F80606A611D0}"/>
              </a:ext>
            </a:extLst>
          </p:cNvPr>
          <p:cNvSpPr>
            <a:spLocks noGrp="1"/>
          </p:cNvSpPr>
          <p:nvPr>
            <p:ph type="body" sz="quarter" idx="14" hasCustomPrompt="1"/>
          </p:nvPr>
        </p:nvSpPr>
        <p:spPr>
          <a:xfrm>
            <a:off x="406800"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
        <p:nvSpPr>
          <p:cNvPr id="2" name="Title 1">
            <a:extLst>
              <a:ext uri="{FF2B5EF4-FFF2-40B4-BE49-F238E27FC236}">
                <a16:creationId xmlns:a16="http://schemas.microsoft.com/office/drawing/2014/main" id="{D074AC29-7510-4F20-B768-F4B207373FAC}"/>
              </a:ext>
            </a:extLst>
          </p:cNvPr>
          <p:cNvSpPr>
            <a:spLocks noGrp="1"/>
          </p:cNvSpPr>
          <p:nvPr>
            <p:ph type="title" hasCustomPrompt="1"/>
          </p:nvPr>
        </p:nvSpPr>
        <p:spPr>
          <a:xfrm>
            <a:off x="406800" y="1267203"/>
            <a:ext cx="9601065" cy="497059"/>
          </a:xfrm>
        </p:spPr>
        <p:txBody>
          <a:bodyPr/>
          <a:lstStyle>
            <a:lvl1pPr>
              <a:defRPr/>
            </a:lvl1pPr>
          </a:lstStyle>
          <a:p>
            <a:r>
              <a:rPr lang="en-US" dirty="0"/>
              <a:t>[Slide title]</a:t>
            </a:r>
            <a:endParaRPr lang="en-AU" dirty="0"/>
          </a:p>
        </p:txBody>
      </p:sp>
      <p:sp>
        <p:nvSpPr>
          <p:cNvPr id="12" name="Picture Placeholder 10">
            <a:extLst>
              <a:ext uri="{FF2B5EF4-FFF2-40B4-BE49-F238E27FC236}">
                <a16:creationId xmlns:a16="http://schemas.microsoft.com/office/drawing/2014/main" id="{07793BEA-98EB-4925-A574-758E733A815A}"/>
              </a:ext>
            </a:extLst>
          </p:cNvPr>
          <p:cNvSpPr>
            <a:spLocks noGrp="1"/>
          </p:cNvSpPr>
          <p:nvPr>
            <p:ph type="pic" sz="quarter" idx="17" hasCustomPrompt="1"/>
          </p:nvPr>
        </p:nvSpPr>
        <p:spPr>
          <a:xfrm>
            <a:off x="7491371" y="1907931"/>
            <a:ext cx="4700629" cy="4950069"/>
          </a:xfrm>
          <a:custGeom>
            <a:avLst/>
            <a:gdLst>
              <a:gd name="connsiteX0" fmla="*/ 0 w 5004000"/>
              <a:gd name="connsiteY0" fmla="*/ 2565000 h 5130000"/>
              <a:gd name="connsiteX1" fmla="*/ 2502000 w 5004000"/>
              <a:gd name="connsiteY1" fmla="*/ 0 h 5130000"/>
              <a:gd name="connsiteX2" fmla="*/ 5004000 w 5004000"/>
              <a:gd name="connsiteY2" fmla="*/ 2565000 h 5130000"/>
              <a:gd name="connsiteX3" fmla="*/ 2502000 w 5004000"/>
              <a:gd name="connsiteY3" fmla="*/ 5130000 h 5130000"/>
              <a:gd name="connsiteX4" fmla="*/ 0 w 5004000"/>
              <a:gd name="connsiteY4" fmla="*/ 2565000 h 5130000"/>
              <a:gd name="connsiteX0" fmla="*/ 785747 w 5789747"/>
              <a:gd name="connsiteY0" fmla="*/ 2565000 h 5211958"/>
              <a:gd name="connsiteX1" fmla="*/ 3287747 w 5789747"/>
              <a:gd name="connsiteY1" fmla="*/ 0 h 5211958"/>
              <a:gd name="connsiteX2" fmla="*/ 5789747 w 5789747"/>
              <a:gd name="connsiteY2" fmla="*/ 2565000 h 5211958"/>
              <a:gd name="connsiteX3" fmla="*/ 3287747 w 5789747"/>
              <a:gd name="connsiteY3" fmla="*/ 5130000 h 5211958"/>
              <a:gd name="connsiteX4" fmla="*/ 150159 w 5789747"/>
              <a:gd name="connsiteY4" fmla="*/ 4394324 h 5211958"/>
              <a:gd name="connsiteX5" fmla="*/ 785747 w 5789747"/>
              <a:gd name="connsiteY5" fmla="*/ 2565000 h 5211958"/>
              <a:gd name="connsiteX0" fmla="*/ 785747 w 5789747"/>
              <a:gd name="connsiteY0" fmla="*/ 2565000 h 4680432"/>
              <a:gd name="connsiteX1" fmla="*/ 3287747 w 5789747"/>
              <a:gd name="connsiteY1" fmla="*/ 0 h 4680432"/>
              <a:gd name="connsiteX2" fmla="*/ 5789747 w 5789747"/>
              <a:gd name="connsiteY2" fmla="*/ 2565000 h 4680432"/>
              <a:gd name="connsiteX3" fmla="*/ 2525747 w 5789747"/>
              <a:gd name="connsiteY3" fmla="*/ 4415625 h 4680432"/>
              <a:gd name="connsiteX4" fmla="*/ 150159 w 5789747"/>
              <a:gd name="connsiteY4" fmla="*/ 4394324 h 4680432"/>
              <a:gd name="connsiteX5" fmla="*/ 785747 w 5789747"/>
              <a:gd name="connsiteY5" fmla="*/ 2565000 h 4680432"/>
              <a:gd name="connsiteX0" fmla="*/ 785747 w 5910439"/>
              <a:gd name="connsiteY0" fmla="*/ 3291177 h 5406609"/>
              <a:gd name="connsiteX1" fmla="*/ 3287747 w 5910439"/>
              <a:gd name="connsiteY1" fmla="*/ 726177 h 5406609"/>
              <a:gd name="connsiteX2" fmla="*/ 4826935 w 5910439"/>
              <a:gd name="connsiteY2" fmla="*/ 167501 h 5406609"/>
              <a:gd name="connsiteX3" fmla="*/ 5789747 w 5910439"/>
              <a:gd name="connsiteY3" fmla="*/ 3291177 h 5406609"/>
              <a:gd name="connsiteX4" fmla="*/ 2525747 w 5910439"/>
              <a:gd name="connsiteY4" fmla="*/ 5141802 h 5406609"/>
              <a:gd name="connsiteX5" fmla="*/ 150159 w 5910439"/>
              <a:gd name="connsiteY5" fmla="*/ 5120501 h 5406609"/>
              <a:gd name="connsiteX6" fmla="*/ 785747 w 5910439"/>
              <a:gd name="connsiteY6" fmla="*/ 3291177 h 5406609"/>
              <a:gd name="connsiteX0" fmla="*/ 785747 w 5159368"/>
              <a:gd name="connsiteY0" fmla="*/ 3291177 h 5454885"/>
              <a:gd name="connsiteX1" fmla="*/ 3287747 w 5159368"/>
              <a:gd name="connsiteY1" fmla="*/ 726177 h 5454885"/>
              <a:gd name="connsiteX2" fmla="*/ 4826935 w 5159368"/>
              <a:gd name="connsiteY2" fmla="*/ 167501 h 5454885"/>
              <a:gd name="connsiteX3" fmla="*/ 4827722 w 5159368"/>
              <a:gd name="connsiteY3" fmla="*/ 2510127 h 5454885"/>
              <a:gd name="connsiteX4" fmla="*/ 2525747 w 5159368"/>
              <a:gd name="connsiteY4" fmla="*/ 5141802 h 5454885"/>
              <a:gd name="connsiteX5" fmla="*/ 150159 w 5159368"/>
              <a:gd name="connsiteY5" fmla="*/ 5120501 h 5454885"/>
              <a:gd name="connsiteX6" fmla="*/ 785747 w 5159368"/>
              <a:gd name="connsiteY6" fmla="*/ 3291177 h 5454885"/>
              <a:gd name="connsiteX0" fmla="*/ 785747 w 5159368"/>
              <a:gd name="connsiteY0" fmla="*/ 3291177 h 5452410"/>
              <a:gd name="connsiteX1" fmla="*/ 3287747 w 5159368"/>
              <a:gd name="connsiteY1" fmla="*/ 726177 h 5452410"/>
              <a:gd name="connsiteX2" fmla="*/ 4826935 w 5159368"/>
              <a:gd name="connsiteY2" fmla="*/ 167501 h 5452410"/>
              <a:gd name="connsiteX3" fmla="*/ 4827722 w 5159368"/>
              <a:gd name="connsiteY3" fmla="*/ 2510127 h 5452410"/>
              <a:gd name="connsiteX4" fmla="*/ 2506697 w 5159368"/>
              <a:gd name="connsiteY4" fmla="*/ 5137039 h 5452410"/>
              <a:gd name="connsiteX5" fmla="*/ 150159 w 5159368"/>
              <a:gd name="connsiteY5" fmla="*/ 5120501 h 5452410"/>
              <a:gd name="connsiteX6" fmla="*/ 785747 w 5159368"/>
              <a:gd name="connsiteY6" fmla="*/ 3291177 h 5452410"/>
              <a:gd name="connsiteX0" fmla="*/ 785747 w 5159368"/>
              <a:gd name="connsiteY0" fmla="*/ 3291177 h 5357722"/>
              <a:gd name="connsiteX1" fmla="*/ 3287747 w 5159368"/>
              <a:gd name="connsiteY1" fmla="*/ 726177 h 5357722"/>
              <a:gd name="connsiteX2" fmla="*/ 4826935 w 5159368"/>
              <a:gd name="connsiteY2" fmla="*/ 167501 h 5357722"/>
              <a:gd name="connsiteX3" fmla="*/ 4827722 w 5159368"/>
              <a:gd name="connsiteY3" fmla="*/ 2510127 h 5357722"/>
              <a:gd name="connsiteX4" fmla="*/ 2306672 w 5159368"/>
              <a:gd name="connsiteY4" fmla="*/ 4913201 h 5357722"/>
              <a:gd name="connsiteX5" fmla="*/ 150159 w 5159368"/>
              <a:gd name="connsiteY5" fmla="*/ 5120501 h 5357722"/>
              <a:gd name="connsiteX6" fmla="*/ 785747 w 5159368"/>
              <a:gd name="connsiteY6" fmla="*/ 3291177 h 5357722"/>
              <a:gd name="connsiteX0" fmla="*/ 785747 w 5159368"/>
              <a:gd name="connsiteY0" fmla="*/ 3291177 h 5447518"/>
              <a:gd name="connsiteX1" fmla="*/ 3287747 w 5159368"/>
              <a:gd name="connsiteY1" fmla="*/ 726177 h 5447518"/>
              <a:gd name="connsiteX2" fmla="*/ 4826935 w 5159368"/>
              <a:gd name="connsiteY2" fmla="*/ 167501 h 5447518"/>
              <a:gd name="connsiteX3" fmla="*/ 4827722 w 5159368"/>
              <a:gd name="connsiteY3" fmla="*/ 2510127 h 5447518"/>
              <a:gd name="connsiteX4" fmla="*/ 2501934 w 5159368"/>
              <a:gd name="connsiteY4" fmla="*/ 5127514 h 5447518"/>
              <a:gd name="connsiteX5" fmla="*/ 150159 w 5159368"/>
              <a:gd name="connsiteY5" fmla="*/ 5120501 h 5447518"/>
              <a:gd name="connsiteX6" fmla="*/ 785747 w 5159368"/>
              <a:gd name="connsiteY6" fmla="*/ 3291177 h 5447518"/>
              <a:gd name="connsiteX0" fmla="*/ 785747 w 5159368"/>
              <a:gd name="connsiteY0" fmla="*/ 3291177 h 5317103"/>
              <a:gd name="connsiteX1" fmla="*/ 3287747 w 5159368"/>
              <a:gd name="connsiteY1" fmla="*/ 726177 h 5317103"/>
              <a:gd name="connsiteX2" fmla="*/ 4826935 w 5159368"/>
              <a:gd name="connsiteY2" fmla="*/ 167501 h 5317103"/>
              <a:gd name="connsiteX3" fmla="*/ 4827722 w 5159368"/>
              <a:gd name="connsiteY3" fmla="*/ 2510127 h 5317103"/>
              <a:gd name="connsiteX4" fmla="*/ 2501934 w 5159368"/>
              <a:gd name="connsiteY4" fmla="*/ 5127514 h 5317103"/>
              <a:gd name="connsiteX5" fmla="*/ 150159 w 5159368"/>
              <a:gd name="connsiteY5" fmla="*/ 5120501 h 5317103"/>
              <a:gd name="connsiteX6" fmla="*/ 785747 w 5159368"/>
              <a:gd name="connsiteY6" fmla="*/ 3291177 h 5317103"/>
              <a:gd name="connsiteX0" fmla="*/ 785747 w 5159368"/>
              <a:gd name="connsiteY0" fmla="*/ 3291177 h 5317103"/>
              <a:gd name="connsiteX1" fmla="*/ 3287747 w 5159368"/>
              <a:gd name="connsiteY1" fmla="*/ 726177 h 5317103"/>
              <a:gd name="connsiteX2" fmla="*/ 4826935 w 5159368"/>
              <a:gd name="connsiteY2" fmla="*/ 167501 h 5317103"/>
              <a:gd name="connsiteX3" fmla="*/ 4827722 w 5159368"/>
              <a:gd name="connsiteY3" fmla="*/ 2510127 h 5317103"/>
              <a:gd name="connsiteX4" fmla="*/ 2501934 w 5159368"/>
              <a:gd name="connsiteY4" fmla="*/ 5127514 h 5317103"/>
              <a:gd name="connsiteX5" fmla="*/ 150159 w 5159368"/>
              <a:gd name="connsiteY5" fmla="*/ 5120501 h 5317103"/>
              <a:gd name="connsiteX6" fmla="*/ 785747 w 5159368"/>
              <a:gd name="connsiteY6" fmla="*/ 3291177 h 5317103"/>
              <a:gd name="connsiteX0" fmla="*/ 785747 w 5159368"/>
              <a:gd name="connsiteY0" fmla="*/ 3291177 h 5317103"/>
              <a:gd name="connsiteX1" fmla="*/ 3287747 w 5159368"/>
              <a:gd name="connsiteY1" fmla="*/ 726177 h 5317103"/>
              <a:gd name="connsiteX2" fmla="*/ 4826935 w 5159368"/>
              <a:gd name="connsiteY2" fmla="*/ 167501 h 5317103"/>
              <a:gd name="connsiteX3" fmla="*/ 4827722 w 5159368"/>
              <a:gd name="connsiteY3" fmla="*/ 2510127 h 5317103"/>
              <a:gd name="connsiteX4" fmla="*/ 2501934 w 5159368"/>
              <a:gd name="connsiteY4" fmla="*/ 5127514 h 5317103"/>
              <a:gd name="connsiteX5" fmla="*/ 150159 w 5159368"/>
              <a:gd name="connsiteY5" fmla="*/ 5120501 h 5317103"/>
              <a:gd name="connsiteX6" fmla="*/ 785747 w 5159368"/>
              <a:gd name="connsiteY6" fmla="*/ 3291177 h 5317103"/>
              <a:gd name="connsiteX0" fmla="*/ 785747 w 5159368"/>
              <a:gd name="connsiteY0" fmla="*/ 3291177 h 5312715"/>
              <a:gd name="connsiteX1" fmla="*/ 3287747 w 5159368"/>
              <a:gd name="connsiteY1" fmla="*/ 726177 h 5312715"/>
              <a:gd name="connsiteX2" fmla="*/ 4826935 w 5159368"/>
              <a:gd name="connsiteY2" fmla="*/ 167501 h 5312715"/>
              <a:gd name="connsiteX3" fmla="*/ 4827722 w 5159368"/>
              <a:gd name="connsiteY3" fmla="*/ 2510127 h 5312715"/>
              <a:gd name="connsiteX4" fmla="*/ 2501934 w 5159368"/>
              <a:gd name="connsiteY4" fmla="*/ 5127514 h 5312715"/>
              <a:gd name="connsiteX5" fmla="*/ 150159 w 5159368"/>
              <a:gd name="connsiteY5" fmla="*/ 5120501 h 5312715"/>
              <a:gd name="connsiteX6" fmla="*/ 785747 w 5159368"/>
              <a:gd name="connsiteY6" fmla="*/ 3291177 h 5312715"/>
              <a:gd name="connsiteX0" fmla="*/ 785747 w 5159368"/>
              <a:gd name="connsiteY0" fmla="*/ 3291177 h 5127514"/>
              <a:gd name="connsiteX1" fmla="*/ 3287747 w 5159368"/>
              <a:gd name="connsiteY1" fmla="*/ 726177 h 5127514"/>
              <a:gd name="connsiteX2" fmla="*/ 4826935 w 5159368"/>
              <a:gd name="connsiteY2" fmla="*/ 167501 h 5127514"/>
              <a:gd name="connsiteX3" fmla="*/ 4827722 w 5159368"/>
              <a:gd name="connsiteY3" fmla="*/ 2510127 h 5127514"/>
              <a:gd name="connsiteX4" fmla="*/ 2501934 w 5159368"/>
              <a:gd name="connsiteY4" fmla="*/ 5127514 h 5127514"/>
              <a:gd name="connsiteX5" fmla="*/ 150159 w 5159368"/>
              <a:gd name="connsiteY5" fmla="*/ 5120501 h 5127514"/>
              <a:gd name="connsiteX6" fmla="*/ 785747 w 5159368"/>
              <a:gd name="connsiteY6" fmla="*/ 3291177 h 5127514"/>
              <a:gd name="connsiteX0" fmla="*/ 785747 w 5159368"/>
              <a:gd name="connsiteY0" fmla="*/ 3291177 h 5120501"/>
              <a:gd name="connsiteX1" fmla="*/ 3287747 w 5159368"/>
              <a:gd name="connsiteY1" fmla="*/ 726177 h 5120501"/>
              <a:gd name="connsiteX2" fmla="*/ 4826935 w 5159368"/>
              <a:gd name="connsiteY2" fmla="*/ 167501 h 5120501"/>
              <a:gd name="connsiteX3" fmla="*/ 4827722 w 5159368"/>
              <a:gd name="connsiteY3" fmla="*/ 2510127 h 5120501"/>
              <a:gd name="connsiteX4" fmla="*/ 2635284 w 5159368"/>
              <a:gd name="connsiteY4" fmla="*/ 5046551 h 5120501"/>
              <a:gd name="connsiteX5" fmla="*/ 150159 w 5159368"/>
              <a:gd name="connsiteY5" fmla="*/ 5120501 h 5120501"/>
              <a:gd name="connsiteX6" fmla="*/ 785747 w 5159368"/>
              <a:gd name="connsiteY6" fmla="*/ 3291177 h 5120501"/>
              <a:gd name="connsiteX0" fmla="*/ 785747 w 5159368"/>
              <a:gd name="connsiteY0" fmla="*/ 3291177 h 5122751"/>
              <a:gd name="connsiteX1" fmla="*/ 3287747 w 5159368"/>
              <a:gd name="connsiteY1" fmla="*/ 726177 h 5122751"/>
              <a:gd name="connsiteX2" fmla="*/ 4826935 w 5159368"/>
              <a:gd name="connsiteY2" fmla="*/ 167501 h 5122751"/>
              <a:gd name="connsiteX3" fmla="*/ 4827722 w 5159368"/>
              <a:gd name="connsiteY3" fmla="*/ 2510127 h 5122751"/>
              <a:gd name="connsiteX4" fmla="*/ 2501934 w 5159368"/>
              <a:gd name="connsiteY4" fmla="*/ 5122751 h 5122751"/>
              <a:gd name="connsiteX5" fmla="*/ 150159 w 5159368"/>
              <a:gd name="connsiteY5" fmla="*/ 5120501 h 5122751"/>
              <a:gd name="connsiteX6" fmla="*/ 785747 w 5159368"/>
              <a:gd name="connsiteY6" fmla="*/ 3291177 h 5122751"/>
              <a:gd name="connsiteX0" fmla="*/ 785747 w 5159368"/>
              <a:gd name="connsiteY0" fmla="*/ 3291177 h 5122751"/>
              <a:gd name="connsiteX1" fmla="*/ 3287747 w 5159368"/>
              <a:gd name="connsiteY1" fmla="*/ 726177 h 5122751"/>
              <a:gd name="connsiteX2" fmla="*/ 4826935 w 5159368"/>
              <a:gd name="connsiteY2" fmla="*/ 167501 h 5122751"/>
              <a:gd name="connsiteX3" fmla="*/ 4827722 w 5159368"/>
              <a:gd name="connsiteY3" fmla="*/ 2510127 h 5122751"/>
              <a:gd name="connsiteX4" fmla="*/ 2501934 w 5159368"/>
              <a:gd name="connsiteY4" fmla="*/ 5122751 h 5122751"/>
              <a:gd name="connsiteX5" fmla="*/ 150159 w 5159368"/>
              <a:gd name="connsiteY5" fmla="*/ 5120501 h 5122751"/>
              <a:gd name="connsiteX6" fmla="*/ 785747 w 5159368"/>
              <a:gd name="connsiteY6" fmla="*/ 3291177 h 5122751"/>
              <a:gd name="connsiteX0" fmla="*/ 785747 w 5007146"/>
              <a:gd name="connsiteY0" fmla="*/ 3291177 h 5122751"/>
              <a:gd name="connsiteX1" fmla="*/ 3287747 w 5007146"/>
              <a:gd name="connsiteY1" fmla="*/ 726177 h 5122751"/>
              <a:gd name="connsiteX2" fmla="*/ 4826935 w 5007146"/>
              <a:gd name="connsiteY2" fmla="*/ 167501 h 5122751"/>
              <a:gd name="connsiteX3" fmla="*/ 4827722 w 5007146"/>
              <a:gd name="connsiteY3" fmla="*/ 2510127 h 5122751"/>
              <a:gd name="connsiteX4" fmla="*/ 2501934 w 5007146"/>
              <a:gd name="connsiteY4" fmla="*/ 5122751 h 5122751"/>
              <a:gd name="connsiteX5" fmla="*/ 150159 w 5007146"/>
              <a:gd name="connsiteY5" fmla="*/ 5120501 h 5122751"/>
              <a:gd name="connsiteX6" fmla="*/ 785747 w 5007146"/>
              <a:gd name="connsiteY6" fmla="*/ 3291177 h 5122751"/>
              <a:gd name="connsiteX0" fmla="*/ 785747 w 4827722"/>
              <a:gd name="connsiteY0" fmla="*/ 3291177 h 5122751"/>
              <a:gd name="connsiteX1" fmla="*/ 3287747 w 4827722"/>
              <a:gd name="connsiteY1" fmla="*/ 726177 h 5122751"/>
              <a:gd name="connsiteX2" fmla="*/ 4826935 w 4827722"/>
              <a:gd name="connsiteY2" fmla="*/ 167501 h 5122751"/>
              <a:gd name="connsiteX3" fmla="*/ 4827722 w 4827722"/>
              <a:gd name="connsiteY3" fmla="*/ 2510127 h 5122751"/>
              <a:gd name="connsiteX4" fmla="*/ 2501934 w 4827722"/>
              <a:gd name="connsiteY4" fmla="*/ 5122751 h 5122751"/>
              <a:gd name="connsiteX5" fmla="*/ 150159 w 4827722"/>
              <a:gd name="connsiteY5" fmla="*/ 5120501 h 5122751"/>
              <a:gd name="connsiteX6" fmla="*/ 785747 w 4827722"/>
              <a:gd name="connsiteY6" fmla="*/ 3291177 h 5122751"/>
              <a:gd name="connsiteX0" fmla="*/ 785747 w 4831273"/>
              <a:gd name="connsiteY0" fmla="*/ 3291177 h 5122751"/>
              <a:gd name="connsiteX1" fmla="*/ 3287747 w 4831273"/>
              <a:gd name="connsiteY1" fmla="*/ 726177 h 5122751"/>
              <a:gd name="connsiteX2" fmla="*/ 4826935 w 4831273"/>
              <a:gd name="connsiteY2" fmla="*/ 167501 h 5122751"/>
              <a:gd name="connsiteX3" fmla="*/ 4827722 w 4831273"/>
              <a:gd name="connsiteY3" fmla="*/ 2510127 h 5122751"/>
              <a:gd name="connsiteX4" fmla="*/ 2501934 w 4831273"/>
              <a:gd name="connsiteY4" fmla="*/ 5122751 h 5122751"/>
              <a:gd name="connsiteX5" fmla="*/ 150159 w 4831273"/>
              <a:gd name="connsiteY5" fmla="*/ 5120501 h 5122751"/>
              <a:gd name="connsiteX6" fmla="*/ 785747 w 4831273"/>
              <a:gd name="connsiteY6" fmla="*/ 3291177 h 5122751"/>
              <a:gd name="connsiteX0" fmla="*/ 785747 w 4833285"/>
              <a:gd name="connsiteY0" fmla="*/ 3285835 h 5117409"/>
              <a:gd name="connsiteX1" fmla="*/ 3287747 w 4833285"/>
              <a:gd name="connsiteY1" fmla="*/ 720835 h 5117409"/>
              <a:gd name="connsiteX2" fmla="*/ 4833285 w 4833285"/>
              <a:gd name="connsiteY2" fmla="*/ 168509 h 5117409"/>
              <a:gd name="connsiteX3" fmla="*/ 4827722 w 4833285"/>
              <a:gd name="connsiteY3" fmla="*/ 2504785 h 5117409"/>
              <a:gd name="connsiteX4" fmla="*/ 2501934 w 4833285"/>
              <a:gd name="connsiteY4" fmla="*/ 5117409 h 5117409"/>
              <a:gd name="connsiteX5" fmla="*/ 150159 w 4833285"/>
              <a:gd name="connsiteY5" fmla="*/ 5115159 h 5117409"/>
              <a:gd name="connsiteX6" fmla="*/ 785747 w 4833285"/>
              <a:gd name="connsiteY6" fmla="*/ 3285835 h 5117409"/>
              <a:gd name="connsiteX0" fmla="*/ 785747 w 4833285"/>
              <a:gd name="connsiteY0" fmla="*/ 3285835 h 5117409"/>
              <a:gd name="connsiteX1" fmla="*/ 3287747 w 4833285"/>
              <a:gd name="connsiteY1" fmla="*/ 720835 h 5117409"/>
              <a:gd name="connsiteX2" fmla="*/ 4833285 w 4833285"/>
              <a:gd name="connsiteY2" fmla="*/ 168509 h 5117409"/>
              <a:gd name="connsiteX3" fmla="*/ 4827722 w 4833285"/>
              <a:gd name="connsiteY3" fmla="*/ 2504785 h 5117409"/>
              <a:gd name="connsiteX4" fmla="*/ 2501934 w 4833285"/>
              <a:gd name="connsiteY4" fmla="*/ 5117409 h 5117409"/>
              <a:gd name="connsiteX5" fmla="*/ 150159 w 4833285"/>
              <a:gd name="connsiteY5" fmla="*/ 5115159 h 5117409"/>
              <a:gd name="connsiteX6" fmla="*/ 785747 w 4833285"/>
              <a:gd name="connsiteY6" fmla="*/ 3285835 h 5117409"/>
              <a:gd name="connsiteX0" fmla="*/ 785747 w 4836181"/>
              <a:gd name="connsiteY0" fmla="*/ 3285835 h 5117409"/>
              <a:gd name="connsiteX1" fmla="*/ 3287747 w 4836181"/>
              <a:gd name="connsiteY1" fmla="*/ 720835 h 5117409"/>
              <a:gd name="connsiteX2" fmla="*/ 4833285 w 4836181"/>
              <a:gd name="connsiteY2" fmla="*/ 168509 h 5117409"/>
              <a:gd name="connsiteX3" fmla="*/ 4827722 w 4836181"/>
              <a:gd name="connsiteY3" fmla="*/ 2504785 h 5117409"/>
              <a:gd name="connsiteX4" fmla="*/ 2501934 w 4836181"/>
              <a:gd name="connsiteY4" fmla="*/ 5117409 h 5117409"/>
              <a:gd name="connsiteX5" fmla="*/ 150159 w 4836181"/>
              <a:gd name="connsiteY5" fmla="*/ 5115159 h 5117409"/>
              <a:gd name="connsiteX6" fmla="*/ 785747 w 4836181"/>
              <a:gd name="connsiteY6" fmla="*/ 3285835 h 5117409"/>
              <a:gd name="connsiteX0" fmla="*/ 785747 w 4834161"/>
              <a:gd name="connsiteY0" fmla="*/ 3285835 h 5117409"/>
              <a:gd name="connsiteX1" fmla="*/ 3287747 w 4834161"/>
              <a:gd name="connsiteY1" fmla="*/ 720835 h 5117409"/>
              <a:gd name="connsiteX2" fmla="*/ 4833285 w 4834161"/>
              <a:gd name="connsiteY2" fmla="*/ 168509 h 5117409"/>
              <a:gd name="connsiteX3" fmla="*/ 4815022 w 4834161"/>
              <a:gd name="connsiteY3" fmla="*/ 2431760 h 5117409"/>
              <a:gd name="connsiteX4" fmla="*/ 2501934 w 4834161"/>
              <a:gd name="connsiteY4" fmla="*/ 5117409 h 5117409"/>
              <a:gd name="connsiteX5" fmla="*/ 150159 w 4834161"/>
              <a:gd name="connsiteY5" fmla="*/ 5115159 h 5117409"/>
              <a:gd name="connsiteX6" fmla="*/ 785747 w 4834161"/>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117326 h 4948900"/>
              <a:gd name="connsiteX1" fmla="*/ 4833285 w 4841824"/>
              <a:gd name="connsiteY1" fmla="*/ 0 h 4948900"/>
              <a:gd name="connsiteX2" fmla="*/ 4837247 w 4841824"/>
              <a:gd name="connsiteY2" fmla="*/ 2345801 h 4948900"/>
              <a:gd name="connsiteX3" fmla="*/ 2501934 w 4841824"/>
              <a:gd name="connsiteY3" fmla="*/ 4948900 h 4948900"/>
              <a:gd name="connsiteX4" fmla="*/ 150159 w 4841824"/>
              <a:gd name="connsiteY4" fmla="*/ 4946650 h 4948900"/>
              <a:gd name="connsiteX5" fmla="*/ 785747 w 4841824"/>
              <a:gd name="connsiteY5" fmla="*/ 31173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4116"/>
              <a:gd name="connsiteY0" fmla="*/ 1326626 h 4948900"/>
              <a:gd name="connsiteX1" fmla="*/ 4766634 w 4774116"/>
              <a:gd name="connsiteY1" fmla="*/ 0 h 4948900"/>
              <a:gd name="connsiteX2" fmla="*/ 4770596 w 4774116"/>
              <a:gd name="connsiteY2" fmla="*/ 2345801 h 4948900"/>
              <a:gd name="connsiteX3" fmla="*/ 2435283 w 4774116"/>
              <a:gd name="connsiteY3" fmla="*/ 4948900 h 4948900"/>
              <a:gd name="connsiteX4" fmla="*/ 83508 w 4774116"/>
              <a:gd name="connsiteY4" fmla="*/ 4946650 h 4948900"/>
              <a:gd name="connsiteX5" fmla="*/ 1442996 w 4774116"/>
              <a:gd name="connsiteY5" fmla="*/ 1326626 h 4948900"/>
              <a:gd name="connsiteX0" fmla="*/ 1442996 w 4772009"/>
              <a:gd name="connsiteY0" fmla="*/ 1326626 h 4948900"/>
              <a:gd name="connsiteX1" fmla="*/ 4766634 w 4772009"/>
              <a:gd name="connsiteY1" fmla="*/ 0 h 4948900"/>
              <a:gd name="connsiteX2" fmla="*/ 4770596 w 4772009"/>
              <a:gd name="connsiteY2" fmla="*/ 2345801 h 4948900"/>
              <a:gd name="connsiteX3" fmla="*/ 2435283 w 4772009"/>
              <a:gd name="connsiteY3" fmla="*/ 4948900 h 4948900"/>
              <a:gd name="connsiteX4" fmla="*/ 83508 w 4772009"/>
              <a:gd name="connsiteY4" fmla="*/ 4946650 h 4948900"/>
              <a:gd name="connsiteX5" fmla="*/ 1442996 w 4772009"/>
              <a:gd name="connsiteY5" fmla="*/ 1326626 h 4948900"/>
              <a:gd name="connsiteX0" fmla="*/ 1442996 w 4771271"/>
              <a:gd name="connsiteY0" fmla="*/ 1326626 h 4948900"/>
              <a:gd name="connsiteX1" fmla="*/ 4766634 w 4771271"/>
              <a:gd name="connsiteY1" fmla="*/ 0 h 4948900"/>
              <a:gd name="connsiteX2" fmla="*/ 4770596 w 4771271"/>
              <a:gd name="connsiteY2" fmla="*/ 2345801 h 4948900"/>
              <a:gd name="connsiteX3" fmla="*/ 2435283 w 4771271"/>
              <a:gd name="connsiteY3" fmla="*/ 4948900 h 4948900"/>
              <a:gd name="connsiteX4" fmla="*/ 83508 w 4771271"/>
              <a:gd name="connsiteY4" fmla="*/ 4946650 h 4948900"/>
              <a:gd name="connsiteX5" fmla="*/ 1442996 w 4771271"/>
              <a:gd name="connsiteY5" fmla="*/ 1326626 h 4948900"/>
              <a:gd name="connsiteX0" fmla="*/ 1457382 w 4785138"/>
              <a:gd name="connsiteY0" fmla="*/ 1248045 h 4870319"/>
              <a:gd name="connsiteX1" fmla="*/ 4740539 w 4785138"/>
              <a:gd name="connsiteY1" fmla="*/ 0 h 4870319"/>
              <a:gd name="connsiteX2" fmla="*/ 4784982 w 4785138"/>
              <a:gd name="connsiteY2" fmla="*/ 2267220 h 4870319"/>
              <a:gd name="connsiteX3" fmla="*/ 2449669 w 4785138"/>
              <a:gd name="connsiteY3" fmla="*/ 4870319 h 4870319"/>
              <a:gd name="connsiteX4" fmla="*/ 97894 w 4785138"/>
              <a:gd name="connsiteY4" fmla="*/ 4868069 h 4870319"/>
              <a:gd name="connsiteX5" fmla="*/ 1457382 w 4785138"/>
              <a:gd name="connsiteY5" fmla="*/ 1248045 h 4870319"/>
              <a:gd name="connsiteX0" fmla="*/ 1457856 w 4786297"/>
              <a:gd name="connsiteY0" fmla="*/ 1321863 h 4944137"/>
              <a:gd name="connsiteX1" fmla="*/ 4783876 w 4786297"/>
              <a:gd name="connsiteY1" fmla="*/ 0 h 4944137"/>
              <a:gd name="connsiteX2" fmla="*/ 4785456 w 4786297"/>
              <a:gd name="connsiteY2" fmla="*/ 2341038 h 4944137"/>
              <a:gd name="connsiteX3" fmla="*/ 2450143 w 4786297"/>
              <a:gd name="connsiteY3" fmla="*/ 4944137 h 4944137"/>
              <a:gd name="connsiteX4" fmla="*/ 98368 w 4786297"/>
              <a:gd name="connsiteY4" fmla="*/ 4941887 h 4944137"/>
              <a:gd name="connsiteX5" fmla="*/ 1457856 w 4786297"/>
              <a:gd name="connsiteY5" fmla="*/ 1321863 h 4944137"/>
              <a:gd name="connsiteX0" fmla="*/ 1457856 w 4797588"/>
              <a:gd name="connsiteY0" fmla="*/ 1321863 h 4944137"/>
              <a:gd name="connsiteX1" fmla="*/ 4783876 w 4797588"/>
              <a:gd name="connsiteY1" fmla="*/ 0 h 4944137"/>
              <a:gd name="connsiteX2" fmla="*/ 4785456 w 4797588"/>
              <a:gd name="connsiteY2" fmla="*/ 2341038 h 4944137"/>
              <a:gd name="connsiteX3" fmla="*/ 2450143 w 4797588"/>
              <a:gd name="connsiteY3" fmla="*/ 4944137 h 4944137"/>
              <a:gd name="connsiteX4" fmla="*/ 98368 w 4797588"/>
              <a:gd name="connsiteY4" fmla="*/ 4941887 h 4944137"/>
              <a:gd name="connsiteX5" fmla="*/ 1457856 w 4797588"/>
              <a:gd name="connsiteY5" fmla="*/ 1321863 h 4944137"/>
              <a:gd name="connsiteX0" fmla="*/ 1457856 w 4786940"/>
              <a:gd name="connsiteY0" fmla="*/ 1321863 h 4944137"/>
              <a:gd name="connsiteX1" fmla="*/ 4783876 w 4786940"/>
              <a:gd name="connsiteY1" fmla="*/ 0 h 4944137"/>
              <a:gd name="connsiteX2" fmla="*/ 4785456 w 4786940"/>
              <a:gd name="connsiteY2" fmla="*/ 2341038 h 4944137"/>
              <a:gd name="connsiteX3" fmla="*/ 2450143 w 4786940"/>
              <a:gd name="connsiteY3" fmla="*/ 4944137 h 4944137"/>
              <a:gd name="connsiteX4" fmla="*/ 98368 w 4786940"/>
              <a:gd name="connsiteY4" fmla="*/ 4941887 h 4944137"/>
              <a:gd name="connsiteX5" fmla="*/ 1457856 w 4786940"/>
              <a:gd name="connsiteY5" fmla="*/ 1321863 h 4944137"/>
              <a:gd name="connsiteX0" fmla="*/ 0 w 4688572"/>
              <a:gd name="connsiteY0" fmla="*/ 4941887 h 4944137"/>
              <a:gd name="connsiteX1" fmla="*/ 4685508 w 4688572"/>
              <a:gd name="connsiteY1" fmla="*/ 0 h 4944137"/>
              <a:gd name="connsiteX2" fmla="*/ 4687088 w 4688572"/>
              <a:gd name="connsiteY2" fmla="*/ 2341038 h 4944137"/>
              <a:gd name="connsiteX3" fmla="*/ 2351775 w 4688572"/>
              <a:gd name="connsiteY3" fmla="*/ 4944137 h 4944137"/>
              <a:gd name="connsiteX4" fmla="*/ 0 w 4688572"/>
              <a:gd name="connsiteY4" fmla="*/ 4941887 h 4944137"/>
              <a:gd name="connsiteX0" fmla="*/ 8532 w 4697104"/>
              <a:gd name="connsiteY0" fmla="*/ 4941887 h 6791896"/>
              <a:gd name="connsiteX1" fmla="*/ 4694040 w 4697104"/>
              <a:gd name="connsiteY1" fmla="*/ 0 h 6791896"/>
              <a:gd name="connsiteX2" fmla="*/ 4695620 w 4697104"/>
              <a:gd name="connsiteY2" fmla="*/ 2341038 h 6791896"/>
              <a:gd name="connsiteX3" fmla="*/ 2360307 w 4697104"/>
              <a:gd name="connsiteY3" fmla="*/ 4944137 h 6791896"/>
              <a:gd name="connsiteX4" fmla="*/ 8532 w 4697104"/>
              <a:gd name="connsiteY4" fmla="*/ 4941887 h 6791896"/>
              <a:gd name="connsiteX0" fmla="*/ 9319 w 4697891"/>
              <a:gd name="connsiteY0" fmla="*/ 4947358 h 6797367"/>
              <a:gd name="connsiteX1" fmla="*/ 4694827 w 4697891"/>
              <a:gd name="connsiteY1" fmla="*/ 5471 h 6797367"/>
              <a:gd name="connsiteX2" fmla="*/ 4696407 w 4697891"/>
              <a:gd name="connsiteY2" fmla="*/ 2346509 h 6797367"/>
              <a:gd name="connsiteX3" fmla="*/ 2361094 w 4697891"/>
              <a:gd name="connsiteY3" fmla="*/ 4949608 h 6797367"/>
              <a:gd name="connsiteX4" fmla="*/ 9319 w 4697891"/>
              <a:gd name="connsiteY4" fmla="*/ 4947358 h 6797367"/>
              <a:gd name="connsiteX0" fmla="*/ 16324 w 4704896"/>
              <a:gd name="connsiteY0" fmla="*/ 4944624 h 6340819"/>
              <a:gd name="connsiteX1" fmla="*/ 4701832 w 4704896"/>
              <a:gd name="connsiteY1" fmla="*/ 2737 h 6340819"/>
              <a:gd name="connsiteX2" fmla="*/ 4703412 w 4704896"/>
              <a:gd name="connsiteY2" fmla="*/ 2343775 h 6340819"/>
              <a:gd name="connsiteX3" fmla="*/ 2368099 w 4704896"/>
              <a:gd name="connsiteY3" fmla="*/ 4946874 h 6340819"/>
              <a:gd name="connsiteX4" fmla="*/ 16324 w 4704896"/>
              <a:gd name="connsiteY4" fmla="*/ 4944624 h 6340819"/>
              <a:gd name="connsiteX0" fmla="*/ 19595 w 4708167"/>
              <a:gd name="connsiteY0" fmla="*/ 4945185 h 6493780"/>
              <a:gd name="connsiteX1" fmla="*/ 4705103 w 4708167"/>
              <a:gd name="connsiteY1" fmla="*/ 3298 h 6493780"/>
              <a:gd name="connsiteX2" fmla="*/ 4706683 w 4708167"/>
              <a:gd name="connsiteY2" fmla="*/ 2344336 h 6493780"/>
              <a:gd name="connsiteX3" fmla="*/ 2371370 w 4708167"/>
              <a:gd name="connsiteY3" fmla="*/ 4947435 h 6493780"/>
              <a:gd name="connsiteX4" fmla="*/ 19595 w 4708167"/>
              <a:gd name="connsiteY4" fmla="*/ 4945185 h 6493780"/>
              <a:gd name="connsiteX0" fmla="*/ 23030 w 4711602"/>
              <a:gd name="connsiteY0" fmla="*/ 4947062 h 6495657"/>
              <a:gd name="connsiteX1" fmla="*/ 4708538 w 4711602"/>
              <a:gd name="connsiteY1" fmla="*/ 5175 h 6495657"/>
              <a:gd name="connsiteX2" fmla="*/ 4710118 w 4711602"/>
              <a:gd name="connsiteY2" fmla="*/ 2346213 h 6495657"/>
              <a:gd name="connsiteX3" fmla="*/ 2374805 w 4711602"/>
              <a:gd name="connsiteY3" fmla="*/ 4949312 h 6495657"/>
              <a:gd name="connsiteX4" fmla="*/ 23030 w 4711602"/>
              <a:gd name="connsiteY4" fmla="*/ 4947062 h 6495657"/>
              <a:gd name="connsiteX0" fmla="*/ 17656 w 4706228"/>
              <a:gd name="connsiteY0" fmla="*/ 4946370 h 6376432"/>
              <a:gd name="connsiteX1" fmla="*/ 4703164 w 4706228"/>
              <a:gd name="connsiteY1" fmla="*/ 4483 h 6376432"/>
              <a:gd name="connsiteX2" fmla="*/ 4704744 w 4706228"/>
              <a:gd name="connsiteY2" fmla="*/ 2345521 h 6376432"/>
              <a:gd name="connsiteX3" fmla="*/ 2369431 w 4706228"/>
              <a:gd name="connsiteY3" fmla="*/ 4948620 h 6376432"/>
              <a:gd name="connsiteX4" fmla="*/ 17656 w 4706228"/>
              <a:gd name="connsiteY4" fmla="*/ 4946370 h 6376432"/>
              <a:gd name="connsiteX0" fmla="*/ 11787 w 4700359"/>
              <a:gd name="connsiteY0" fmla="*/ 4947107 h 6502476"/>
              <a:gd name="connsiteX1" fmla="*/ 4697295 w 4700359"/>
              <a:gd name="connsiteY1" fmla="*/ 5220 h 6502476"/>
              <a:gd name="connsiteX2" fmla="*/ 4698875 w 4700359"/>
              <a:gd name="connsiteY2" fmla="*/ 2346258 h 6502476"/>
              <a:gd name="connsiteX3" fmla="*/ 2363562 w 4700359"/>
              <a:gd name="connsiteY3" fmla="*/ 4949357 h 6502476"/>
              <a:gd name="connsiteX4" fmla="*/ 11787 w 4700359"/>
              <a:gd name="connsiteY4" fmla="*/ 4947107 h 6502476"/>
              <a:gd name="connsiteX0" fmla="*/ 12057 w 4700629"/>
              <a:gd name="connsiteY0" fmla="*/ 4947819 h 6503188"/>
              <a:gd name="connsiteX1" fmla="*/ 4697565 w 4700629"/>
              <a:gd name="connsiteY1" fmla="*/ 5932 h 6503188"/>
              <a:gd name="connsiteX2" fmla="*/ 4699145 w 4700629"/>
              <a:gd name="connsiteY2" fmla="*/ 2346970 h 6503188"/>
              <a:gd name="connsiteX3" fmla="*/ 2363832 w 4700629"/>
              <a:gd name="connsiteY3" fmla="*/ 4950069 h 6503188"/>
              <a:gd name="connsiteX4" fmla="*/ 12057 w 4700629"/>
              <a:gd name="connsiteY4" fmla="*/ 4947819 h 6503188"/>
              <a:gd name="connsiteX0" fmla="*/ 12057 w 4700629"/>
              <a:gd name="connsiteY0" fmla="*/ 4947819 h 4950069"/>
              <a:gd name="connsiteX1" fmla="*/ 4697565 w 4700629"/>
              <a:gd name="connsiteY1" fmla="*/ 5932 h 4950069"/>
              <a:gd name="connsiteX2" fmla="*/ 4699145 w 4700629"/>
              <a:gd name="connsiteY2" fmla="*/ 2346970 h 4950069"/>
              <a:gd name="connsiteX3" fmla="*/ 2363832 w 4700629"/>
              <a:gd name="connsiteY3" fmla="*/ 4950069 h 4950069"/>
              <a:gd name="connsiteX4" fmla="*/ 12057 w 4700629"/>
              <a:gd name="connsiteY4" fmla="*/ 4947819 h 4950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0629" h="4950069">
                <a:moveTo>
                  <a:pt x="12057" y="4947819"/>
                </a:moveTo>
                <a:cubicBezTo>
                  <a:pt x="-216207" y="1449176"/>
                  <a:pt x="2849584" y="-109233"/>
                  <a:pt x="4697565" y="5932"/>
                </a:cubicBezTo>
                <a:cubicBezTo>
                  <a:pt x="4699434" y="522331"/>
                  <a:pt x="4702469" y="1789383"/>
                  <a:pt x="4699145" y="2346970"/>
                </a:cubicBezTo>
                <a:cubicBezTo>
                  <a:pt x="3382957" y="2297338"/>
                  <a:pt x="2162351" y="3414871"/>
                  <a:pt x="2363832" y="4950069"/>
                </a:cubicBezTo>
                <a:lnTo>
                  <a:pt x="12057" y="4947819"/>
                </a:lnTo>
                <a:close/>
              </a:path>
            </a:pathLst>
          </a:custGeom>
          <a:blipFill dpi="0" rotWithShape="1">
            <a:blip r:embed="rId2"/>
            <a:srcRect/>
            <a:stretch>
              <a:fillRect l="-20000" r="-30000"/>
            </a:stretch>
          </a:blipFill>
        </p:spPr>
        <p:txBody>
          <a:bodyPr anchor="ctr"/>
          <a:lstStyle>
            <a:lvl1pPr algn="ctr">
              <a:spcBef>
                <a:spcPts val="0"/>
              </a:spcBef>
              <a:spcAft>
                <a:spcPts val="0"/>
              </a:spcAft>
              <a:defRPr>
                <a:solidFill>
                  <a:srgbClr val="0E3178"/>
                </a:solidFill>
              </a:defRPr>
            </a:lvl1pPr>
          </a:lstStyle>
          <a:p>
            <a:r>
              <a:rPr lang="en-AU" noProof="0" dirty="0"/>
              <a:t> </a:t>
            </a:r>
          </a:p>
        </p:txBody>
      </p:sp>
    </p:spTree>
    <p:extLst>
      <p:ext uri="{BB962C8B-B14F-4D97-AF65-F5344CB8AC3E}">
        <p14:creationId xmlns:p14="http://schemas.microsoft.com/office/powerpoint/2010/main" val="408139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E0A3CA-77C3-42EB-9E26-BB536CB59AE7}"/>
              </a:ext>
            </a:extLst>
          </p:cNvPr>
          <p:cNvSpPr>
            <a:spLocks noGrp="1"/>
          </p:cNvSpPr>
          <p:nvPr>
            <p:ph type="title" hasCustomPrompt="1"/>
          </p:nvPr>
        </p:nvSpPr>
        <p:spPr>
          <a:xfrm>
            <a:off x="407702" y="1267203"/>
            <a:ext cx="9601065" cy="497059"/>
          </a:xfrm>
        </p:spPr>
        <p:txBody>
          <a:bodyPr/>
          <a:lstStyle>
            <a:lvl1pPr>
              <a:defRPr/>
            </a:lvl1pPr>
          </a:lstStyle>
          <a:p>
            <a:r>
              <a:rPr lang="en-US"/>
              <a:t>[Slide title]</a:t>
            </a:r>
            <a:endParaRPr lang="en-AU" dirty="0"/>
          </a:p>
        </p:txBody>
      </p:sp>
      <p:sp>
        <p:nvSpPr>
          <p:cNvPr id="2" name="Footer Placeholder 1">
            <a:extLst>
              <a:ext uri="{FF2B5EF4-FFF2-40B4-BE49-F238E27FC236}">
                <a16:creationId xmlns:a16="http://schemas.microsoft.com/office/drawing/2014/main" id="{87BA1574-DA98-4F8D-A036-C5FF6D575CEB}"/>
              </a:ext>
            </a:extLst>
          </p:cNvPr>
          <p:cNvSpPr>
            <a:spLocks noGrp="1"/>
          </p:cNvSpPr>
          <p:nvPr>
            <p:ph type="ftr" sz="quarter" idx="15"/>
          </p:nvPr>
        </p:nvSpPr>
        <p:spPr/>
        <p:txBody>
          <a:bodyPr/>
          <a:lstStyle/>
          <a:p>
            <a:r>
              <a:rPr lang="en-AU"/>
              <a:t>[Footer]</a:t>
            </a:r>
            <a:endParaRPr lang="en-AU" dirty="0"/>
          </a:p>
        </p:txBody>
      </p:sp>
      <p:sp>
        <p:nvSpPr>
          <p:cNvPr id="7" name="Slide Number Placeholder 6">
            <a:extLst>
              <a:ext uri="{FF2B5EF4-FFF2-40B4-BE49-F238E27FC236}">
                <a16:creationId xmlns:a16="http://schemas.microsoft.com/office/drawing/2014/main" id="{1E53141F-E390-43A7-8C73-8ADB26099F42}"/>
              </a:ext>
            </a:extLst>
          </p:cNvPr>
          <p:cNvSpPr>
            <a:spLocks noGrp="1"/>
          </p:cNvSpPr>
          <p:nvPr>
            <p:ph type="sldNum" sz="quarter" idx="16"/>
          </p:nvPr>
        </p:nvSpPr>
        <p:spPr/>
        <p:txBody>
          <a:bodyPr/>
          <a:lstStyle/>
          <a:p>
            <a:fld id="{E917DE0E-AFB1-41FD-BC35-27DB61CA125F}" type="slidenum">
              <a:rPr lang="en-AU" smtClean="0"/>
              <a:pPr/>
              <a:t>‹#›</a:t>
            </a:fld>
            <a:endParaRPr lang="en-AU"/>
          </a:p>
        </p:txBody>
      </p:sp>
      <p:sp>
        <p:nvSpPr>
          <p:cNvPr id="10" name="Text Placeholder 12">
            <a:extLst>
              <a:ext uri="{FF2B5EF4-FFF2-40B4-BE49-F238E27FC236}">
                <a16:creationId xmlns:a16="http://schemas.microsoft.com/office/drawing/2014/main" id="{BE6A92D9-F23D-4403-B29D-91C7A45E8A5B}"/>
              </a:ext>
            </a:extLst>
          </p:cNvPr>
          <p:cNvSpPr>
            <a:spLocks noGrp="1"/>
          </p:cNvSpPr>
          <p:nvPr>
            <p:ph type="body" sz="quarter" idx="14" hasCustomPrompt="1"/>
          </p:nvPr>
        </p:nvSpPr>
        <p:spPr>
          <a:xfrm>
            <a:off x="407368" y="579735"/>
            <a:ext cx="9601200" cy="261610"/>
          </a:xfrm>
        </p:spPr>
        <p:txBody>
          <a:bodyPr>
            <a:spAutoFit/>
          </a:bodyPr>
          <a:lstStyle>
            <a:lvl1pPr>
              <a:lnSpc>
                <a:spcPct val="85000"/>
              </a:lnSpc>
              <a:defRPr sz="2000" b="1">
                <a:solidFill>
                  <a:srgbClr val="0E3178"/>
                </a:solidFill>
              </a:defRPr>
            </a:lvl1pPr>
          </a:lstStyle>
          <a:p>
            <a:pPr lvl="0"/>
            <a:r>
              <a:rPr lang="en-US" dirty="0"/>
              <a:t>[Section heading]</a:t>
            </a:r>
          </a:p>
        </p:txBody>
      </p:sp>
    </p:spTree>
    <p:extLst>
      <p:ext uri="{BB962C8B-B14F-4D97-AF65-F5344CB8AC3E}">
        <p14:creationId xmlns:p14="http://schemas.microsoft.com/office/powerpoint/2010/main" val="698073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1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image" Target="../media/image1.svg"/><Relationship Id="rId2" Type="http://schemas.openxmlformats.org/officeDocument/2006/relationships/slideLayout" Target="../slideLayouts/slideLayout6.xml"/><Relationship Id="rId16" Type="http://schemas.openxmlformats.org/officeDocument/2006/relationships/theme" Target="../theme/theme2.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slideLayout" Target="../slideLayouts/slideLayout1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image" Target="../media/image3.png"/><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theme" Target="../theme/theme3.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7702" y="1267203"/>
            <a:ext cx="9601065" cy="497059"/>
          </a:xfrm>
          <a:prstGeom prst="rect">
            <a:avLst/>
          </a:prstGeom>
        </p:spPr>
        <p:txBody>
          <a:bodyPr vert="horz" lIns="0" tIns="0" rIns="0" bIns="0" rtlCol="0" anchor="t">
            <a:spAutoFit/>
          </a:bodyPr>
          <a:lstStyle/>
          <a:p>
            <a:pPr lvl="0"/>
            <a:r>
              <a:rPr lang="en-AU" noProof="0" dirty="0"/>
              <a:t>Click to add text</a:t>
            </a:r>
          </a:p>
        </p:txBody>
      </p:sp>
      <p:sp>
        <p:nvSpPr>
          <p:cNvPr id="3" name="Text Placeholder 2"/>
          <p:cNvSpPr>
            <a:spLocks noGrp="1"/>
          </p:cNvSpPr>
          <p:nvPr>
            <p:ph type="body" idx="1"/>
          </p:nvPr>
        </p:nvSpPr>
        <p:spPr>
          <a:xfrm>
            <a:off x="407367" y="2420890"/>
            <a:ext cx="11376645" cy="3887837"/>
          </a:xfrm>
          <a:prstGeom prst="rect">
            <a:avLst/>
          </a:prstGeom>
        </p:spPr>
        <p:txBody>
          <a:bodyPr vert="horz" lIns="0" tIns="0" rIns="0" bIns="0" rtlCol="0">
            <a:normAutofit/>
          </a:body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6" name="Footer Placeholder 4"/>
          <p:cNvSpPr>
            <a:spLocks noGrp="1"/>
          </p:cNvSpPr>
          <p:nvPr>
            <p:ph type="ftr" sz="quarter" idx="3"/>
          </p:nvPr>
        </p:nvSpPr>
        <p:spPr>
          <a:xfrm>
            <a:off x="407368" y="6500837"/>
            <a:ext cx="9600000" cy="217125"/>
          </a:xfrm>
          <a:prstGeom prst="rect">
            <a:avLst/>
          </a:prstGeom>
        </p:spPr>
        <p:txBody>
          <a:bodyPr vert="horz" lIns="0" tIns="0" rIns="0" bIns="0" rtlCol="0" anchor="ctr"/>
          <a:lstStyle>
            <a:lvl1pPr algn="l">
              <a:defRPr sz="1000">
                <a:solidFill>
                  <a:srgbClr val="A6A6A6"/>
                </a:solidFill>
              </a:defRPr>
            </a:lvl1pPr>
          </a:lstStyle>
          <a:p>
            <a:r>
              <a:rPr lang="en-AU"/>
              <a:t>[Footer]</a:t>
            </a:r>
            <a:endParaRPr lang="en-AU" dirty="0"/>
          </a:p>
        </p:txBody>
      </p:sp>
      <p:sp>
        <p:nvSpPr>
          <p:cNvPr id="7" name="Slide Number Placeholder 5"/>
          <p:cNvSpPr>
            <a:spLocks noGrp="1"/>
          </p:cNvSpPr>
          <p:nvPr>
            <p:ph type="sldNum" sz="quarter" idx="4"/>
          </p:nvPr>
        </p:nvSpPr>
        <p:spPr>
          <a:xfrm>
            <a:off x="11260639" y="6500838"/>
            <a:ext cx="523373" cy="217125"/>
          </a:xfrm>
          <a:prstGeom prst="rect">
            <a:avLst/>
          </a:prstGeom>
        </p:spPr>
        <p:txBody>
          <a:bodyPr vert="horz" lIns="0" tIns="0" rIns="0" bIns="0" rtlCol="0" anchor="ctr"/>
          <a:lstStyle>
            <a:lvl1pPr algn="r">
              <a:defRPr sz="1000" b="1">
                <a:solidFill>
                  <a:srgbClr val="A6A6A6"/>
                </a:solidFill>
              </a:defRPr>
            </a:lvl1pPr>
          </a:lstStyle>
          <a:p>
            <a:fld id="{E917DE0E-AFB1-41FD-BC35-27DB61CA125F}" type="slidenum">
              <a:rPr lang="en-AU" smtClean="0"/>
              <a:pPr/>
              <a:t>‹#›</a:t>
            </a:fld>
            <a:endParaRPr lang="en-AU"/>
          </a:p>
        </p:txBody>
      </p:sp>
    </p:spTree>
    <p:extLst>
      <p:ext uri="{BB962C8B-B14F-4D97-AF65-F5344CB8AC3E}">
        <p14:creationId xmlns:p14="http://schemas.microsoft.com/office/powerpoint/2010/main" val="3786833112"/>
      </p:ext>
    </p:extLst>
  </p:cSld>
  <p:clrMap bg1="lt1" tx1="dk1" bg2="lt2" tx2="dk2" accent1="accent1" accent2="accent2" accent3="accent3" accent4="accent4" accent5="accent5" accent6="accent6" hlink="hlink" folHlink="folHlink"/>
  <p:sldLayoutIdLst>
    <p:sldLayoutId id="2147483762" r:id="rId1"/>
    <p:sldLayoutId id="2147483784" r:id="rId2"/>
    <p:sldLayoutId id="2147483819" r:id="rId3"/>
    <p:sldLayoutId id="2147483802"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85000"/>
        </a:lnSpc>
        <a:spcBef>
          <a:spcPct val="0"/>
        </a:spcBef>
        <a:buNone/>
        <a:defRPr sz="3800" b="0" kern="1200">
          <a:solidFill>
            <a:srgbClr val="DA7FAB"/>
          </a:solidFill>
          <a:latin typeface="+mj-lt"/>
          <a:ea typeface="+mj-ea"/>
          <a:cs typeface="+mj-cs"/>
        </a:defRPr>
      </a:lvl1pPr>
    </p:titleStyle>
    <p:bodyStyle>
      <a:lvl1pPr marL="0" indent="0" algn="l" defTabSz="914400" rtl="0" eaLnBrk="1" latinLnBrk="0" hangingPunct="1">
        <a:spcBef>
          <a:spcPts val="300"/>
        </a:spcBef>
        <a:spcAft>
          <a:spcPts val="300"/>
        </a:spcAft>
        <a:buClr>
          <a:schemeClr val="tx1"/>
        </a:buClr>
        <a:buFont typeface="Arial" pitchFamily="34" charset="0"/>
        <a:buNone/>
        <a:defRPr sz="1400" kern="1200">
          <a:solidFill>
            <a:srgbClr val="0E3178"/>
          </a:solidFill>
          <a:latin typeface="+mn-lt"/>
          <a:ea typeface="+mn-ea"/>
          <a:cs typeface="+mn-cs"/>
        </a:defRPr>
      </a:lvl1pPr>
      <a:lvl2pPr marL="266700" indent="-266700" algn="l" defTabSz="914400" rtl="0" eaLnBrk="1" latinLnBrk="0" hangingPunct="1">
        <a:spcBef>
          <a:spcPts val="300"/>
        </a:spcBef>
        <a:spcAft>
          <a:spcPts val="300"/>
        </a:spcAft>
        <a:buClr>
          <a:srgbClr val="0E3178"/>
        </a:buClr>
        <a:buFont typeface="Arial" panose="020B0604020202020204" pitchFamily="34" charset="0"/>
        <a:buChar char="•"/>
        <a:defRPr sz="1400" kern="1200">
          <a:solidFill>
            <a:srgbClr val="0E3178"/>
          </a:solidFill>
          <a:latin typeface="+mn-lt"/>
          <a:ea typeface="+mn-ea"/>
          <a:cs typeface="+mn-cs"/>
        </a:defRPr>
      </a:lvl2pPr>
      <a:lvl3pPr marL="534988" indent="-268288" algn="l" defTabSz="914400" rtl="0" eaLnBrk="1" latinLnBrk="0" hangingPunct="1">
        <a:spcBef>
          <a:spcPts val="300"/>
        </a:spcBef>
        <a:spcAft>
          <a:spcPts val="300"/>
        </a:spcAft>
        <a:buClr>
          <a:srgbClr val="0E3178"/>
        </a:buClr>
        <a:buFont typeface="Arial Rounded MT"/>
        <a:buChar char="–"/>
        <a:defRPr sz="1400" kern="1200">
          <a:solidFill>
            <a:srgbClr val="0E3178"/>
          </a:solidFill>
          <a:latin typeface="+mn-lt"/>
          <a:ea typeface="+mn-ea"/>
          <a:cs typeface="+mn-cs"/>
        </a:defRPr>
      </a:lvl3pPr>
      <a:lvl4pPr marL="801688" indent="-266700" algn="l" defTabSz="914400" rtl="0" eaLnBrk="1" latinLnBrk="0" hangingPunct="1">
        <a:spcBef>
          <a:spcPts val="300"/>
        </a:spcBef>
        <a:spcAft>
          <a:spcPts val="300"/>
        </a:spcAft>
        <a:buClr>
          <a:srgbClr val="0E3178"/>
        </a:buClr>
        <a:buFont typeface="Arial" panose="020B0604020202020204" pitchFamily="34" charset="0"/>
        <a:buChar char="•"/>
        <a:defRPr lang="en-US" sz="1400" kern="1200" baseline="0" dirty="0">
          <a:solidFill>
            <a:srgbClr val="0E3178"/>
          </a:solidFill>
          <a:latin typeface="+mn-lt"/>
          <a:ea typeface="+mn-ea"/>
          <a:cs typeface="+mn-cs"/>
        </a:defRPr>
      </a:lvl4pPr>
      <a:lvl5pPr marL="0" indent="0" algn="l" defTabSz="914400" rtl="0" eaLnBrk="1" latinLnBrk="0" hangingPunct="1">
        <a:spcBef>
          <a:spcPts val="1200"/>
        </a:spcBef>
        <a:spcAft>
          <a:spcPts val="600"/>
        </a:spcAft>
        <a:buFont typeface="Arial" pitchFamily="34" charset="0"/>
        <a:buNone/>
        <a:defRPr sz="2000" b="1" kern="1200" baseline="0">
          <a:solidFill>
            <a:srgbClr val="DA7FAB"/>
          </a:solidFill>
          <a:latin typeface="+mn-lt"/>
          <a:ea typeface="+mn-ea"/>
          <a:cs typeface="+mn-cs"/>
        </a:defRPr>
      </a:lvl5pPr>
      <a:lvl6pPr marL="0" indent="0" algn="l" defTabSz="914400" rtl="0" eaLnBrk="1" latinLnBrk="0" hangingPunct="1">
        <a:spcBef>
          <a:spcPts val="600"/>
        </a:spcBef>
        <a:spcAft>
          <a:spcPts val="600"/>
        </a:spcAft>
        <a:buFont typeface="Arial" pitchFamily="34" charset="0"/>
        <a:buNone/>
        <a:defRPr sz="1600" b="1" kern="1200">
          <a:solidFill>
            <a:srgbClr val="9697CB"/>
          </a:solidFill>
          <a:latin typeface="+mn-lt"/>
          <a:ea typeface="+mn-ea"/>
          <a:cs typeface="+mn-cs"/>
        </a:defRPr>
      </a:lvl6pPr>
      <a:lvl7pPr marL="266700" indent="-266700" algn="l" defTabSz="914400" rtl="0" eaLnBrk="1" latinLnBrk="0" hangingPunct="1">
        <a:spcBef>
          <a:spcPts val="300"/>
        </a:spcBef>
        <a:spcAft>
          <a:spcPts val="300"/>
        </a:spcAft>
        <a:buClr>
          <a:srgbClr val="0E3178"/>
        </a:buClr>
        <a:buFont typeface="+mj-lt"/>
        <a:buAutoNum type="arabicPeriod"/>
        <a:defRPr sz="1400" kern="1200">
          <a:solidFill>
            <a:srgbClr val="0E3178"/>
          </a:solidFill>
          <a:latin typeface="+mn-lt"/>
          <a:ea typeface="+mn-ea"/>
          <a:cs typeface="+mn-cs"/>
        </a:defRPr>
      </a:lvl7pPr>
      <a:lvl8pPr marL="534988" indent="-268288" algn="l" defTabSz="914400" rtl="0" eaLnBrk="1" latinLnBrk="0" hangingPunct="1">
        <a:spcBef>
          <a:spcPts val="300"/>
        </a:spcBef>
        <a:spcAft>
          <a:spcPts val="300"/>
        </a:spcAft>
        <a:buClr>
          <a:srgbClr val="0E3178"/>
        </a:buClr>
        <a:buFont typeface="+mj-lt"/>
        <a:buAutoNum type="alphaLcPeriod"/>
        <a:defRPr sz="1400" kern="1200">
          <a:solidFill>
            <a:srgbClr val="0E3178"/>
          </a:solidFill>
          <a:latin typeface="+mn-lt"/>
          <a:ea typeface="+mn-ea"/>
          <a:cs typeface="+mn-cs"/>
        </a:defRPr>
      </a:lvl8pPr>
      <a:lvl9pPr marL="0" indent="0" algn="l" defTabSz="914400" rtl="0" eaLnBrk="1" latinLnBrk="0" hangingPunct="1">
        <a:spcBef>
          <a:spcPts val="600"/>
        </a:spcBef>
        <a:spcAft>
          <a:spcPts val="600"/>
        </a:spcAft>
        <a:buFont typeface="Arial" pitchFamily="34" charset="0"/>
        <a:buNone/>
        <a:defRPr sz="1600" kern="1200">
          <a:solidFill>
            <a:srgbClr val="0E3178"/>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525" userDrawn="1">
          <p15:clr>
            <a:srgbClr val="F26B43"/>
          </p15:clr>
        </p15:guide>
        <p15:guide id="2" pos="3840" userDrawn="1">
          <p15:clr>
            <a:srgbClr val="F26B43"/>
          </p15:clr>
        </p15:guide>
        <p15:guide id="3" pos="257" userDrawn="1">
          <p15:clr>
            <a:srgbClr val="F26B43"/>
          </p15:clr>
        </p15:guide>
        <p15:guide id="4" pos="7423" userDrawn="1">
          <p15:clr>
            <a:srgbClr val="F26B43"/>
          </p15:clr>
        </p15:guide>
        <p15:guide id="5" orient="horz" pos="397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7701" y="1267203"/>
            <a:ext cx="9601200" cy="497059"/>
          </a:xfrm>
          <a:prstGeom prst="rect">
            <a:avLst/>
          </a:prstGeom>
        </p:spPr>
        <p:txBody>
          <a:bodyPr vert="horz" lIns="0" tIns="0" rIns="0" bIns="0" rtlCol="0" anchor="t">
            <a:spAutoFit/>
          </a:bodyPr>
          <a:lstStyle/>
          <a:p>
            <a:pPr lvl="0"/>
            <a:r>
              <a:rPr lang="en-AU" noProof="0" dirty="0"/>
              <a:t>Click to add text</a:t>
            </a:r>
          </a:p>
        </p:txBody>
      </p:sp>
      <p:sp>
        <p:nvSpPr>
          <p:cNvPr id="3" name="Text Placeholder 2"/>
          <p:cNvSpPr>
            <a:spLocks noGrp="1"/>
          </p:cNvSpPr>
          <p:nvPr>
            <p:ph type="body" idx="1"/>
          </p:nvPr>
        </p:nvSpPr>
        <p:spPr>
          <a:xfrm>
            <a:off x="407367" y="2420890"/>
            <a:ext cx="11376645" cy="3887837"/>
          </a:xfrm>
          <a:prstGeom prst="rect">
            <a:avLst/>
          </a:prstGeom>
        </p:spPr>
        <p:txBody>
          <a:bodyPr vert="horz" lIns="0" tIns="0" rIns="0" bIns="0" rtlCol="0">
            <a:normAutofit/>
          </a:body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6" name="Footer Placeholder 4"/>
          <p:cNvSpPr>
            <a:spLocks noGrp="1"/>
          </p:cNvSpPr>
          <p:nvPr>
            <p:ph type="ftr" sz="quarter" idx="3"/>
          </p:nvPr>
        </p:nvSpPr>
        <p:spPr>
          <a:xfrm>
            <a:off x="407368" y="6500837"/>
            <a:ext cx="9600000" cy="217125"/>
          </a:xfrm>
          <a:prstGeom prst="rect">
            <a:avLst/>
          </a:prstGeom>
        </p:spPr>
        <p:txBody>
          <a:bodyPr vert="horz" lIns="0" tIns="0" rIns="0" bIns="0" rtlCol="0" anchor="ctr"/>
          <a:lstStyle>
            <a:lvl1pPr algn="l">
              <a:defRPr sz="1000">
                <a:solidFill>
                  <a:srgbClr val="A6A6A6"/>
                </a:solidFill>
              </a:defRPr>
            </a:lvl1pPr>
          </a:lstStyle>
          <a:p>
            <a:r>
              <a:rPr lang="en-AU"/>
              <a:t>[Footer]</a:t>
            </a:r>
            <a:endParaRPr lang="en-AU" dirty="0"/>
          </a:p>
        </p:txBody>
      </p:sp>
      <p:sp>
        <p:nvSpPr>
          <p:cNvPr id="7" name="Slide Number Placeholder 5"/>
          <p:cNvSpPr>
            <a:spLocks noGrp="1"/>
          </p:cNvSpPr>
          <p:nvPr>
            <p:ph type="sldNum" sz="quarter" idx="4"/>
          </p:nvPr>
        </p:nvSpPr>
        <p:spPr>
          <a:xfrm>
            <a:off x="11260639" y="6500838"/>
            <a:ext cx="523373" cy="217125"/>
          </a:xfrm>
          <a:prstGeom prst="rect">
            <a:avLst/>
          </a:prstGeom>
        </p:spPr>
        <p:txBody>
          <a:bodyPr vert="horz" lIns="0" tIns="0" rIns="0" bIns="0" rtlCol="0" anchor="ctr"/>
          <a:lstStyle>
            <a:lvl1pPr algn="r">
              <a:defRPr sz="1000" b="1">
                <a:solidFill>
                  <a:srgbClr val="A6A6A6"/>
                </a:solidFill>
              </a:defRPr>
            </a:lvl1pPr>
          </a:lstStyle>
          <a:p>
            <a:fld id="{E917DE0E-AFB1-41FD-BC35-27DB61CA125F}" type="slidenum">
              <a:rPr lang="en-AU" smtClean="0"/>
              <a:pPr/>
              <a:t>‹#›</a:t>
            </a:fld>
            <a:endParaRPr lang="en-AU"/>
          </a:p>
        </p:txBody>
      </p:sp>
      <p:pic>
        <p:nvPicPr>
          <p:cNvPr id="8" name="Graphic 7">
            <a:extLst>
              <a:ext uri="{FF2B5EF4-FFF2-40B4-BE49-F238E27FC236}">
                <a16:creationId xmlns:a16="http://schemas.microsoft.com/office/drawing/2014/main" id="{372126EB-39F7-43C9-B0E2-A4B17BB7D6FB}"/>
              </a:ext>
            </a:extLst>
          </p:cNvPr>
          <p:cNvPicPr>
            <a:picLocks noChangeAspect="1"/>
          </p:cNvPicPr>
          <p:nvPr userDrawn="1"/>
        </p:nvPicPr>
        <p:blipFill>
          <a:blip>
            <a:extLst>
              <a:ext uri="{96DAC541-7B7A-43D3-8B79-37D633B846F1}">
                <asvg:svgBlip xmlns:asvg="http://schemas.microsoft.com/office/drawing/2016/SVG/main" r:embed="rId17"/>
              </a:ext>
            </a:extLst>
          </a:blip>
          <a:stretch>
            <a:fillRect/>
          </a:stretch>
        </p:blipFill>
        <p:spPr>
          <a:xfrm rot="16200000">
            <a:off x="10297484" y="-22516"/>
            <a:ext cx="1872000" cy="1917032"/>
          </a:xfrm>
          <a:prstGeom prst="rect">
            <a:avLst/>
          </a:prstGeom>
        </p:spPr>
      </p:pic>
      <p:pic>
        <p:nvPicPr>
          <p:cNvPr id="10" name="Picture 9">
            <a:extLst>
              <a:ext uri="{FF2B5EF4-FFF2-40B4-BE49-F238E27FC236}">
                <a16:creationId xmlns:a16="http://schemas.microsoft.com/office/drawing/2014/main" id="{1F9DD30A-B745-4A42-BF10-3275A9A501D2}"/>
              </a:ext>
            </a:extLst>
          </p:cNvPr>
          <p:cNvPicPr>
            <a:picLocks noChangeAspect="1"/>
          </p:cNvPicPr>
          <p:nvPr userDrawn="1"/>
        </p:nvPicPr>
        <p:blipFill>
          <a:blip r:embed="rId18"/>
          <a:srcRect/>
          <a:stretch/>
        </p:blipFill>
        <p:spPr>
          <a:xfrm>
            <a:off x="10602363" y="416476"/>
            <a:ext cx="1187997" cy="583166"/>
          </a:xfrm>
          <a:prstGeom prst="rect">
            <a:avLst/>
          </a:prstGeom>
        </p:spPr>
      </p:pic>
    </p:spTree>
    <p:extLst>
      <p:ext uri="{BB962C8B-B14F-4D97-AF65-F5344CB8AC3E}">
        <p14:creationId xmlns:p14="http://schemas.microsoft.com/office/powerpoint/2010/main" val="1908203621"/>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826"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85000"/>
        </a:lnSpc>
        <a:spcBef>
          <a:spcPct val="0"/>
        </a:spcBef>
        <a:buNone/>
        <a:defRPr sz="3800" b="0" kern="1200">
          <a:solidFill>
            <a:srgbClr val="DA7FAB"/>
          </a:solidFill>
          <a:latin typeface="+mj-lt"/>
          <a:ea typeface="+mj-ea"/>
          <a:cs typeface="+mj-cs"/>
        </a:defRPr>
      </a:lvl1pPr>
    </p:titleStyle>
    <p:bodyStyle>
      <a:lvl1pPr marL="0" indent="0" algn="l" defTabSz="914400" rtl="0" eaLnBrk="1" latinLnBrk="0" hangingPunct="1">
        <a:spcBef>
          <a:spcPts val="300"/>
        </a:spcBef>
        <a:spcAft>
          <a:spcPts val="300"/>
        </a:spcAft>
        <a:buClr>
          <a:schemeClr val="tx1"/>
        </a:buClr>
        <a:buFont typeface="Arial" pitchFamily="34" charset="0"/>
        <a:buNone/>
        <a:defRPr sz="1400" kern="1200">
          <a:solidFill>
            <a:srgbClr val="0E3178"/>
          </a:solidFill>
          <a:latin typeface="+mn-lt"/>
          <a:ea typeface="+mn-ea"/>
          <a:cs typeface="+mn-cs"/>
        </a:defRPr>
      </a:lvl1pPr>
      <a:lvl2pPr marL="266700" indent="-266700" algn="l" defTabSz="914400" rtl="0" eaLnBrk="1" latinLnBrk="0" hangingPunct="1">
        <a:spcBef>
          <a:spcPts val="300"/>
        </a:spcBef>
        <a:spcAft>
          <a:spcPts val="300"/>
        </a:spcAft>
        <a:buClr>
          <a:srgbClr val="0E3178"/>
        </a:buClr>
        <a:buFont typeface="Arial" panose="020B0604020202020204" pitchFamily="34" charset="0"/>
        <a:buChar char="•"/>
        <a:defRPr sz="1400" kern="1200">
          <a:solidFill>
            <a:srgbClr val="0E3178"/>
          </a:solidFill>
          <a:latin typeface="+mn-lt"/>
          <a:ea typeface="+mn-ea"/>
          <a:cs typeface="+mn-cs"/>
        </a:defRPr>
      </a:lvl2pPr>
      <a:lvl3pPr marL="534988" indent="-268288" algn="l" defTabSz="914400" rtl="0" eaLnBrk="1" latinLnBrk="0" hangingPunct="1">
        <a:spcBef>
          <a:spcPts val="300"/>
        </a:spcBef>
        <a:spcAft>
          <a:spcPts val="300"/>
        </a:spcAft>
        <a:buClr>
          <a:srgbClr val="0E3178"/>
        </a:buClr>
        <a:buFont typeface="Arial Rounded MT"/>
        <a:buChar char="–"/>
        <a:defRPr sz="1400" kern="1200">
          <a:solidFill>
            <a:srgbClr val="0E3178"/>
          </a:solidFill>
          <a:latin typeface="+mn-lt"/>
          <a:ea typeface="+mn-ea"/>
          <a:cs typeface="+mn-cs"/>
        </a:defRPr>
      </a:lvl3pPr>
      <a:lvl4pPr marL="801688" indent="-266700" algn="l" defTabSz="914400" rtl="0" eaLnBrk="1" latinLnBrk="0" hangingPunct="1">
        <a:spcBef>
          <a:spcPts val="300"/>
        </a:spcBef>
        <a:spcAft>
          <a:spcPts val="300"/>
        </a:spcAft>
        <a:buClr>
          <a:srgbClr val="0E3178"/>
        </a:buClr>
        <a:buFont typeface="Arial" panose="020B0604020202020204" pitchFamily="34" charset="0"/>
        <a:buChar char="•"/>
        <a:defRPr lang="en-US" sz="1400" kern="1200" baseline="0" dirty="0">
          <a:solidFill>
            <a:srgbClr val="0E3178"/>
          </a:solidFill>
          <a:latin typeface="+mn-lt"/>
          <a:ea typeface="+mn-ea"/>
          <a:cs typeface="+mn-cs"/>
        </a:defRPr>
      </a:lvl4pPr>
      <a:lvl5pPr marL="0" indent="0" algn="l" defTabSz="914400" rtl="0" eaLnBrk="1" latinLnBrk="0" hangingPunct="1">
        <a:spcBef>
          <a:spcPts val="1200"/>
        </a:spcBef>
        <a:spcAft>
          <a:spcPts val="600"/>
        </a:spcAft>
        <a:buFont typeface="Arial" pitchFamily="34" charset="0"/>
        <a:buNone/>
        <a:defRPr sz="2000" b="1" kern="1200" baseline="0">
          <a:solidFill>
            <a:srgbClr val="DA7FAB"/>
          </a:solidFill>
          <a:latin typeface="+mn-lt"/>
          <a:ea typeface="+mn-ea"/>
          <a:cs typeface="+mn-cs"/>
        </a:defRPr>
      </a:lvl5pPr>
      <a:lvl6pPr marL="0" indent="0" algn="l" defTabSz="914400" rtl="0" eaLnBrk="1" latinLnBrk="0" hangingPunct="1">
        <a:spcBef>
          <a:spcPts val="600"/>
        </a:spcBef>
        <a:spcAft>
          <a:spcPts val="600"/>
        </a:spcAft>
        <a:buFont typeface="Arial" pitchFamily="34" charset="0"/>
        <a:buNone/>
        <a:defRPr sz="1600" b="1" kern="1200">
          <a:solidFill>
            <a:srgbClr val="9697CB"/>
          </a:solidFill>
          <a:latin typeface="+mn-lt"/>
          <a:ea typeface="+mn-ea"/>
          <a:cs typeface="+mn-cs"/>
        </a:defRPr>
      </a:lvl6pPr>
      <a:lvl7pPr marL="266700" indent="-266700" algn="l" defTabSz="914400" rtl="0" eaLnBrk="1" latinLnBrk="0" hangingPunct="1">
        <a:spcBef>
          <a:spcPts val="300"/>
        </a:spcBef>
        <a:spcAft>
          <a:spcPts val="300"/>
        </a:spcAft>
        <a:buClr>
          <a:srgbClr val="0E3178"/>
        </a:buClr>
        <a:buFont typeface="+mj-lt"/>
        <a:buAutoNum type="arabicPeriod"/>
        <a:defRPr sz="1400" kern="1200">
          <a:solidFill>
            <a:srgbClr val="0E3178"/>
          </a:solidFill>
          <a:latin typeface="+mn-lt"/>
          <a:ea typeface="+mn-ea"/>
          <a:cs typeface="+mn-cs"/>
        </a:defRPr>
      </a:lvl7pPr>
      <a:lvl8pPr marL="534988" indent="-268288" algn="l" defTabSz="914400" rtl="0" eaLnBrk="1" latinLnBrk="0" hangingPunct="1">
        <a:spcBef>
          <a:spcPts val="300"/>
        </a:spcBef>
        <a:spcAft>
          <a:spcPts val="300"/>
        </a:spcAft>
        <a:buClr>
          <a:srgbClr val="0E3178"/>
        </a:buClr>
        <a:buFont typeface="+mj-lt"/>
        <a:buAutoNum type="alphaLcPeriod"/>
        <a:defRPr sz="1400" kern="1200">
          <a:solidFill>
            <a:srgbClr val="0E3178"/>
          </a:solidFill>
          <a:latin typeface="+mn-lt"/>
          <a:ea typeface="+mn-ea"/>
          <a:cs typeface="+mn-cs"/>
        </a:defRPr>
      </a:lvl8pPr>
      <a:lvl9pPr marL="0" indent="0" algn="l" defTabSz="914400" rtl="0" eaLnBrk="1" latinLnBrk="0" hangingPunct="1">
        <a:spcBef>
          <a:spcPts val="600"/>
        </a:spcBef>
        <a:spcAft>
          <a:spcPts val="600"/>
        </a:spcAft>
        <a:buFont typeface="Arial" pitchFamily="34" charset="0"/>
        <a:buNone/>
        <a:defRPr sz="1600" kern="1200">
          <a:solidFill>
            <a:srgbClr val="0E3178"/>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525" userDrawn="1">
          <p15:clr>
            <a:srgbClr val="F26B43"/>
          </p15:clr>
        </p15:guide>
        <p15:guide id="2" pos="3840" userDrawn="1">
          <p15:clr>
            <a:srgbClr val="F26B43"/>
          </p15:clr>
        </p15:guide>
        <p15:guide id="3" pos="257" userDrawn="1">
          <p15:clr>
            <a:srgbClr val="F26B43"/>
          </p15:clr>
        </p15:guide>
        <p15:guide id="4" pos="7423" userDrawn="1">
          <p15:clr>
            <a:srgbClr val="F26B43"/>
          </p15:clr>
        </p15:guide>
        <p15:guide id="5" orient="horz" pos="3974"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1A3E555-31F8-41EF-A831-D55735A843C8}"/>
              </a:ext>
            </a:extLst>
          </p:cNvPr>
          <p:cNvPicPr>
            <a:picLocks noChangeAspect="1"/>
          </p:cNvPicPr>
          <p:nvPr userDrawn="1"/>
        </p:nvPicPr>
        <p:blipFill>
          <a:blip r:embed="rId21"/>
          <a:srcRect/>
          <a:stretch/>
        </p:blipFill>
        <p:spPr>
          <a:xfrm>
            <a:off x="10602362" y="416476"/>
            <a:ext cx="1188000" cy="583167"/>
          </a:xfrm>
          <a:prstGeom prst="rect">
            <a:avLst/>
          </a:prstGeom>
        </p:spPr>
      </p:pic>
      <p:sp>
        <p:nvSpPr>
          <p:cNvPr id="2" name="Title Placeholder 1"/>
          <p:cNvSpPr>
            <a:spLocks noGrp="1"/>
          </p:cNvSpPr>
          <p:nvPr>
            <p:ph type="title"/>
          </p:nvPr>
        </p:nvSpPr>
        <p:spPr>
          <a:xfrm>
            <a:off x="407701" y="1267203"/>
            <a:ext cx="9601200" cy="497059"/>
          </a:xfrm>
          <a:prstGeom prst="rect">
            <a:avLst/>
          </a:prstGeom>
        </p:spPr>
        <p:txBody>
          <a:bodyPr vert="horz" lIns="0" tIns="0" rIns="0" bIns="0" rtlCol="0" anchor="t">
            <a:spAutoFit/>
          </a:bodyPr>
          <a:lstStyle/>
          <a:p>
            <a:pPr lvl="0"/>
            <a:r>
              <a:rPr lang="en-AU" noProof="0" dirty="0"/>
              <a:t>Click to add text</a:t>
            </a:r>
          </a:p>
        </p:txBody>
      </p:sp>
      <p:sp>
        <p:nvSpPr>
          <p:cNvPr id="3" name="Text Placeholder 2"/>
          <p:cNvSpPr>
            <a:spLocks noGrp="1"/>
          </p:cNvSpPr>
          <p:nvPr>
            <p:ph type="body" idx="1"/>
          </p:nvPr>
        </p:nvSpPr>
        <p:spPr>
          <a:xfrm>
            <a:off x="407367" y="2420890"/>
            <a:ext cx="11376645" cy="3887837"/>
          </a:xfrm>
          <a:prstGeom prst="rect">
            <a:avLst/>
          </a:prstGeom>
        </p:spPr>
        <p:txBody>
          <a:bodyPr vert="horz" lIns="0" tIns="0" rIns="0" bIns="0" rtlCol="0">
            <a:normAutofit/>
          </a:body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6" name="Footer Placeholder 4"/>
          <p:cNvSpPr>
            <a:spLocks noGrp="1"/>
          </p:cNvSpPr>
          <p:nvPr>
            <p:ph type="ftr" sz="quarter" idx="3"/>
          </p:nvPr>
        </p:nvSpPr>
        <p:spPr>
          <a:xfrm>
            <a:off x="407368" y="6500837"/>
            <a:ext cx="9600000" cy="217125"/>
          </a:xfrm>
          <a:prstGeom prst="rect">
            <a:avLst/>
          </a:prstGeom>
        </p:spPr>
        <p:txBody>
          <a:bodyPr vert="horz" lIns="0" tIns="0" rIns="0" bIns="0" rtlCol="0" anchor="ctr"/>
          <a:lstStyle>
            <a:lvl1pPr algn="l">
              <a:defRPr sz="1000">
                <a:solidFill>
                  <a:srgbClr val="A6A6A6"/>
                </a:solidFill>
              </a:defRPr>
            </a:lvl1pPr>
          </a:lstStyle>
          <a:p>
            <a:r>
              <a:rPr lang="en-AU"/>
              <a:t>[Footer]</a:t>
            </a:r>
            <a:endParaRPr lang="en-AU" dirty="0"/>
          </a:p>
        </p:txBody>
      </p:sp>
      <p:sp>
        <p:nvSpPr>
          <p:cNvPr id="7" name="Slide Number Placeholder 5"/>
          <p:cNvSpPr>
            <a:spLocks noGrp="1"/>
          </p:cNvSpPr>
          <p:nvPr>
            <p:ph type="sldNum" sz="quarter" idx="4"/>
          </p:nvPr>
        </p:nvSpPr>
        <p:spPr>
          <a:xfrm>
            <a:off x="11260639" y="6500838"/>
            <a:ext cx="523373" cy="217125"/>
          </a:xfrm>
          <a:prstGeom prst="rect">
            <a:avLst/>
          </a:prstGeom>
        </p:spPr>
        <p:txBody>
          <a:bodyPr vert="horz" lIns="0" tIns="0" rIns="0" bIns="0" rtlCol="0" anchor="ctr"/>
          <a:lstStyle>
            <a:lvl1pPr algn="r">
              <a:defRPr sz="1000" b="1">
                <a:solidFill>
                  <a:srgbClr val="A6A6A6"/>
                </a:solidFill>
              </a:defRPr>
            </a:lvl1pPr>
          </a:lstStyle>
          <a:p>
            <a:fld id="{E917DE0E-AFB1-41FD-BC35-27DB61CA125F}" type="slidenum">
              <a:rPr lang="en-AU" smtClean="0"/>
              <a:pPr/>
              <a:t>‹#›</a:t>
            </a:fld>
            <a:endParaRPr lang="en-AU"/>
          </a:p>
        </p:txBody>
      </p:sp>
    </p:spTree>
    <p:extLst>
      <p:ext uri="{BB962C8B-B14F-4D97-AF65-F5344CB8AC3E}">
        <p14:creationId xmlns:p14="http://schemas.microsoft.com/office/powerpoint/2010/main" val="313468028"/>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20" r:id="rId13"/>
    <p:sldLayoutId id="2147483821" r:id="rId14"/>
    <p:sldLayoutId id="2147483822" r:id="rId15"/>
    <p:sldLayoutId id="2147483823" r:id="rId16"/>
    <p:sldLayoutId id="2147483824" r:id="rId17"/>
    <p:sldLayoutId id="2147483825" r:id="rId18"/>
    <p:sldLayoutId id="2147483816"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85000"/>
        </a:lnSpc>
        <a:spcBef>
          <a:spcPct val="0"/>
        </a:spcBef>
        <a:buNone/>
        <a:defRPr sz="3800" b="0" kern="1200">
          <a:solidFill>
            <a:srgbClr val="DA7FAB"/>
          </a:solidFill>
          <a:latin typeface="+mj-lt"/>
          <a:ea typeface="+mj-ea"/>
          <a:cs typeface="+mj-cs"/>
        </a:defRPr>
      </a:lvl1pPr>
    </p:titleStyle>
    <p:bodyStyle>
      <a:lvl1pPr marL="0" indent="0" algn="l" defTabSz="914400" rtl="0" eaLnBrk="1" latinLnBrk="0" hangingPunct="1">
        <a:spcBef>
          <a:spcPts val="300"/>
        </a:spcBef>
        <a:spcAft>
          <a:spcPts val="300"/>
        </a:spcAft>
        <a:buClr>
          <a:schemeClr val="tx1"/>
        </a:buClr>
        <a:buFont typeface="Arial" pitchFamily="34" charset="0"/>
        <a:buNone/>
        <a:defRPr sz="1400" kern="1200">
          <a:solidFill>
            <a:srgbClr val="0E3178"/>
          </a:solidFill>
          <a:latin typeface="+mn-lt"/>
          <a:ea typeface="+mn-ea"/>
          <a:cs typeface="+mn-cs"/>
        </a:defRPr>
      </a:lvl1pPr>
      <a:lvl2pPr marL="266700" indent="-266700" algn="l" defTabSz="914400" rtl="0" eaLnBrk="1" latinLnBrk="0" hangingPunct="1">
        <a:spcBef>
          <a:spcPts val="300"/>
        </a:spcBef>
        <a:spcAft>
          <a:spcPts val="300"/>
        </a:spcAft>
        <a:buClr>
          <a:srgbClr val="0E3178"/>
        </a:buClr>
        <a:buFont typeface="Arial" panose="020B0604020202020204" pitchFamily="34" charset="0"/>
        <a:buChar char="•"/>
        <a:defRPr sz="1400" kern="1200">
          <a:solidFill>
            <a:srgbClr val="0E3178"/>
          </a:solidFill>
          <a:latin typeface="+mn-lt"/>
          <a:ea typeface="+mn-ea"/>
          <a:cs typeface="+mn-cs"/>
        </a:defRPr>
      </a:lvl2pPr>
      <a:lvl3pPr marL="534988" indent="-268288" algn="l" defTabSz="914400" rtl="0" eaLnBrk="1" latinLnBrk="0" hangingPunct="1">
        <a:spcBef>
          <a:spcPts val="300"/>
        </a:spcBef>
        <a:spcAft>
          <a:spcPts val="300"/>
        </a:spcAft>
        <a:buClr>
          <a:srgbClr val="0E3178"/>
        </a:buClr>
        <a:buFont typeface="Arial Rounded MT"/>
        <a:buChar char="–"/>
        <a:defRPr sz="1400" kern="1200">
          <a:solidFill>
            <a:srgbClr val="0E3178"/>
          </a:solidFill>
          <a:latin typeface="+mn-lt"/>
          <a:ea typeface="+mn-ea"/>
          <a:cs typeface="+mn-cs"/>
        </a:defRPr>
      </a:lvl3pPr>
      <a:lvl4pPr marL="801688" indent="-266700" algn="l" defTabSz="914400" rtl="0" eaLnBrk="1" latinLnBrk="0" hangingPunct="1">
        <a:spcBef>
          <a:spcPts val="300"/>
        </a:spcBef>
        <a:spcAft>
          <a:spcPts val="300"/>
        </a:spcAft>
        <a:buClr>
          <a:srgbClr val="0E3178"/>
        </a:buClr>
        <a:buFont typeface="Arial" panose="020B0604020202020204" pitchFamily="34" charset="0"/>
        <a:buChar char="•"/>
        <a:defRPr lang="en-US" sz="1400" kern="1200" baseline="0" dirty="0">
          <a:solidFill>
            <a:srgbClr val="0E3178"/>
          </a:solidFill>
          <a:latin typeface="+mn-lt"/>
          <a:ea typeface="+mn-ea"/>
          <a:cs typeface="+mn-cs"/>
        </a:defRPr>
      </a:lvl4pPr>
      <a:lvl5pPr marL="0" indent="0" algn="l" defTabSz="914400" rtl="0" eaLnBrk="1" latinLnBrk="0" hangingPunct="1">
        <a:spcBef>
          <a:spcPts val="1200"/>
        </a:spcBef>
        <a:spcAft>
          <a:spcPts val="600"/>
        </a:spcAft>
        <a:buFont typeface="Arial" pitchFamily="34" charset="0"/>
        <a:buNone/>
        <a:defRPr sz="2000" b="1" kern="1200" baseline="0">
          <a:solidFill>
            <a:srgbClr val="DA7FAB"/>
          </a:solidFill>
          <a:latin typeface="+mn-lt"/>
          <a:ea typeface="+mn-ea"/>
          <a:cs typeface="+mn-cs"/>
        </a:defRPr>
      </a:lvl5pPr>
      <a:lvl6pPr marL="0" indent="0" algn="l" defTabSz="914400" rtl="0" eaLnBrk="1" latinLnBrk="0" hangingPunct="1">
        <a:spcBef>
          <a:spcPts val="600"/>
        </a:spcBef>
        <a:spcAft>
          <a:spcPts val="600"/>
        </a:spcAft>
        <a:buFont typeface="Arial" pitchFamily="34" charset="0"/>
        <a:buNone/>
        <a:defRPr sz="1600" b="1" kern="1200">
          <a:solidFill>
            <a:srgbClr val="9697CB"/>
          </a:solidFill>
          <a:latin typeface="+mn-lt"/>
          <a:ea typeface="+mn-ea"/>
          <a:cs typeface="+mn-cs"/>
        </a:defRPr>
      </a:lvl6pPr>
      <a:lvl7pPr marL="266700" indent="-266700" algn="l" defTabSz="914400" rtl="0" eaLnBrk="1" latinLnBrk="0" hangingPunct="1">
        <a:spcBef>
          <a:spcPts val="300"/>
        </a:spcBef>
        <a:spcAft>
          <a:spcPts val="300"/>
        </a:spcAft>
        <a:buClr>
          <a:srgbClr val="0E3178"/>
        </a:buClr>
        <a:buFont typeface="+mj-lt"/>
        <a:buAutoNum type="arabicPeriod"/>
        <a:defRPr sz="1400" kern="1200">
          <a:solidFill>
            <a:srgbClr val="0E3178"/>
          </a:solidFill>
          <a:latin typeface="+mn-lt"/>
          <a:ea typeface="+mn-ea"/>
          <a:cs typeface="+mn-cs"/>
        </a:defRPr>
      </a:lvl7pPr>
      <a:lvl8pPr marL="534988" indent="-268288" algn="l" defTabSz="914400" rtl="0" eaLnBrk="1" latinLnBrk="0" hangingPunct="1">
        <a:spcBef>
          <a:spcPts val="300"/>
        </a:spcBef>
        <a:spcAft>
          <a:spcPts val="300"/>
        </a:spcAft>
        <a:buClr>
          <a:srgbClr val="0E3178"/>
        </a:buClr>
        <a:buFont typeface="+mj-lt"/>
        <a:buAutoNum type="alphaLcPeriod"/>
        <a:defRPr sz="1400" kern="1200">
          <a:solidFill>
            <a:srgbClr val="0E3178"/>
          </a:solidFill>
          <a:latin typeface="+mn-lt"/>
          <a:ea typeface="+mn-ea"/>
          <a:cs typeface="+mn-cs"/>
        </a:defRPr>
      </a:lvl8pPr>
      <a:lvl9pPr marL="0" indent="0" algn="l" defTabSz="914400" rtl="0" eaLnBrk="1" latinLnBrk="0" hangingPunct="1">
        <a:spcBef>
          <a:spcPts val="600"/>
        </a:spcBef>
        <a:spcAft>
          <a:spcPts val="600"/>
        </a:spcAft>
        <a:buFont typeface="Arial" pitchFamily="34" charset="0"/>
        <a:buNone/>
        <a:defRPr sz="1600" kern="1200">
          <a:solidFill>
            <a:srgbClr val="0E3178"/>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525">
          <p15:clr>
            <a:srgbClr val="F26B43"/>
          </p15:clr>
        </p15:guide>
        <p15:guide id="2" pos="3840">
          <p15:clr>
            <a:srgbClr val="F26B43"/>
          </p15:clr>
        </p15:guide>
        <p15:guide id="3" pos="257">
          <p15:clr>
            <a:srgbClr val="F26B43"/>
          </p15:clr>
        </p15:guide>
        <p15:guide id="4" pos="7423">
          <p15:clr>
            <a:srgbClr val="F26B43"/>
          </p15:clr>
        </p15:guide>
        <p15:guide id="5" orient="horz" pos="397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chloetrayhurn.com/" TargetMode="Externa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hyperlink" Target="https://materonline.org.au/getattachment/68b802f4-e58e-409b-b470-20140f6a4b1a/Hosp-002-06817_Maternity_Shared_Care_Guidelines_Jan2018_V4_WEB.pdf" TargetMode="Externa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hyperlink" Target="mailto:GPL@mater.org.au" TargetMode="External"/><Relationship Id="rId2" Type="http://schemas.openxmlformats.org/officeDocument/2006/relationships/hyperlink" Target="mailto:medicinesinfo@mater.org.au" TargetMode="Externa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www.materonline.org.au/" TargetMode="Externa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materonline.org.au/getattachment/68b802f4-e58e-409b-b470-20140f6a4b1a/Hosp-002-06817_Maternity_Shared_Care_Guidelines_Jan2018_V4_WEB.pdf" TargetMode="External"/><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www.health.gov.au/resources/publications/pregnancy-care-guidelines" TargetMode="External"/><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31.png"/></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www.matermothers.org.au/" TargetMode="Externa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Layout" Target="../slideLayouts/slideLayout6.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6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oleObject" Target="../embeddings/oleObject1.bin"/><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hyperlink" Target="mailto:diabetesmmh@mater.org.au" TargetMode="Externa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hyperlink" Target="https://materonline.org.au/services/my-advice-service" TargetMode="External"/><Relationship Id="rId2" Type="http://schemas.openxmlformats.org/officeDocument/2006/relationships/hyperlink" Target="https://www.mater.org.au/health/about/mater-econsultant" TargetMode="External"/><Relationship Id="rId1" Type="http://schemas.openxmlformats.org/officeDocument/2006/relationships/slideLayout" Target="../slideLayouts/slideLayout6.xml"/><Relationship Id="rId5" Type="http://schemas.openxmlformats.org/officeDocument/2006/relationships/hyperlink" Target="mailto:econsultant@mater.org.au" TargetMode="External"/><Relationship Id="rId4" Type="http://schemas.openxmlformats.org/officeDocument/2006/relationships/hyperlink" Target="mailto:michelle.tsai2@mater.org.au" TargetMode="External"/></Relationships>
</file>

<file path=ppt/slides/_rels/slide7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6.xml"/><Relationship Id="rId4" Type="http://schemas.openxmlformats.org/officeDocument/2006/relationships/image" Target="../media/image57.png"/></Relationships>
</file>

<file path=ppt/slides/_rels/slide8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6.xml"/><Relationship Id="rId5" Type="http://schemas.openxmlformats.org/officeDocument/2006/relationships/image" Target="../media/image57.png"/><Relationship Id="rId4" Type="http://schemas.openxmlformats.org/officeDocument/2006/relationships/image" Target="../media/image56.png"/></Relationships>
</file>

<file path=ppt/slides/_rels/slide8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6.xml"/><Relationship Id="rId5" Type="http://schemas.openxmlformats.org/officeDocument/2006/relationships/image" Target="../media/image63.png"/><Relationship Id="rId4" Type="http://schemas.openxmlformats.org/officeDocument/2006/relationships/image" Target="../media/image62.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hyperlink" Target="https://www.ranzcog.edu.au/Statements-Guidelines/Obstetrics/Testing-for-Hypothyroidism-During-Pregnancy-(C-Obs" TargetMode="Externa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hyperlink" Target="https://www.gethealthynsw.com.au/healthier-you/healthy-in-pregnancy/pregnancy-weight-gain-calculator/" TargetMode="External"/><Relationship Id="rId2" Type="http://schemas.openxmlformats.org/officeDocument/2006/relationships/hyperlink" Target="https://clinicalexcellence.qld.gov.au/sites/default/files/docs/clinical-pathways/pregnancy-health-record.pdf" TargetMode="External"/><Relationship Id="rId1" Type="http://schemas.openxmlformats.org/officeDocument/2006/relationships/slideLayout" Target="../slideLayouts/slideLayout6.xml"/><Relationship Id="rId5" Type="http://schemas.openxmlformats.org/officeDocument/2006/relationships/image" Target="../media/image72.png"/><Relationship Id="rId4" Type="http://schemas.openxmlformats.org/officeDocument/2006/relationships/image" Target="../media/image71.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hyperlink" Target="http://www.health.qld.gov.au/qcg/" TargetMode="External"/><Relationship Id="rId1" Type="http://schemas.openxmlformats.org/officeDocument/2006/relationships/slideLayout" Target="../slideLayouts/slideLayout6.xml"/><Relationship Id="rId4" Type="http://schemas.openxmlformats.org/officeDocument/2006/relationships/image" Target="../media/image77.png"/></Relationships>
</file>

<file path=ppt/slides/_rels/slide10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hyperlink" Target="https://www.matermothers.org.au/antenatal-and-pregnancy-services/nutrition-and-dietetics" TargetMode="External"/><Relationship Id="rId1" Type="http://schemas.openxmlformats.org/officeDocument/2006/relationships/slideLayout" Target="../slideLayouts/slideLayout9.xml"/><Relationship Id="rId4" Type="http://schemas.openxmlformats.org/officeDocument/2006/relationships/image" Target="../media/image81.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9.xml"/></Relationships>
</file>

<file path=ppt/slides/_rels/slide11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9.xml"/></Relationships>
</file>

<file path=ppt/slides/_rels/slide11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9.xml"/></Relationships>
</file>

<file path=ppt/slides/_rels/slide11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9.xml"/></Relationships>
</file>

<file path=ppt/slides/_rels/slide11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9.xml"/><Relationship Id="rId6" Type="http://schemas.openxmlformats.org/officeDocument/2006/relationships/image" Target="../media/image82.png"/><Relationship Id="rId5" Type="http://schemas.openxmlformats.org/officeDocument/2006/relationships/image" Target="../media/image87.png"/><Relationship Id="rId4" Type="http://schemas.openxmlformats.org/officeDocument/2006/relationships/image" Target="../media/image86.png"/></Relationships>
</file>

<file path=ppt/slides/_rels/slide11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9.xml"/><Relationship Id="rId4" Type="http://schemas.openxmlformats.org/officeDocument/2006/relationships/image" Target="../media/image90.png"/></Relationships>
</file>

<file path=ppt/slides/_rels/slide117.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9.xml"/></Relationships>
</file>

<file path=ppt/slides/_rels/slide118.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88.png"/><Relationship Id="rId7" Type="http://schemas.openxmlformats.org/officeDocument/2006/relationships/image" Target="../media/image95.png"/><Relationship Id="rId2" Type="http://schemas.openxmlformats.org/officeDocument/2006/relationships/image" Target="../media/image90.png"/><Relationship Id="rId1" Type="http://schemas.openxmlformats.org/officeDocument/2006/relationships/slideLayout" Target="../slideLayouts/slideLayout9.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0.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9.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5.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9.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0.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9.xml"/></Relationships>
</file>

<file path=ppt/slides/_rels/slide141.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9.xml"/></Relationships>
</file>

<file path=ppt/slides/_rels/slide142.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9.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5.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9.xml"/></Relationships>
</file>

<file path=ppt/slides/_rels/slide146.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9.xml"/></Relationships>
</file>

<file path=ppt/slides/_rels/slide147.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9.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9.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6.png"/><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6.png"/><Relationship Id="rId1" Type="http://schemas.openxmlformats.org/officeDocument/2006/relationships/slideLayout" Target="../slideLayouts/slideLayout6.xml"/></Relationships>
</file>

<file path=ppt/slides/_rels/slide153.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5.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6.xml"/><Relationship Id="rId4" Type="http://schemas.openxmlformats.org/officeDocument/2006/relationships/image" Target="../media/image123.png"/></Relationships>
</file>

<file path=ppt/slides/_rels/slide15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4.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7.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6.xml"/></Relationships>
</file>

<file path=ppt/slides/_rels/slide168.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image" Target="../media/image132.png"/><Relationship Id="rId7" Type="http://schemas.openxmlformats.org/officeDocument/2006/relationships/customXml" Target="../ink/ink2.xml"/><Relationship Id="rId2" Type="http://schemas.openxmlformats.org/officeDocument/2006/relationships/image" Target="../media/image131.png"/><Relationship Id="rId1" Type="http://schemas.openxmlformats.org/officeDocument/2006/relationships/slideLayout" Target="../slideLayouts/slideLayout6.xml"/><Relationship Id="rId6" Type="http://schemas.openxmlformats.org/officeDocument/2006/relationships/image" Target="../media/image134.png"/><Relationship Id="rId5" Type="http://schemas.openxmlformats.org/officeDocument/2006/relationships/customXml" Target="../ink/ink1.xml"/><Relationship Id="rId10" Type="http://schemas.openxmlformats.org/officeDocument/2006/relationships/image" Target="../media/image137.png"/><Relationship Id="rId4" Type="http://schemas.openxmlformats.org/officeDocument/2006/relationships/image" Target="../media/image133.png"/><Relationship Id="rId9" Type="http://schemas.openxmlformats.org/officeDocument/2006/relationships/image" Target="../media/image136.png"/></Relationships>
</file>

<file path=ppt/slides/_rels/slide169.xml.rels><?xml version="1.0" encoding="UTF-8" standalone="yes"?>
<Relationships xmlns="http://schemas.openxmlformats.org/package/2006/relationships"><Relationship Id="rId3" Type="http://schemas.openxmlformats.org/officeDocument/2006/relationships/image" Target="../media/image138.png"/><Relationship Id="rId7" Type="http://schemas.openxmlformats.org/officeDocument/2006/relationships/image" Target="../media/image142.png"/><Relationship Id="rId2" Type="http://schemas.openxmlformats.org/officeDocument/2006/relationships/image" Target="../media/image82.png"/><Relationship Id="rId1" Type="http://schemas.openxmlformats.org/officeDocument/2006/relationships/slideLayout" Target="../slideLayouts/slideLayout6.xml"/><Relationship Id="rId6" Type="http://schemas.openxmlformats.org/officeDocument/2006/relationships/image" Target="../media/image141.png"/><Relationship Id="rId5" Type="http://schemas.openxmlformats.org/officeDocument/2006/relationships/image" Target="../media/image140.png"/><Relationship Id="rId4" Type="http://schemas.openxmlformats.org/officeDocument/2006/relationships/image" Target="../media/image139.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1.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6.xml"/><Relationship Id="rId4" Type="http://schemas.openxmlformats.org/officeDocument/2006/relationships/image" Target="../media/image145.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5.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image" Target="../media/image146.jpeg"/><Relationship Id="rId1" Type="http://schemas.openxmlformats.org/officeDocument/2006/relationships/slideLayout" Target="../slideLayouts/slideLayout6.xml"/></Relationships>
</file>

<file path=ppt/slides/_rels/slide176.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6.xml"/></Relationships>
</file>

<file path=ppt/slides/_rels/slide177.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6.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0.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6.xml"/></Relationships>
</file>

<file path=ppt/slides/_rels/slide181.xml.rels><?xml version="1.0" encoding="UTF-8" standalone="yes"?>
<Relationships xmlns="http://schemas.openxmlformats.org/package/2006/relationships"><Relationship Id="rId3" Type="http://schemas.openxmlformats.org/officeDocument/2006/relationships/hyperlink" Target="mailto:antenatalreferrals.fax@mater.org.au" TargetMode="External"/><Relationship Id="rId2" Type="http://schemas.openxmlformats.org/officeDocument/2006/relationships/hyperlink" Target="mailto:gpl@mater.org.au" TargetMode="External"/><Relationship Id="rId1" Type="http://schemas.openxmlformats.org/officeDocument/2006/relationships/slideLayout" Target="../slideLayouts/slideLayout6.xml"/><Relationship Id="rId4" Type="http://schemas.openxmlformats.org/officeDocument/2006/relationships/hyperlink" Target="mailto:springfield.maternityclinics@mater.org.au" TargetMode="External"/></Relationships>
</file>

<file path=ppt/slides/_rels/slide182.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3.xml"/></Relationships>
</file>

<file path=ppt/slides/_rels/slide183.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6.xml"/></Relationships>
</file>

<file path=ppt/slides/_rels/slide184.xml.rels><?xml version="1.0" encoding="UTF-8" standalone="yes"?>
<Relationships xmlns="http://schemas.openxmlformats.org/package/2006/relationships"><Relationship Id="rId2" Type="http://schemas.openxmlformats.org/officeDocument/2006/relationships/image" Target="../media/image153.emf"/><Relationship Id="rId1" Type="http://schemas.openxmlformats.org/officeDocument/2006/relationships/slideLayout" Target="../slideLayouts/slideLayout6.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7.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hyperlink" Target="https://matermothers.org.au/journey/childbirth/movement-during-labour" TargetMode="External"/><Relationship Id="rId1" Type="http://schemas.openxmlformats.org/officeDocument/2006/relationships/slideLayout" Target="../slideLayouts/slideLayout6.xml"/><Relationship Id="rId4" Type="http://schemas.openxmlformats.org/officeDocument/2006/relationships/image" Target="../media/image155.jpeg"/></Relationships>
</file>

<file path=ppt/slides/_rels/slide188.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hyperlink" Target="http://brochures.mater.org.au/brochures/mater-health-and-wellness/tens-in-labour" TargetMode="External"/><Relationship Id="rId1" Type="http://schemas.openxmlformats.org/officeDocument/2006/relationships/slideLayout" Target="../slideLayouts/slideLayout6.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1.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6.xml"/></Relationships>
</file>

<file path=ppt/slides/_rels/slide192.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6.xml"/></Relationships>
</file>

<file path=ppt/slides/_rels/slide193.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6.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5.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6.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0.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6.xml"/></Relationships>
</file>

<file path=ppt/slides/_rels/slide201.xml.rels><?xml version="1.0" encoding="UTF-8" standalone="yes"?>
<Relationships xmlns="http://schemas.openxmlformats.org/package/2006/relationships"><Relationship Id="rId2" Type="http://schemas.openxmlformats.org/officeDocument/2006/relationships/hyperlink" Target="mailto:CH.MBF@mater.org.au" TargetMode="External"/><Relationship Id="rId1" Type="http://schemas.openxmlformats.org/officeDocument/2006/relationships/slideLayout" Target="../slideLayouts/slideLayout6.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3.xml.rels><?xml version="1.0" encoding="UTF-8" standalone="yes"?>
<Relationships xmlns="http://schemas.openxmlformats.org/package/2006/relationships"><Relationship Id="rId2" Type="http://schemas.openxmlformats.org/officeDocument/2006/relationships/image" Target="../media/image162.jpeg"/><Relationship Id="rId1" Type="http://schemas.openxmlformats.org/officeDocument/2006/relationships/slideLayout" Target="../slideLayouts/slideLayout6.xml"/></Relationships>
</file>

<file path=ppt/slides/_rels/slide204.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3.xml"/></Relationships>
</file>

<file path=ppt/slides/_rels/slide205.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hyperlink" Target="http://www.materonline.org.au/whats-on/professional-development/gp-maternity-shared-care-alignment/realignment-registration/realignment-resources" TargetMode="External"/><Relationship Id="rId1" Type="http://schemas.openxmlformats.org/officeDocument/2006/relationships/slideLayout" Target="../slideLayouts/slideLayout6.xml"/></Relationships>
</file>

<file path=ppt/slides/_rels/slide206.xml.rels><?xml version="1.0" encoding="UTF-8" standalone="yes"?>
<Relationships xmlns="http://schemas.openxmlformats.org/package/2006/relationships"><Relationship Id="rId2" Type="http://schemas.openxmlformats.org/officeDocument/2006/relationships/image" Target="../media/image165.jpeg"/><Relationship Id="rId1" Type="http://schemas.openxmlformats.org/officeDocument/2006/relationships/slideLayout" Target="../slideLayouts/slideLayout6.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8.xml.rels><?xml version="1.0" encoding="UTF-8" standalone="yes"?>
<Relationships xmlns="http://schemas.openxmlformats.org/package/2006/relationships"><Relationship Id="rId2" Type="http://schemas.openxmlformats.org/officeDocument/2006/relationships/image" Target="../media/image166.jpeg"/><Relationship Id="rId1" Type="http://schemas.openxmlformats.org/officeDocument/2006/relationships/slideLayout" Target="../slideLayouts/slideLayout6.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0.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6.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2.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image" Target="../media/image168.png"/><Relationship Id="rId1" Type="http://schemas.openxmlformats.org/officeDocument/2006/relationships/slideLayout" Target="../slideLayouts/slideLayout6.xml"/></Relationships>
</file>

<file path=ppt/slides/_rels/slide213.xml.rels><?xml version="1.0" encoding="UTF-8" standalone="yes"?>
<Relationships xmlns="http://schemas.openxmlformats.org/package/2006/relationships"><Relationship Id="rId8" Type="http://schemas.openxmlformats.org/officeDocument/2006/relationships/hyperlink" Target="https://www.health.gov.au/resources/pregnancy-care-guidelines" TargetMode="External"/><Relationship Id="rId3" Type="http://schemas.openxmlformats.org/officeDocument/2006/relationships/hyperlink" Target="http://www.uktis.org/index.html" TargetMode="External"/><Relationship Id="rId7" Type="http://schemas.openxmlformats.org/officeDocument/2006/relationships/hyperlink" Target="mailto:medicinesinfo@mater.org.au" TargetMode="External"/><Relationship Id="rId2" Type="http://schemas.openxmlformats.org/officeDocument/2006/relationships/hyperlink" Target="http://www.tga.gov.au/hp/medicines-pregnancy.htm" TargetMode="External"/><Relationship Id="rId1" Type="http://schemas.openxmlformats.org/officeDocument/2006/relationships/slideLayout" Target="../slideLayouts/slideLayout6.xml"/><Relationship Id="rId6" Type="http://schemas.openxmlformats.org/officeDocument/2006/relationships/hyperlink" Target="https://reprotox.org/sample/1999" TargetMode="External"/><Relationship Id="rId5" Type="http://schemas.openxmlformats.org/officeDocument/2006/relationships/hyperlink" Target="http://www.thewomenspbmg.org.au/" TargetMode="External"/><Relationship Id="rId4" Type="http://schemas.openxmlformats.org/officeDocument/2006/relationships/hyperlink" Target="https://mothertobaby.org/" TargetMode="External"/><Relationship Id="rId9" Type="http://schemas.openxmlformats.org/officeDocument/2006/relationships/image" Target="../media/image170.png"/></Relationships>
</file>

<file path=ppt/slides/_rels/slide214.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6.xml"/></Relationships>
</file>

<file path=ppt/slides/_rels/slide215.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6.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8.xml.rels><?xml version="1.0" encoding="UTF-8" standalone="yes"?>
<Relationships xmlns="http://schemas.openxmlformats.org/package/2006/relationships"><Relationship Id="rId2" Type="http://schemas.openxmlformats.org/officeDocument/2006/relationships/image" Target="../media/image173.jpeg"/><Relationship Id="rId1" Type="http://schemas.openxmlformats.org/officeDocument/2006/relationships/slideLayout" Target="../slideLayouts/slideLayout6.xml"/></Relationships>
</file>

<file path=ppt/slides/_rels/slide219.xml.rels><?xml version="1.0" encoding="UTF-8" standalone="yes"?>
<Relationships xmlns="http://schemas.openxmlformats.org/package/2006/relationships"><Relationship Id="rId2" Type="http://schemas.openxmlformats.org/officeDocument/2006/relationships/image" Target="../media/image173.jpeg"/><Relationship Id="rId1" Type="http://schemas.openxmlformats.org/officeDocument/2006/relationships/slideLayout" Target="../slideLayouts/slideLayout6.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1.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6.xml"/></Relationships>
</file>

<file path=ppt/slides/_rels/slide222.xml.rels><?xml version="1.0" encoding="UTF-8" standalone="yes"?>
<Relationships xmlns="http://schemas.openxmlformats.org/package/2006/relationships"><Relationship Id="rId2" Type="http://schemas.openxmlformats.org/officeDocument/2006/relationships/image" Target="../media/image173.jpeg"/><Relationship Id="rId1" Type="http://schemas.openxmlformats.org/officeDocument/2006/relationships/slideLayout" Target="../slideLayouts/slideLayout6.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5.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hyperlink" Target="https://bsphn.org.au/support/for-your-patients-clients/domestic-and-family-violence/" TargetMode="External"/><Relationship Id="rId1" Type="http://schemas.openxmlformats.org/officeDocument/2006/relationships/slideLayout" Target="../slideLayouts/slideLayout6.xml"/><Relationship Id="rId4" Type="http://schemas.openxmlformats.org/officeDocument/2006/relationships/hyperlink" Target="mailto:bdvslocallink@micahprojects.org.au" TargetMode="External"/></Relationships>
</file>

<file path=ppt/slides/_rels/slide226.xml.rels><?xml version="1.0" encoding="UTF-8" standalone="yes"?>
<Relationships xmlns="http://schemas.openxmlformats.org/package/2006/relationships"><Relationship Id="rId2" Type="http://schemas.openxmlformats.org/officeDocument/2006/relationships/hyperlink" Target="https://www.1800respect.org.au/" TargetMode="External"/><Relationship Id="rId1" Type="http://schemas.openxmlformats.org/officeDocument/2006/relationships/slideLayout" Target="../slideLayouts/slideLayout6.xml"/></Relationships>
</file>

<file path=ppt/slides/_rels/slide227.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6.xml"/></Relationships>
</file>

<file path=ppt/slides/_rels/slide228.xml.rels><?xml version="1.0" encoding="UTF-8" standalone="yes"?>
<Relationships xmlns="http://schemas.openxmlformats.org/package/2006/relationships"><Relationship Id="rId2" Type="http://schemas.openxmlformats.org/officeDocument/2006/relationships/image" Target="../media/image177.jpeg"/><Relationship Id="rId1" Type="http://schemas.openxmlformats.org/officeDocument/2006/relationships/slideLayout" Target="../slideLayouts/slideLayout6.xml"/></Relationships>
</file>

<file path=ppt/slides/_rels/slide229.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78.png"/><Relationship Id="rId1" Type="http://schemas.openxmlformats.org/officeDocument/2006/relationships/slideLayout" Target="../slideLayouts/slideLayout6.xml"/><Relationship Id="rId4" Type="http://schemas.openxmlformats.org/officeDocument/2006/relationships/image" Target="../media/image180.png"/></Relationships>
</file>

<file path=ppt/slides/_rels/slide230.xml.rels><?xml version="1.0" encoding="UTF-8" standalone="yes"?>
<Relationships xmlns="http://schemas.openxmlformats.org/package/2006/relationships"><Relationship Id="rId2" Type="http://schemas.openxmlformats.org/officeDocument/2006/relationships/image" Target="../media/image177.jpeg"/><Relationship Id="rId1" Type="http://schemas.openxmlformats.org/officeDocument/2006/relationships/slideLayout" Target="../slideLayouts/slideLayout6.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2.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6.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7.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6.xml"/></Relationships>
</file>

<file path=ppt/slides/_rels/slide238.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6.xml"/></Relationships>
</file>

<file path=ppt/slides/_rels/slide239.xml.rels><?xml version="1.0" encoding="UTF-8" standalone="yes"?>
<Relationships xmlns="http://schemas.openxmlformats.org/package/2006/relationships"><Relationship Id="rId2" Type="http://schemas.openxmlformats.org/officeDocument/2006/relationships/image" Target="../media/image183.jpeg"/><Relationship Id="rId1" Type="http://schemas.openxmlformats.org/officeDocument/2006/relationships/slideLayout" Target="../slideLayouts/slideLayout6.xml"/></Relationships>
</file>

<file path=ppt/slides/_rels/slide240.xml.rels><?xml version="1.0" encoding="UTF-8" standalone="yes"?>
<Relationships xmlns="http://schemas.openxmlformats.org/package/2006/relationships"><Relationship Id="rId2" Type="http://schemas.openxmlformats.org/officeDocument/2006/relationships/image" Target="../media/image183.jpeg"/><Relationship Id="rId1" Type="http://schemas.openxmlformats.org/officeDocument/2006/relationships/slideLayout" Target="../slideLayouts/slideLayout6.xml"/></Relationships>
</file>

<file path=ppt/slides/_rels/slide241.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6.xml"/></Relationships>
</file>

<file path=ppt/slides/_rels/slide242.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6.xml"/></Relationships>
</file>

<file path=ppt/slides/_rels/slide243.xml.rels><?xml version="1.0" encoding="UTF-8" standalone="yes"?>
<Relationships xmlns="http://schemas.openxmlformats.org/package/2006/relationships"><Relationship Id="rId2" Type="http://schemas.openxmlformats.org/officeDocument/2006/relationships/image" Target="../media/image186.jpeg"/><Relationship Id="rId1" Type="http://schemas.openxmlformats.org/officeDocument/2006/relationships/slideLayout" Target="../slideLayouts/slideLayout6.xml"/></Relationships>
</file>

<file path=ppt/slides/_rels/slide244.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6.xml"/></Relationships>
</file>

<file path=ppt/slides/_rels/slide245.xml.rels><?xml version="1.0" encoding="UTF-8" standalone="yes"?>
<Relationships xmlns="http://schemas.openxmlformats.org/package/2006/relationships"><Relationship Id="rId2" Type="http://schemas.openxmlformats.org/officeDocument/2006/relationships/image" Target="../media/image186.jpeg"/><Relationship Id="rId1" Type="http://schemas.openxmlformats.org/officeDocument/2006/relationships/slideLayout" Target="../slideLayouts/slideLayout6.xml"/></Relationships>
</file>

<file path=ppt/slides/_rels/slide246.xml.rels><?xml version="1.0" encoding="UTF-8" standalone="yes"?>
<Relationships xmlns="http://schemas.openxmlformats.org/package/2006/relationships"><Relationship Id="rId2" Type="http://schemas.openxmlformats.org/officeDocument/2006/relationships/image" Target="../media/image186.jpeg"/><Relationship Id="rId1" Type="http://schemas.openxmlformats.org/officeDocument/2006/relationships/slideLayout" Target="../slideLayouts/slideLayout6.xml"/></Relationships>
</file>

<file path=ppt/slides/_rels/slide247.xml.rels><?xml version="1.0" encoding="UTF-8" standalone="yes"?>
<Relationships xmlns="http://schemas.openxmlformats.org/package/2006/relationships"><Relationship Id="rId2" Type="http://schemas.openxmlformats.org/officeDocument/2006/relationships/image" Target="../media/image187.jpeg"/><Relationship Id="rId1" Type="http://schemas.openxmlformats.org/officeDocument/2006/relationships/slideLayout" Target="../slideLayouts/slideLayout6.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9.xml.rels><?xml version="1.0" encoding="UTF-8" standalone="yes"?>
<Relationships xmlns="http://schemas.openxmlformats.org/package/2006/relationships"><Relationship Id="rId3" Type="http://schemas.openxmlformats.org/officeDocument/2006/relationships/image" Target="../media/image189.jpeg"/><Relationship Id="rId2" Type="http://schemas.openxmlformats.org/officeDocument/2006/relationships/image" Target="../media/image188.jpeg"/><Relationship Id="rId1" Type="http://schemas.openxmlformats.org/officeDocument/2006/relationships/slideLayout" Target="../slideLayouts/slideLayout6.xml"/><Relationship Id="rId4" Type="http://schemas.openxmlformats.org/officeDocument/2006/relationships/image" Target="../media/image190.jpeg"/></Relationships>
</file>

<file path=ppt/slides/_rels/slide250.xml.rels><?xml version="1.0" encoding="UTF-8" standalone="yes"?>
<Relationships xmlns="http://schemas.openxmlformats.org/package/2006/relationships"><Relationship Id="rId2" Type="http://schemas.openxmlformats.org/officeDocument/2006/relationships/image" Target="../media/image187.jpeg"/><Relationship Id="rId1" Type="http://schemas.openxmlformats.org/officeDocument/2006/relationships/slideLayout" Target="../slideLayouts/slideLayout6.xml"/></Relationships>
</file>

<file path=ppt/slides/_rels/slide251.xml.rels><?xml version="1.0" encoding="UTF-8" standalone="yes"?>
<Relationships xmlns="http://schemas.openxmlformats.org/package/2006/relationships"><Relationship Id="rId2" Type="http://schemas.openxmlformats.org/officeDocument/2006/relationships/image" Target="../media/image187.jpeg"/><Relationship Id="rId1" Type="http://schemas.openxmlformats.org/officeDocument/2006/relationships/slideLayout" Target="../slideLayouts/slideLayout6.xml"/></Relationships>
</file>

<file path=ppt/slides/_rels/slide252.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6.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4.xml.rels><?xml version="1.0" encoding="UTF-8" standalone="yes"?>
<Relationships xmlns="http://schemas.openxmlformats.org/package/2006/relationships"><Relationship Id="rId2" Type="http://schemas.openxmlformats.org/officeDocument/2006/relationships/image" Target="../media/image192.wmf"/><Relationship Id="rId1" Type="http://schemas.openxmlformats.org/officeDocument/2006/relationships/slideLayout" Target="../slideLayouts/slideLayout6.xml"/></Relationships>
</file>

<file path=ppt/slides/_rels/slide255.xml.rels><?xml version="1.0" encoding="UTF-8" standalone="yes"?>
<Relationships xmlns="http://schemas.openxmlformats.org/package/2006/relationships"><Relationship Id="rId2" Type="http://schemas.openxmlformats.org/officeDocument/2006/relationships/hyperlink" Target="mailto:GPL@mater.org.au" TargetMode="External"/><Relationship Id="rId1" Type="http://schemas.openxmlformats.org/officeDocument/2006/relationships/slideLayout" Target="../slideLayouts/slideLayout6.xml"/></Relationships>
</file>

<file path=ppt/slides/_rels/slide256.xml.rels><?xml version="1.0" encoding="UTF-8" standalone="yes"?>
<Relationships xmlns="http://schemas.openxmlformats.org/package/2006/relationships"><Relationship Id="rId2" Type="http://schemas.openxmlformats.org/officeDocument/2006/relationships/hyperlink" Target="mailto:mscadmin@mater.org.au" TargetMode="External"/><Relationship Id="rId1" Type="http://schemas.openxmlformats.org/officeDocument/2006/relationships/slideLayout" Target="../slideLayouts/slideLayout6.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8.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6.xml"/></Relationships>
</file>

<file path=ppt/slides/_rels/slide259.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hyperlink" Target="http://www.materonline.org.au/whats-on/professional-development/gp-education/resources" TargetMode="External"/><Relationship Id="rId1" Type="http://schemas.openxmlformats.org/officeDocument/2006/relationships/slideLayout" Target="../slideLayouts/slideLayout6.xml"/></Relationships>
</file>

<file path=ppt/slides/_rels/slide260.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AU" dirty="0"/>
              <a:t>Mater Mothers Alignment 1</a:t>
            </a:r>
          </a:p>
        </p:txBody>
      </p:sp>
      <p:sp>
        <p:nvSpPr>
          <p:cNvPr id="11" name="Text Placeholder 10"/>
          <p:cNvSpPr>
            <a:spLocks noGrp="1"/>
          </p:cNvSpPr>
          <p:nvPr>
            <p:ph type="body" sz="quarter" idx="10"/>
          </p:nvPr>
        </p:nvSpPr>
        <p:spPr/>
        <p:txBody>
          <a:bodyPr/>
          <a:lstStyle/>
          <a:p>
            <a:r>
              <a:rPr lang="en-AU" dirty="0"/>
              <a:t>29 August 2026</a:t>
            </a:r>
          </a:p>
        </p:txBody>
      </p:sp>
      <p:sp>
        <p:nvSpPr>
          <p:cNvPr id="4" name="Text Placeholder 3">
            <a:extLst>
              <a:ext uri="{FF2B5EF4-FFF2-40B4-BE49-F238E27FC236}">
                <a16:creationId xmlns:a16="http://schemas.microsoft.com/office/drawing/2014/main" id="{82243EDB-AA69-4365-B323-0CA34CB32D77}"/>
              </a:ext>
            </a:extLst>
          </p:cNvPr>
          <p:cNvSpPr>
            <a:spLocks noGrp="1"/>
          </p:cNvSpPr>
          <p:nvPr>
            <p:ph type="body" sz="quarter" idx="11"/>
          </p:nvPr>
        </p:nvSpPr>
        <p:spPr/>
        <p:txBody>
          <a:bodyPr/>
          <a:lstStyle/>
          <a:p>
            <a:r>
              <a:rPr lang="en-AU" dirty="0"/>
              <a:t>matermothers.org.au</a:t>
            </a:r>
          </a:p>
        </p:txBody>
      </p:sp>
    </p:spTree>
    <p:extLst>
      <p:ext uri="{BB962C8B-B14F-4D97-AF65-F5344CB8AC3E}">
        <p14:creationId xmlns:p14="http://schemas.microsoft.com/office/powerpoint/2010/main" val="2934808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696D7C9-3AC6-455F-92A2-A797963F73D8}"/>
              </a:ext>
            </a:extLst>
          </p:cNvPr>
          <p:cNvSpPr>
            <a:spLocks noGrp="1"/>
          </p:cNvSpPr>
          <p:nvPr>
            <p:ph type="ftr" sz="quarter" idx="12"/>
          </p:nvPr>
        </p:nvSpPr>
        <p:spPr/>
        <p:txBody>
          <a:bodyPr/>
          <a:lstStyle/>
          <a:p>
            <a:r>
              <a:rPr lang="en-AU"/>
              <a:t>[Footer]</a:t>
            </a:r>
            <a:endParaRPr lang="en-AU" dirty="0"/>
          </a:p>
        </p:txBody>
      </p:sp>
      <p:sp>
        <p:nvSpPr>
          <p:cNvPr id="6" name="Slide Number Placeholder 5">
            <a:extLst>
              <a:ext uri="{FF2B5EF4-FFF2-40B4-BE49-F238E27FC236}">
                <a16:creationId xmlns:a16="http://schemas.microsoft.com/office/drawing/2014/main" id="{3829515F-9795-4E1E-852A-2F4D41BD338C}"/>
              </a:ext>
            </a:extLst>
          </p:cNvPr>
          <p:cNvSpPr>
            <a:spLocks noGrp="1"/>
          </p:cNvSpPr>
          <p:nvPr>
            <p:ph type="sldNum" sz="quarter" idx="13"/>
          </p:nvPr>
        </p:nvSpPr>
        <p:spPr/>
        <p:txBody>
          <a:bodyPr/>
          <a:lstStyle/>
          <a:p>
            <a:fld id="{E917DE0E-AFB1-41FD-BC35-27DB61CA125F}" type="slidenum">
              <a:rPr lang="en-AU" smtClean="0"/>
              <a:pPr/>
              <a:t>2</a:t>
            </a:fld>
            <a:endParaRPr lang="en-AU"/>
          </a:p>
        </p:txBody>
      </p:sp>
      <p:pic>
        <p:nvPicPr>
          <p:cNvPr id="16" name="Picture 15" descr="A picture containing circle, compact disk, art, graphics&#10;&#10;Description automatically generated">
            <a:extLst>
              <a:ext uri="{FF2B5EF4-FFF2-40B4-BE49-F238E27FC236}">
                <a16:creationId xmlns:a16="http://schemas.microsoft.com/office/drawing/2014/main" id="{261CDD7F-62B9-DEAE-3CFD-B5E942E4CADD}"/>
              </a:ext>
            </a:extLst>
          </p:cNvPr>
          <p:cNvPicPr>
            <a:picLocks noChangeAspect="1"/>
          </p:cNvPicPr>
          <p:nvPr/>
        </p:nvPicPr>
        <p:blipFill>
          <a:blip r:embed="rId2"/>
          <a:stretch>
            <a:fillRect/>
          </a:stretch>
        </p:blipFill>
        <p:spPr>
          <a:xfrm>
            <a:off x="-7694" y="0"/>
            <a:ext cx="12199694" cy="6862328"/>
          </a:xfrm>
          <a:prstGeom prst="rect">
            <a:avLst/>
          </a:prstGeom>
        </p:spPr>
      </p:pic>
      <p:sp>
        <p:nvSpPr>
          <p:cNvPr id="18" name="TextBox 17">
            <a:extLst>
              <a:ext uri="{FF2B5EF4-FFF2-40B4-BE49-F238E27FC236}">
                <a16:creationId xmlns:a16="http://schemas.microsoft.com/office/drawing/2014/main" id="{51F7CC34-1D9B-0771-47E4-C75C7BBF519B}"/>
              </a:ext>
            </a:extLst>
          </p:cNvPr>
          <p:cNvSpPr txBox="1"/>
          <p:nvPr/>
        </p:nvSpPr>
        <p:spPr>
          <a:xfrm>
            <a:off x="2063552" y="2204864"/>
            <a:ext cx="3623975" cy="954107"/>
          </a:xfrm>
          <a:prstGeom prst="rect">
            <a:avLst/>
          </a:prstGeom>
          <a:noFill/>
        </p:spPr>
        <p:txBody>
          <a:bodyPr wrap="square" rtlCol="0">
            <a:spAutoFit/>
          </a:bodyPr>
          <a:lstStyle/>
          <a:p>
            <a:r>
              <a:rPr lang="en-US" sz="2800" dirty="0">
                <a:solidFill>
                  <a:schemeClr val="accent3"/>
                </a:solidFill>
                <a:latin typeface="Century Gothic" panose="020B0502020202020204" pitchFamily="34" charset="0"/>
              </a:rPr>
              <a:t>Acknowledgment of Country</a:t>
            </a:r>
          </a:p>
        </p:txBody>
      </p:sp>
    </p:spTree>
    <p:extLst>
      <p:ext uri="{BB962C8B-B14F-4D97-AF65-F5344CB8AC3E}">
        <p14:creationId xmlns:p14="http://schemas.microsoft.com/office/powerpoint/2010/main" val="3631864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F25D28A2-5FF8-4CE5-ADE8-4B3CC9676E31}"/>
              </a:ext>
            </a:extLst>
          </p:cNvPr>
          <p:cNvSpPr>
            <a:spLocks noGrp="1"/>
          </p:cNvSpPr>
          <p:nvPr>
            <p:ph type="ftr" sz="quarter" idx="15"/>
          </p:nvPr>
        </p:nvSpPr>
        <p:spPr>
          <a:xfrm>
            <a:off x="1127448" y="5805264"/>
            <a:ext cx="9600000" cy="217125"/>
          </a:xfrm>
        </p:spPr>
        <p:txBody>
          <a:bodyPr/>
          <a:lstStyle/>
          <a:p>
            <a:pPr defTabSz="685800" fontAlgn="base">
              <a:spcBef>
                <a:spcPct val="0"/>
              </a:spcBef>
              <a:spcAft>
                <a:spcPct val="0"/>
              </a:spcAft>
              <a:defRPr/>
            </a:pPr>
            <a:r>
              <a:rPr lang="en-AU" dirty="0">
                <a:latin typeface="Century Gothic" panose="020B0502020202020204" pitchFamily="34" charset="0"/>
              </a:rPr>
              <a:t>Artist: Chloe Trayhum </a:t>
            </a:r>
          </a:p>
          <a:p>
            <a:pPr defTabSz="685800" fontAlgn="base">
              <a:spcBef>
                <a:spcPct val="0"/>
              </a:spcBef>
              <a:spcAft>
                <a:spcPct val="0"/>
              </a:spcAft>
              <a:defRPr/>
            </a:pPr>
            <a:r>
              <a:rPr lang="en-AU" u="sng" dirty="0">
                <a:latin typeface="Century Gothic" panose="020B0502020202020204" pitchFamily="34" charset="0"/>
                <a:hlinkClick r:id="rId2">
                  <a:extLst>
                    <a:ext uri="{A12FA001-AC4F-418D-AE19-62706E023703}">
                      <ahyp:hlinkClr xmlns:ahyp="http://schemas.microsoft.com/office/drawing/2018/hyperlinkcolor" val="tx"/>
                    </a:ext>
                  </a:extLst>
                </a:hlinkClick>
              </a:rPr>
              <a:t>https://www.chloetrayhurn.com/</a:t>
            </a:r>
            <a:endParaRPr lang="en-AU" dirty="0">
              <a:latin typeface="Century Gothic" panose="020B0502020202020204" pitchFamily="34" charset="0"/>
            </a:endParaRPr>
          </a:p>
          <a:p>
            <a:endParaRPr lang="en-AU" dirty="0">
              <a:solidFill>
                <a:srgbClr val="0E3178"/>
              </a:solidFill>
            </a:endParaRPr>
          </a:p>
        </p:txBody>
      </p:sp>
      <p:sp>
        <p:nvSpPr>
          <p:cNvPr id="7" name="Slide Number Placeholder 6">
            <a:extLst>
              <a:ext uri="{FF2B5EF4-FFF2-40B4-BE49-F238E27FC236}">
                <a16:creationId xmlns:a16="http://schemas.microsoft.com/office/drawing/2014/main" id="{C2F38FD9-0769-44EA-A801-B119601D5701}"/>
              </a:ext>
            </a:extLst>
          </p:cNvPr>
          <p:cNvSpPr>
            <a:spLocks noGrp="1"/>
          </p:cNvSpPr>
          <p:nvPr>
            <p:ph type="sldNum" sz="quarter" idx="16"/>
          </p:nvPr>
        </p:nvSpPr>
        <p:spPr/>
        <p:txBody>
          <a:bodyPr/>
          <a:lstStyle/>
          <a:p>
            <a:fld id="{E917DE0E-AFB1-41FD-BC35-27DB61CA125F}" type="slidenum">
              <a:rPr lang="en-AU" smtClean="0"/>
              <a:pPr/>
              <a:t>3</a:t>
            </a:fld>
            <a:endParaRPr lang="en-AU"/>
          </a:p>
        </p:txBody>
      </p:sp>
      <p:sp>
        <p:nvSpPr>
          <p:cNvPr id="10" name="TextBox 9">
            <a:extLst>
              <a:ext uri="{FF2B5EF4-FFF2-40B4-BE49-F238E27FC236}">
                <a16:creationId xmlns:a16="http://schemas.microsoft.com/office/drawing/2014/main" id="{3FF16052-0450-6E39-5282-5B3F3A425F8C}"/>
              </a:ext>
            </a:extLst>
          </p:cNvPr>
          <p:cNvSpPr txBox="1"/>
          <p:nvPr/>
        </p:nvSpPr>
        <p:spPr>
          <a:xfrm>
            <a:off x="5159896" y="2708920"/>
            <a:ext cx="5904656" cy="1592744"/>
          </a:xfrm>
          <a:prstGeom prst="rect">
            <a:avLst/>
          </a:prstGeom>
          <a:noFill/>
        </p:spPr>
        <p:txBody>
          <a:bodyPr wrap="square" lIns="91440" tIns="45720" rIns="91440" bIns="45720" rtlCol="0" anchor="t">
            <a:spAutoFit/>
          </a:bodyPr>
          <a:lstStyle/>
          <a:p>
            <a:pPr defTabSz="685800" fontAlgn="base">
              <a:spcBef>
                <a:spcPct val="0"/>
              </a:spcBef>
              <a:spcAft>
                <a:spcPct val="0"/>
              </a:spcAft>
              <a:defRPr/>
            </a:pPr>
            <a:r>
              <a:rPr lang="en-AU" sz="1400" dirty="0">
                <a:solidFill>
                  <a:srgbClr val="0E3178"/>
                </a:solidFill>
                <a:latin typeface="Century Gothic" panose="020B0502020202020204" pitchFamily="34" charset="0"/>
                <a:ea typeface="Calibri"/>
                <a:cs typeface="Calibri"/>
              </a:rPr>
              <a:t>We wish to acknowledge that not all those who are pregnant or who have given birth identify as women. </a:t>
            </a:r>
          </a:p>
          <a:p>
            <a:pPr defTabSz="685800" fontAlgn="base">
              <a:spcBef>
                <a:spcPct val="0"/>
              </a:spcBef>
              <a:spcAft>
                <a:spcPct val="0"/>
              </a:spcAft>
              <a:defRPr/>
            </a:pPr>
            <a:endParaRPr lang="en-AU" sz="1400" dirty="0">
              <a:solidFill>
                <a:srgbClr val="0E3178"/>
              </a:solidFill>
              <a:latin typeface="Century Gothic" panose="020B0502020202020204" pitchFamily="34" charset="0"/>
              <a:ea typeface="Calibri"/>
              <a:cs typeface="Calibri"/>
            </a:endParaRPr>
          </a:p>
          <a:p>
            <a:pPr defTabSz="685800" fontAlgn="base">
              <a:spcBef>
                <a:spcPct val="0"/>
              </a:spcBef>
              <a:spcAft>
                <a:spcPct val="0"/>
              </a:spcAft>
              <a:defRPr/>
            </a:pPr>
            <a:r>
              <a:rPr lang="en-AU" sz="1400" dirty="0">
                <a:solidFill>
                  <a:srgbClr val="0E3178"/>
                </a:solidFill>
                <a:latin typeface="Century Gothic" panose="020B0502020202020204" pitchFamily="34" charset="0"/>
                <a:ea typeface="Calibri"/>
                <a:cs typeface="Calibri"/>
              </a:rPr>
              <a:t>When we use the terms mother, woman or women during today's discussions, please know that we include those who have a different gender identity.</a:t>
            </a:r>
          </a:p>
          <a:p>
            <a:pPr defTabSz="685800" fontAlgn="base">
              <a:spcBef>
                <a:spcPct val="0"/>
              </a:spcBef>
              <a:spcAft>
                <a:spcPct val="0"/>
              </a:spcAft>
              <a:defRPr/>
            </a:pPr>
            <a:endParaRPr lang="en-US" sz="1350" dirty="0">
              <a:latin typeface="Calibri"/>
              <a:ea typeface="Calibri"/>
              <a:cs typeface="Calibri"/>
            </a:endParaRPr>
          </a:p>
        </p:txBody>
      </p:sp>
      <p:pic>
        <p:nvPicPr>
          <p:cNvPr id="16" name="Picture 15">
            <a:extLst>
              <a:ext uri="{FF2B5EF4-FFF2-40B4-BE49-F238E27FC236}">
                <a16:creationId xmlns:a16="http://schemas.microsoft.com/office/drawing/2014/main" id="{F7AC7480-7C92-8EFF-10E2-EBBDB7FBF273}"/>
              </a:ext>
            </a:extLst>
          </p:cNvPr>
          <p:cNvPicPr>
            <a:picLocks noChangeAspect="1"/>
          </p:cNvPicPr>
          <p:nvPr/>
        </p:nvPicPr>
        <p:blipFill>
          <a:blip r:embed="rId3"/>
          <a:stretch>
            <a:fillRect/>
          </a:stretch>
        </p:blipFill>
        <p:spPr>
          <a:xfrm>
            <a:off x="1127448" y="1052736"/>
            <a:ext cx="3215680" cy="4527710"/>
          </a:xfrm>
          <a:prstGeom prst="rect">
            <a:avLst/>
          </a:prstGeom>
        </p:spPr>
      </p:pic>
    </p:spTree>
    <p:extLst>
      <p:ext uri="{BB962C8B-B14F-4D97-AF65-F5344CB8AC3E}">
        <p14:creationId xmlns:p14="http://schemas.microsoft.com/office/powerpoint/2010/main" val="3517527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407367" y="2132856"/>
            <a:ext cx="11376645" cy="3887786"/>
          </a:xfrm>
        </p:spPr>
        <p:txBody>
          <a:bodyPr/>
          <a:lstStyle/>
          <a:p>
            <a:r>
              <a:rPr lang="en-AU" b="1" dirty="0"/>
              <a:t>Housekeeping: Toilets &amp; fire exits</a:t>
            </a:r>
          </a:p>
          <a:p>
            <a:endParaRPr lang="en-AU" b="1" dirty="0"/>
          </a:p>
          <a:p>
            <a:r>
              <a:rPr lang="en-AU" b="1" dirty="0"/>
              <a:t>Thanks to:</a:t>
            </a:r>
          </a:p>
          <a:p>
            <a:pPr lvl="1"/>
            <a:r>
              <a:rPr lang="en-AU" dirty="0"/>
              <a:t>MMH  </a:t>
            </a:r>
          </a:p>
          <a:p>
            <a:pPr lvl="1"/>
            <a:r>
              <a:rPr lang="en-AU" dirty="0"/>
              <a:t>Drs Wendy Burton, Huda Safa &amp; Emma Paterson</a:t>
            </a:r>
          </a:p>
          <a:p>
            <a:pPr lvl="1"/>
            <a:r>
              <a:rPr lang="en-AU" dirty="0"/>
              <a:t>Dr Maggie Robin, Rural Generalist GP Obstetrician</a:t>
            </a:r>
          </a:p>
          <a:p>
            <a:pPr lvl="1"/>
            <a:r>
              <a:rPr lang="en-AU" dirty="0"/>
              <a:t>Anne Williamson, Erin Hutley-Clark &amp; Brooke Panadero, GPLM</a:t>
            </a:r>
          </a:p>
          <a:p>
            <a:pPr lvl="1"/>
            <a:r>
              <a:rPr lang="en-AU" dirty="0"/>
              <a:t>The extended MMH GP Shared Care Alignment team</a:t>
            </a:r>
          </a:p>
          <a:p>
            <a:pPr lvl="1"/>
            <a:endParaRPr lang="en-AU" dirty="0"/>
          </a:p>
        </p:txBody>
      </p:sp>
      <p:sp>
        <p:nvSpPr>
          <p:cNvPr id="6" name="Title 5"/>
          <p:cNvSpPr>
            <a:spLocks noGrp="1"/>
          </p:cNvSpPr>
          <p:nvPr>
            <p:ph type="title"/>
          </p:nvPr>
        </p:nvSpPr>
        <p:spPr/>
        <p:txBody>
          <a:bodyPr>
            <a:normAutofit/>
          </a:bodyPr>
          <a:lstStyle/>
          <a:p>
            <a:r>
              <a:rPr lang="en-AU" dirty="0"/>
              <a:t>Housekeeping and Acknowledgments</a:t>
            </a:r>
          </a:p>
        </p:txBody>
      </p:sp>
      <p:sp>
        <p:nvSpPr>
          <p:cNvPr id="4" name="Slide Number Placeholder 3">
            <a:extLst>
              <a:ext uri="{FF2B5EF4-FFF2-40B4-BE49-F238E27FC236}">
                <a16:creationId xmlns:a16="http://schemas.microsoft.com/office/drawing/2014/main" id="{A2B1006B-196A-42BB-A2CB-DEC7B229C3BE}"/>
              </a:ext>
            </a:extLst>
          </p:cNvPr>
          <p:cNvSpPr>
            <a:spLocks noGrp="1"/>
          </p:cNvSpPr>
          <p:nvPr>
            <p:ph type="sldNum" sz="quarter" idx="13"/>
          </p:nvPr>
        </p:nvSpPr>
        <p:spPr/>
        <p:txBody>
          <a:bodyPr/>
          <a:lstStyle/>
          <a:p>
            <a:fld id="{E917DE0E-AFB1-41FD-BC35-27DB61CA125F}" type="slidenum">
              <a:rPr lang="en-AU" smtClean="0"/>
              <a:pPr/>
              <a:t>4</a:t>
            </a:fld>
            <a:endParaRPr lang="en-AU"/>
          </a:p>
        </p:txBody>
      </p:sp>
    </p:spTree>
    <p:extLst>
      <p:ext uri="{BB962C8B-B14F-4D97-AF65-F5344CB8AC3E}">
        <p14:creationId xmlns:p14="http://schemas.microsoft.com/office/powerpoint/2010/main" val="1127843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410366-E7C4-47CB-96B4-4ED67ED6A2F2}"/>
              </a:ext>
            </a:extLst>
          </p:cNvPr>
          <p:cNvSpPr>
            <a:spLocks noGrp="1"/>
          </p:cNvSpPr>
          <p:nvPr>
            <p:ph type="body" sz="quarter" idx="14"/>
          </p:nvPr>
        </p:nvSpPr>
        <p:spPr/>
        <p:txBody>
          <a:bodyPr/>
          <a:lstStyle/>
          <a:p>
            <a:r>
              <a:rPr lang="en-US" dirty="0"/>
              <a:t>MMH Alignment 1, 29th August 2026</a:t>
            </a:r>
            <a:endParaRPr lang="en-AU" dirty="0"/>
          </a:p>
        </p:txBody>
      </p:sp>
      <p:sp>
        <p:nvSpPr>
          <p:cNvPr id="6" name="Title 5"/>
          <p:cNvSpPr>
            <a:spLocks noGrp="1"/>
          </p:cNvSpPr>
          <p:nvPr>
            <p:ph type="title"/>
          </p:nvPr>
        </p:nvSpPr>
        <p:spPr/>
        <p:txBody>
          <a:bodyPr>
            <a:normAutofit/>
          </a:bodyPr>
          <a:lstStyle/>
          <a:p>
            <a:r>
              <a:rPr lang="en-AU" dirty="0"/>
              <a:t>Today’s facilitator</a:t>
            </a:r>
          </a:p>
        </p:txBody>
      </p:sp>
      <p:sp>
        <p:nvSpPr>
          <p:cNvPr id="4" name="Slide Number Placeholder 3">
            <a:extLst>
              <a:ext uri="{FF2B5EF4-FFF2-40B4-BE49-F238E27FC236}">
                <a16:creationId xmlns:a16="http://schemas.microsoft.com/office/drawing/2014/main" id="{05DDEED3-8AD0-4126-AC10-A4FBECE5A618}"/>
              </a:ext>
            </a:extLst>
          </p:cNvPr>
          <p:cNvSpPr>
            <a:spLocks noGrp="1"/>
          </p:cNvSpPr>
          <p:nvPr>
            <p:ph type="sldNum" sz="quarter" idx="13"/>
          </p:nvPr>
        </p:nvSpPr>
        <p:spPr/>
        <p:txBody>
          <a:bodyPr/>
          <a:lstStyle/>
          <a:p>
            <a:fld id="{E917DE0E-AFB1-41FD-BC35-27DB61CA125F}" type="slidenum">
              <a:rPr lang="en-AU" smtClean="0"/>
              <a:pPr/>
              <a:t>5</a:t>
            </a:fld>
            <a:endParaRPr lang="en-AU"/>
          </a:p>
        </p:txBody>
      </p:sp>
      <p:sp>
        <p:nvSpPr>
          <p:cNvPr id="13" name="Content Placeholder 6">
            <a:extLst>
              <a:ext uri="{FF2B5EF4-FFF2-40B4-BE49-F238E27FC236}">
                <a16:creationId xmlns:a16="http://schemas.microsoft.com/office/drawing/2014/main" id="{D2460C71-5192-5160-8A9E-C623D4CAB5B0}"/>
              </a:ext>
            </a:extLst>
          </p:cNvPr>
          <p:cNvSpPr>
            <a:spLocks noGrp="1"/>
          </p:cNvSpPr>
          <p:nvPr>
            <p:ph sz="quarter" idx="11"/>
          </p:nvPr>
        </p:nvSpPr>
        <p:spPr>
          <a:xfrm>
            <a:off x="407367" y="2132856"/>
            <a:ext cx="11376645" cy="3887786"/>
          </a:xfrm>
        </p:spPr>
        <p:txBody>
          <a:bodyPr/>
          <a:lstStyle/>
          <a:p>
            <a:endParaRPr lang="en-US" b="1" dirty="0"/>
          </a:p>
          <a:p>
            <a:endParaRPr lang="en-US" b="1" dirty="0"/>
          </a:p>
          <a:p>
            <a:endParaRPr lang="en-US" b="1" dirty="0"/>
          </a:p>
          <a:p>
            <a:endParaRPr lang="en-US" b="1" dirty="0"/>
          </a:p>
          <a:p>
            <a:endParaRPr lang="en-US" b="1" dirty="0"/>
          </a:p>
          <a:p>
            <a:endParaRPr lang="en-US" b="1" dirty="0"/>
          </a:p>
          <a:p>
            <a:endParaRPr lang="en-US" b="1" dirty="0"/>
          </a:p>
          <a:p>
            <a:r>
              <a:rPr lang="en-US" b="1" dirty="0"/>
              <a:t>Dr Lok Tung (Tung) Lee</a:t>
            </a:r>
          </a:p>
          <a:p>
            <a:r>
              <a:rPr lang="en-US" sz="1100" b="1" i="1" dirty="0"/>
              <a:t>BSc MBBS FRACGP DRANZCOG</a:t>
            </a:r>
          </a:p>
          <a:p>
            <a:endParaRPr lang="en-US" dirty="0"/>
          </a:p>
          <a:p>
            <a:pPr marL="257175" indent="-257175">
              <a:buChar char="•"/>
            </a:pPr>
            <a:r>
              <a:rPr lang="en-US" dirty="0"/>
              <a:t>GP, </a:t>
            </a:r>
            <a:r>
              <a:rPr lang="en-US" dirty="0" err="1"/>
              <a:t>Growlife</a:t>
            </a:r>
            <a:r>
              <a:rPr lang="en-US" dirty="0"/>
              <a:t> Medical Highgate Hill</a:t>
            </a:r>
          </a:p>
          <a:p>
            <a:pPr marL="257175" indent="-257175">
              <a:buChar char="•"/>
            </a:pPr>
            <a:r>
              <a:rPr lang="en-US" dirty="0"/>
              <a:t>GP ANC, Mater Mother's Hospital</a:t>
            </a:r>
          </a:p>
          <a:p>
            <a:endParaRPr lang="en-AU" dirty="0"/>
          </a:p>
        </p:txBody>
      </p:sp>
      <p:pic>
        <p:nvPicPr>
          <p:cNvPr id="14" name="Picture Placeholder 6" descr="A person wearing glasses and smiling&#10;&#10;AI-generated content may be incorrect.">
            <a:extLst>
              <a:ext uri="{FF2B5EF4-FFF2-40B4-BE49-F238E27FC236}">
                <a16:creationId xmlns:a16="http://schemas.microsoft.com/office/drawing/2014/main" id="{32531A41-C241-DCAC-E679-57D95BB09851}"/>
              </a:ext>
            </a:extLst>
          </p:cNvPr>
          <p:cNvPicPr>
            <a:picLocks noChangeAspect="1"/>
          </p:cNvPicPr>
          <p:nvPr/>
        </p:nvPicPr>
        <p:blipFill>
          <a:blip r:embed="rId2"/>
          <a:srcRect t="11367" b="11367"/>
          <a:stretch/>
        </p:blipFill>
        <p:spPr>
          <a:xfrm>
            <a:off x="432111" y="1859521"/>
            <a:ext cx="2148001" cy="2217954"/>
          </a:xfrm>
          <a:prstGeom prst="rect">
            <a:avLst/>
          </a:prstGeom>
        </p:spPr>
      </p:pic>
    </p:spTree>
    <p:extLst>
      <p:ext uri="{BB962C8B-B14F-4D97-AF65-F5344CB8AC3E}">
        <p14:creationId xmlns:p14="http://schemas.microsoft.com/office/powerpoint/2010/main" val="3413433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4AEF792-D161-C2D0-19A1-AFA2B77F7210}"/>
              </a:ext>
            </a:extLst>
          </p:cNvPr>
          <p:cNvSpPr>
            <a:spLocks noGrp="1"/>
          </p:cNvSpPr>
          <p:nvPr>
            <p:ph sz="quarter" idx="11"/>
          </p:nvPr>
        </p:nvSpPr>
        <p:spPr>
          <a:xfrm>
            <a:off x="479376" y="2188381"/>
            <a:ext cx="11376311" cy="3887787"/>
          </a:xfrm>
        </p:spPr>
        <p:txBody>
          <a:bodyPr>
            <a:normAutofit/>
          </a:bodyPr>
          <a:lstStyle/>
          <a:p>
            <a:r>
              <a:rPr lang="en-US" b="1" dirty="0"/>
              <a:t>All questions welcome</a:t>
            </a:r>
          </a:p>
          <a:p>
            <a:endParaRPr lang="en-US" b="1" dirty="0"/>
          </a:p>
          <a:p>
            <a:pPr marL="285750" indent="-285750">
              <a:buFont typeface="Arial" panose="020B0604020202020204" pitchFamily="34" charset="0"/>
              <a:buChar char="•"/>
            </a:pPr>
            <a:r>
              <a:rPr lang="en-US" dirty="0"/>
              <a:t>Please raise your hand at the relevant time</a:t>
            </a:r>
          </a:p>
          <a:p>
            <a:pPr marL="285750" indent="-285750">
              <a:buFont typeface="Arial" panose="020B0604020202020204" pitchFamily="34" charset="0"/>
              <a:buChar char="•"/>
            </a:pPr>
            <a:r>
              <a:rPr lang="en-US" dirty="0"/>
              <a:t>You may be asked a question</a:t>
            </a:r>
          </a:p>
          <a:p>
            <a:pPr marL="285750" indent="-285750">
              <a:buFont typeface="Arial" panose="020B0604020202020204" pitchFamily="34" charset="0"/>
              <a:buChar char="•"/>
            </a:pPr>
            <a:r>
              <a:rPr lang="en-US" dirty="0"/>
              <a:t>Phone out, but on silent!</a:t>
            </a:r>
          </a:p>
          <a:p>
            <a:pPr lvl="1"/>
            <a:r>
              <a:rPr lang="en-US" dirty="0"/>
              <a:t>If you need to take a call, please leave the room</a:t>
            </a:r>
          </a:p>
          <a:p>
            <a:pPr marL="0" lvl="1" indent="0">
              <a:buNone/>
            </a:pPr>
            <a:endParaRPr lang="en-US" dirty="0"/>
          </a:p>
          <a:p>
            <a:r>
              <a:rPr lang="en-US" dirty="0"/>
              <a:t>Depending on the ‘depth of the dive’, we may have to take some questions on notice and get back to you with an answer post-program</a:t>
            </a:r>
            <a:endParaRPr lang="en-AU" dirty="0"/>
          </a:p>
        </p:txBody>
      </p:sp>
      <p:sp>
        <p:nvSpPr>
          <p:cNvPr id="5" name="Slide Number Placeholder 4">
            <a:extLst>
              <a:ext uri="{FF2B5EF4-FFF2-40B4-BE49-F238E27FC236}">
                <a16:creationId xmlns:a16="http://schemas.microsoft.com/office/drawing/2014/main" id="{56F3DF96-71ED-F601-B70E-10F5CFA4DC2C}"/>
              </a:ext>
            </a:extLst>
          </p:cNvPr>
          <p:cNvSpPr>
            <a:spLocks noGrp="1"/>
          </p:cNvSpPr>
          <p:nvPr>
            <p:ph type="sldNum" sz="quarter" idx="16"/>
          </p:nvPr>
        </p:nvSpPr>
        <p:spPr/>
        <p:txBody>
          <a:bodyPr/>
          <a:lstStyle/>
          <a:p>
            <a:fld id="{E917DE0E-AFB1-41FD-BC35-27DB61CA125F}" type="slidenum">
              <a:rPr lang="en-AU" smtClean="0"/>
              <a:pPr/>
              <a:t>6</a:t>
            </a:fld>
            <a:endParaRPr lang="en-AU"/>
          </a:p>
        </p:txBody>
      </p:sp>
      <p:sp>
        <p:nvSpPr>
          <p:cNvPr id="7" name="Title 4">
            <a:extLst>
              <a:ext uri="{FF2B5EF4-FFF2-40B4-BE49-F238E27FC236}">
                <a16:creationId xmlns:a16="http://schemas.microsoft.com/office/drawing/2014/main" id="{E41D93ED-D035-0A5B-99CE-FCA93AC814BB}"/>
              </a:ext>
            </a:extLst>
          </p:cNvPr>
          <p:cNvSpPr>
            <a:spLocks noGrp="1"/>
          </p:cNvSpPr>
          <p:nvPr>
            <p:ph type="title"/>
          </p:nvPr>
        </p:nvSpPr>
        <p:spPr>
          <a:xfrm>
            <a:off x="407988" y="1266825"/>
            <a:ext cx="9601200" cy="496888"/>
          </a:xfrm>
        </p:spPr>
        <p:txBody>
          <a:bodyPr>
            <a:normAutofit fontScale="90000"/>
          </a:bodyPr>
          <a:lstStyle/>
          <a:p>
            <a:r>
              <a:rPr lang="en-US" sz="4200" dirty="0"/>
              <a:t>Getting the most out of your day</a:t>
            </a:r>
            <a:br>
              <a:rPr lang="en-US" sz="3200" dirty="0"/>
            </a:br>
            <a:endParaRPr lang="en-US" sz="3200" dirty="0"/>
          </a:p>
        </p:txBody>
      </p:sp>
      <p:pic>
        <p:nvPicPr>
          <p:cNvPr id="9" name="Picture 8">
            <a:extLst>
              <a:ext uri="{FF2B5EF4-FFF2-40B4-BE49-F238E27FC236}">
                <a16:creationId xmlns:a16="http://schemas.microsoft.com/office/drawing/2014/main" id="{AB73F0EC-33E2-FE35-6465-D9B6C5CD5F5F}"/>
              </a:ext>
            </a:extLst>
          </p:cNvPr>
          <p:cNvPicPr>
            <a:picLocks noChangeAspect="1"/>
          </p:cNvPicPr>
          <p:nvPr/>
        </p:nvPicPr>
        <p:blipFill>
          <a:blip r:embed="rId2"/>
          <a:stretch>
            <a:fillRect/>
          </a:stretch>
        </p:blipFill>
        <p:spPr>
          <a:xfrm>
            <a:off x="7104112" y="1941624"/>
            <a:ext cx="3168352" cy="3168352"/>
          </a:xfrm>
          <a:prstGeom prst="rect">
            <a:avLst/>
          </a:prstGeom>
        </p:spPr>
      </p:pic>
    </p:spTree>
    <p:extLst>
      <p:ext uri="{BB962C8B-B14F-4D97-AF65-F5344CB8AC3E}">
        <p14:creationId xmlns:p14="http://schemas.microsoft.com/office/powerpoint/2010/main" val="4228194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9556" y="981260"/>
            <a:ext cx="9601200" cy="497059"/>
          </a:xfrm>
        </p:spPr>
        <p:txBody>
          <a:bodyPr/>
          <a:lstStyle/>
          <a:p>
            <a:r>
              <a:rPr lang="en-US" dirty="0"/>
              <a:t>Session 1</a:t>
            </a:r>
            <a:endParaRPr lang="en-AU" dirty="0"/>
          </a:p>
        </p:txBody>
      </p:sp>
      <p:sp>
        <p:nvSpPr>
          <p:cNvPr id="6" name="Slide Number Placeholder 5">
            <a:extLst>
              <a:ext uri="{FF2B5EF4-FFF2-40B4-BE49-F238E27FC236}">
                <a16:creationId xmlns:a16="http://schemas.microsoft.com/office/drawing/2014/main" id="{A98C5271-A1AF-4233-A7C8-80DC778E3623}"/>
              </a:ext>
            </a:extLst>
          </p:cNvPr>
          <p:cNvSpPr>
            <a:spLocks noGrp="1"/>
          </p:cNvSpPr>
          <p:nvPr>
            <p:ph type="sldNum" sz="quarter" idx="13"/>
          </p:nvPr>
        </p:nvSpPr>
        <p:spPr/>
        <p:txBody>
          <a:bodyPr/>
          <a:lstStyle/>
          <a:p>
            <a:fld id="{E917DE0E-AFB1-41FD-BC35-27DB61CA125F}" type="slidenum">
              <a:rPr lang="en-AU" smtClean="0"/>
              <a:pPr/>
              <a:t>7</a:t>
            </a:fld>
            <a:endParaRPr lang="en-AU"/>
          </a:p>
        </p:txBody>
      </p:sp>
      <p:graphicFrame>
        <p:nvGraphicFramePr>
          <p:cNvPr id="15" name="Content Placeholder 3">
            <a:extLst>
              <a:ext uri="{FF2B5EF4-FFF2-40B4-BE49-F238E27FC236}">
                <a16:creationId xmlns:a16="http://schemas.microsoft.com/office/drawing/2014/main" id="{E58A7EE4-09F4-7277-32AC-76EC6BE4E5D1}"/>
              </a:ext>
            </a:extLst>
          </p:cNvPr>
          <p:cNvGraphicFramePr>
            <a:graphicFrameLocks/>
          </p:cNvGraphicFramePr>
          <p:nvPr>
            <p:extLst>
              <p:ext uri="{D42A27DB-BD31-4B8C-83A1-F6EECF244321}">
                <p14:modId xmlns:p14="http://schemas.microsoft.com/office/powerpoint/2010/main" val="723127224"/>
              </p:ext>
            </p:extLst>
          </p:nvPr>
        </p:nvGraphicFramePr>
        <p:xfrm>
          <a:off x="499556" y="1844824"/>
          <a:ext cx="9844916" cy="4232025"/>
        </p:xfrm>
        <a:graphic>
          <a:graphicData uri="http://schemas.openxmlformats.org/drawingml/2006/table">
            <a:tbl>
              <a:tblPr firstRow="1" bandRow="1">
                <a:tableStyleId>{69012ECD-51FC-41F1-AA8D-1B2483CD663E}</a:tableStyleId>
              </a:tblPr>
              <a:tblGrid>
                <a:gridCol w="1405675">
                  <a:extLst>
                    <a:ext uri="{9D8B030D-6E8A-4147-A177-3AD203B41FA5}">
                      <a16:colId xmlns:a16="http://schemas.microsoft.com/office/drawing/2014/main" val="20000"/>
                    </a:ext>
                  </a:extLst>
                </a:gridCol>
                <a:gridCol w="5496637">
                  <a:extLst>
                    <a:ext uri="{9D8B030D-6E8A-4147-A177-3AD203B41FA5}">
                      <a16:colId xmlns:a16="http://schemas.microsoft.com/office/drawing/2014/main" val="20001"/>
                    </a:ext>
                  </a:extLst>
                </a:gridCol>
                <a:gridCol w="2942604">
                  <a:extLst>
                    <a:ext uri="{9D8B030D-6E8A-4147-A177-3AD203B41FA5}">
                      <a16:colId xmlns:a16="http://schemas.microsoft.com/office/drawing/2014/main" val="20002"/>
                    </a:ext>
                  </a:extLst>
                </a:gridCol>
              </a:tblGrid>
              <a:tr h="516588">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effectLst/>
                          <a:latin typeface="Century Gothic"/>
                          <a:sym typeface="Arial Narrow" charset="0"/>
                        </a:rPr>
                        <a:t>Time</a:t>
                      </a:r>
                      <a:endParaRPr kumimoji="0" lang="en-US" sz="1400" b="0" i="0" u="none" strike="noStrike" cap="none" normalizeH="0" baseline="0">
                        <a:ln>
                          <a:noFill/>
                        </a:ln>
                        <a:solidFill>
                          <a:srgbClr val="000000"/>
                        </a:solidFill>
                        <a:effectLst/>
                        <a:latin typeface="Century Gothic"/>
                        <a:ea typeface="ＭＳ Ｐゴシック" charset="0"/>
                        <a:cs typeface="Helvetica" charset="0"/>
                        <a:sym typeface="Helvetica" charset="0"/>
                      </a:endParaRPr>
                    </a:p>
                  </a:txBody>
                  <a:tcPr marL="45719" marR="45719" marT="45722" marB="45722" horzOverflow="overflow"/>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effectLst/>
                          <a:latin typeface="Century Gothic"/>
                          <a:sym typeface="Arial Narrow" charset="0"/>
                        </a:rPr>
                        <a:t>Session</a:t>
                      </a:r>
                      <a:endParaRPr kumimoji="0" lang="en-US" sz="1400" b="0" i="0" u="none" strike="noStrike" cap="none" normalizeH="0" baseline="0" dirty="0">
                        <a:ln>
                          <a:noFill/>
                        </a:ln>
                        <a:solidFill>
                          <a:srgbClr val="000000"/>
                        </a:solidFill>
                        <a:effectLst/>
                        <a:latin typeface="Century Gothic"/>
                        <a:ea typeface="ＭＳ Ｐゴシック" charset="0"/>
                        <a:cs typeface="Helvetica" charset="0"/>
                        <a:sym typeface="Helvetica" charset="0"/>
                      </a:endParaRPr>
                    </a:p>
                  </a:txBody>
                  <a:tcPr marL="45719" marR="45719" marT="45722" marB="45722" horzOverflow="overflow"/>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effectLst/>
                          <a:latin typeface="Century Gothic"/>
                          <a:sym typeface="Arial Narrow" charset="0"/>
                        </a:rPr>
                        <a:t>Who</a:t>
                      </a:r>
                      <a:endParaRPr kumimoji="0" lang="en-US" sz="1400" b="0" i="0" u="none" strike="noStrike" cap="none" normalizeH="0" baseline="0" dirty="0">
                        <a:ln>
                          <a:noFill/>
                        </a:ln>
                        <a:solidFill>
                          <a:srgbClr val="000000"/>
                        </a:solidFill>
                        <a:effectLst/>
                        <a:latin typeface="Century Gothic"/>
                        <a:ea typeface="ＭＳ Ｐゴシック" charset="0"/>
                        <a:cs typeface="Helvetica" charset="0"/>
                        <a:sym typeface="Helvetica" charset="0"/>
                      </a:endParaRPr>
                    </a:p>
                  </a:txBody>
                  <a:tcPr marL="45719" marR="45719" marT="45722" marB="45722" horzOverflow="overflow"/>
                </a:tc>
                <a:extLst>
                  <a:ext uri="{0D108BD9-81ED-4DB2-BD59-A6C34878D82A}">
                    <a16:rowId xmlns:a16="http://schemas.microsoft.com/office/drawing/2014/main" val="10000"/>
                  </a:ext>
                </a:extLst>
              </a:tr>
              <a:tr h="248359">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0E3178"/>
                          </a:solidFill>
                          <a:effectLst/>
                          <a:latin typeface="Century Gothic"/>
                          <a:sym typeface="Arial Narrow" charset="0"/>
                        </a:rPr>
                        <a:t>8:00 am</a:t>
                      </a:r>
                      <a:endParaRPr kumimoji="0" lang="en-US" sz="1400" b="0" i="0" u="none" strike="noStrike" cap="none" normalizeH="0" baseline="0" dirty="0">
                        <a:ln>
                          <a:noFill/>
                        </a:ln>
                        <a:solidFill>
                          <a:srgbClr val="0E3178"/>
                        </a:solidFill>
                        <a:effectLst/>
                        <a:latin typeface="Century Gothic"/>
                        <a:ea typeface="ＭＳ Ｐゴシック" charset="0"/>
                        <a:cs typeface="Helvetica" charset="0"/>
                        <a:sym typeface="Helvetica" charset="0"/>
                      </a:endParaRPr>
                    </a:p>
                  </a:txBody>
                  <a:tcPr marL="45719" marR="45719" marT="45722" marB="45722" horzOverflow="overflow"/>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E3178"/>
                          </a:solidFill>
                          <a:effectLst/>
                          <a:latin typeface="Century Gothic"/>
                          <a:sym typeface="Arial Narrow" charset="0"/>
                        </a:rPr>
                        <a:t>Welcome: course expectations, learning objectives</a:t>
                      </a:r>
                      <a:endParaRPr kumimoji="0" lang="en-US" sz="1400" b="0" i="0" u="none" strike="noStrike" cap="none" normalizeH="0" baseline="0">
                        <a:ln>
                          <a:noFill/>
                        </a:ln>
                        <a:solidFill>
                          <a:srgbClr val="0E3178"/>
                        </a:solidFill>
                        <a:effectLst/>
                        <a:latin typeface="Century Gothic"/>
                        <a:ea typeface="ＭＳ Ｐゴシック" charset="0"/>
                        <a:cs typeface="Helvetica" charset="0"/>
                        <a:sym typeface="Helvetica" charset="0"/>
                      </a:endParaRPr>
                    </a:p>
                  </a:txBody>
                  <a:tcPr marL="45719" marR="45719" marT="45722" marB="45722" horzOverflow="overflow"/>
                </a:tc>
                <a:tc>
                  <a:txBody>
                    <a:bodyPr/>
                    <a:lstStyle/>
                    <a:p>
                      <a:pPr marL="0" marR="0" lvl="0" indent="0" algn="l" rtl="0" eaLnBrk="1" fontAlgn="base" latinLnBrk="0" hangingPunct="0">
                        <a:lnSpc>
                          <a:spcPct val="100000"/>
                        </a:lnSpc>
                        <a:spcBef>
                          <a:spcPct val="0"/>
                        </a:spcBef>
                        <a:spcAft>
                          <a:spcPct val="0"/>
                        </a:spcAft>
                        <a:buClrTx/>
                        <a:buSzTx/>
                        <a:buFontTx/>
                        <a:buNone/>
                      </a:pPr>
                      <a:r>
                        <a:rPr kumimoji="0" lang="en-US" sz="1400" b="0" i="0" u="none" strike="noStrike" cap="none" normalizeH="0" baseline="0">
                          <a:ln>
                            <a:noFill/>
                          </a:ln>
                          <a:solidFill>
                            <a:srgbClr val="0E3178"/>
                          </a:solidFill>
                          <a:effectLst/>
                          <a:latin typeface="Century Gothic"/>
                          <a:sym typeface="Arial Narrow" charset="0"/>
                        </a:rPr>
                        <a:t>Dr </a:t>
                      </a:r>
                      <a:r>
                        <a:rPr lang="en-US" sz="1400" b="0" i="0" u="none" strike="noStrike" cap="none" normalizeH="0" baseline="0">
                          <a:ln>
                            <a:noFill/>
                          </a:ln>
                          <a:solidFill>
                            <a:srgbClr val="0E3178"/>
                          </a:solidFill>
                          <a:effectLst/>
                          <a:latin typeface="Century Gothic"/>
                        </a:rPr>
                        <a:t>Lok Tung Lee</a:t>
                      </a:r>
                      <a:endParaRPr kumimoji="0" lang="en-US" sz="1400" b="0" i="0" u="none" strike="noStrike" cap="none" normalizeH="0" baseline="0">
                        <a:ln>
                          <a:noFill/>
                        </a:ln>
                        <a:solidFill>
                          <a:srgbClr val="0E3178"/>
                        </a:solidFill>
                        <a:effectLst/>
                        <a:latin typeface="Century Gothic"/>
                        <a:sym typeface="Arial Narrow" charset="0"/>
                      </a:endParaRPr>
                    </a:p>
                  </a:txBody>
                  <a:tcPr marL="45719" marR="45719" marT="45722" marB="45722" horzOverflow="overflow"/>
                </a:tc>
                <a:extLst>
                  <a:ext uri="{0D108BD9-81ED-4DB2-BD59-A6C34878D82A}">
                    <a16:rowId xmlns:a16="http://schemas.microsoft.com/office/drawing/2014/main" val="10001"/>
                  </a:ext>
                </a:extLst>
              </a:tr>
              <a:tr h="407309">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0E3178"/>
                          </a:solidFill>
                          <a:effectLst/>
                          <a:latin typeface="Century Gothic"/>
                          <a:sym typeface="Helvetica" charset="0"/>
                        </a:rPr>
                        <a:t>8:10</a:t>
                      </a:r>
                      <a:endParaRPr kumimoji="0" lang="en-US" sz="1400" b="0" i="0" u="none" strike="noStrike" cap="none" normalizeH="0" baseline="0" dirty="0">
                        <a:ln>
                          <a:noFill/>
                        </a:ln>
                        <a:solidFill>
                          <a:srgbClr val="0E3178"/>
                        </a:solidFill>
                        <a:effectLst/>
                        <a:latin typeface="Century Gothic"/>
                        <a:ea typeface="ＭＳ Ｐゴシック" charset="0"/>
                        <a:cs typeface="Arial Narrow"/>
                        <a:sym typeface="Helvetica" charset="0"/>
                      </a:endParaRPr>
                    </a:p>
                  </a:txBody>
                  <a:tcPr marL="45719" marR="45719" marT="45722" marB="45722" horzOverflow="overflow"/>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E3178"/>
                          </a:solidFill>
                          <a:effectLst/>
                          <a:latin typeface="Century Gothic"/>
                          <a:sym typeface="Helvetica" charset="0"/>
                        </a:rPr>
                        <a:t>Models of care: </a:t>
                      </a:r>
                    </a:p>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E3178"/>
                          </a:solidFill>
                          <a:effectLst/>
                          <a:latin typeface="Century Gothic"/>
                          <a:sym typeface="Helvetica" charset="0"/>
                        </a:rPr>
                        <a:t>Understanding Mater maternity care options</a:t>
                      </a:r>
                      <a:endParaRPr kumimoji="0" lang="en-US" sz="1400" b="0" i="0" u="none" strike="noStrike" cap="none" normalizeH="0" baseline="0">
                        <a:ln>
                          <a:noFill/>
                        </a:ln>
                        <a:solidFill>
                          <a:srgbClr val="0E3178"/>
                        </a:solidFill>
                        <a:effectLst/>
                        <a:latin typeface="Century Gothic"/>
                        <a:ea typeface="ＭＳ Ｐゴシック" charset="0"/>
                        <a:cs typeface="+mn-cs"/>
                        <a:sym typeface="Helvetica" charset="0"/>
                      </a:endParaRPr>
                    </a:p>
                  </a:txBody>
                  <a:tcPr marL="45719" marR="45719" marT="45722" marB="45722" horzOverflow="overflow"/>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E3178"/>
                          </a:solidFill>
                          <a:effectLst/>
                          <a:latin typeface="Century Gothic"/>
                          <a:ea typeface="Arial Narrow" charset="0"/>
                          <a:cs typeface="Arial Narrow" charset="0"/>
                          <a:sym typeface="Helvetica" charset="0"/>
                        </a:rPr>
                        <a:t>GP Liaison midwife (GPLM)</a:t>
                      </a:r>
                    </a:p>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E3178"/>
                          </a:solidFill>
                          <a:effectLst/>
                          <a:latin typeface="Century Gothic"/>
                          <a:ea typeface="Arial Narrow" charset="0"/>
                          <a:cs typeface="Arial Narrow" charset="0"/>
                          <a:sym typeface="Helvetica" charset="0"/>
                        </a:rPr>
                        <a:t>Anne Williamson</a:t>
                      </a:r>
                    </a:p>
                  </a:txBody>
                  <a:tcPr marL="45719" marR="45719" marT="45722" marB="45722" horzOverflow="overflow"/>
                </a:tc>
                <a:extLst>
                  <a:ext uri="{0D108BD9-81ED-4DB2-BD59-A6C34878D82A}">
                    <a16:rowId xmlns:a16="http://schemas.microsoft.com/office/drawing/2014/main" val="10002"/>
                  </a:ext>
                </a:extLst>
              </a:tr>
              <a:tr h="248359">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0E3178"/>
                          </a:solidFill>
                          <a:effectLst/>
                          <a:latin typeface="Century Gothic"/>
                          <a:sym typeface="Arial Narrow" charset="0"/>
                        </a:rPr>
                        <a:t>8:20</a:t>
                      </a:r>
                      <a:endParaRPr kumimoji="0" lang="en-US" sz="1400" b="0" i="0" u="none" strike="noStrike" cap="none" normalizeH="0" baseline="0" dirty="0">
                        <a:ln>
                          <a:noFill/>
                        </a:ln>
                        <a:solidFill>
                          <a:srgbClr val="0E3178"/>
                        </a:solidFill>
                        <a:effectLst/>
                        <a:latin typeface="Century Gothic"/>
                        <a:ea typeface="ＭＳ Ｐゴシック" charset="0"/>
                        <a:cs typeface="Helvetica" charset="0"/>
                        <a:sym typeface="Helvetica" charset="0"/>
                      </a:endParaRPr>
                    </a:p>
                  </a:txBody>
                  <a:tcPr marL="45719" marR="45719" marT="45722" marB="45722" horzOverflow="overflow"/>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E3178"/>
                          </a:solidFill>
                          <a:effectLst/>
                          <a:latin typeface="Century Gothic"/>
                          <a:ea typeface="ＭＳ Ｐゴシック"/>
                          <a:cs typeface="Helvetica"/>
                          <a:sym typeface="Helvetica" charset="0"/>
                        </a:rPr>
                        <a:t>Referrals:  </a:t>
                      </a:r>
                      <a:r>
                        <a:rPr kumimoji="0" lang="en-US" sz="1400" b="0" i="0" u="none" strike="noStrike" kern="1200" cap="none" normalizeH="0" baseline="0">
                          <a:ln>
                            <a:noFill/>
                          </a:ln>
                          <a:solidFill>
                            <a:srgbClr val="0E3178"/>
                          </a:solidFill>
                          <a:effectLst/>
                          <a:latin typeface="Century Gothic"/>
                          <a:ea typeface="+mn-ea"/>
                          <a:cs typeface="+mn-cs"/>
                          <a:sym typeface="Helvetica" charset="0"/>
                        </a:rPr>
                        <a:t>What, why and how</a:t>
                      </a:r>
                    </a:p>
                  </a:txBody>
                  <a:tcPr marL="45719" marR="45719" marT="45722" marB="45722" horzOverflow="overflow"/>
                </a:tc>
                <a:tc>
                  <a:txBody>
                    <a:bodyPr/>
                    <a:lstStyle/>
                    <a:p>
                      <a:pPr marL="0" marR="0" lvl="0" indent="0" algn="l" rtl="0" eaLnBrk="1" fontAlgn="base" latinLnBrk="0" hangingPunct="0">
                        <a:lnSpc>
                          <a:spcPct val="100000"/>
                        </a:lnSpc>
                        <a:spcBef>
                          <a:spcPct val="0"/>
                        </a:spcBef>
                        <a:spcAft>
                          <a:spcPct val="0"/>
                        </a:spcAft>
                        <a:buClrTx/>
                        <a:buSzTx/>
                        <a:buFontTx/>
                        <a:buNone/>
                      </a:pPr>
                      <a:r>
                        <a:rPr kumimoji="0" lang="en-US" sz="1400" b="0" i="0" u="none" strike="noStrike" cap="none" normalizeH="0" baseline="0" dirty="0">
                          <a:ln>
                            <a:noFill/>
                          </a:ln>
                          <a:solidFill>
                            <a:srgbClr val="0E3178"/>
                          </a:solidFill>
                          <a:effectLst/>
                          <a:latin typeface="Century Gothic"/>
                          <a:ea typeface="ＭＳ Ｐゴシック"/>
                          <a:cs typeface="Helvetica"/>
                          <a:sym typeface="Helvetica" charset="0"/>
                        </a:rPr>
                        <a:t>Dr </a:t>
                      </a:r>
                      <a:r>
                        <a:rPr lang="en-US" sz="1400" b="0" i="0" u="none" strike="noStrike" cap="none" normalizeH="0" baseline="0" dirty="0">
                          <a:ln>
                            <a:noFill/>
                          </a:ln>
                          <a:solidFill>
                            <a:srgbClr val="0E3178"/>
                          </a:solidFill>
                          <a:effectLst/>
                          <a:latin typeface="Century Gothic"/>
                          <a:ea typeface="ＭＳ Ｐゴシック"/>
                          <a:cs typeface="Helvetica"/>
                        </a:rPr>
                        <a:t>Lok Tung Lee</a:t>
                      </a:r>
                      <a:endParaRPr kumimoji="0" lang="en-US" sz="1400" b="0" i="0" u="none" strike="noStrike" cap="none" normalizeH="0" baseline="0" dirty="0">
                        <a:ln>
                          <a:noFill/>
                        </a:ln>
                        <a:solidFill>
                          <a:srgbClr val="0E3178"/>
                        </a:solidFill>
                        <a:effectLst/>
                        <a:latin typeface="Century Gothic" panose="020B0502020202020204" pitchFamily="34" charset="0"/>
                        <a:ea typeface="ＭＳ Ｐゴシック" charset="0"/>
                        <a:cs typeface="Helvetica" charset="0"/>
                        <a:sym typeface="Helvetica" charset="0"/>
                      </a:endParaRPr>
                    </a:p>
                  </a:txBody>
                  <a:tcPr marL="45719" marR="45719" marT="45722" marB="45722" horzOverflow="overflow"/>
                </a:tc>
                <a:extLst>
                  <a:ext uri="{0D108BD9-81ED-4DB2-BD59-A6C34878D82A}">
                    <a16:rowId xmlns:a16="http://schemas.microsoft.com/office/drawing/2014/main" val="10003"/>
                  </a:ext>
                </a:extLst>
              </a:tr>
              <a:tr h="1033173">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0E3178"/>
                          </a:solidFill>
                          <a:effectLst/>
                          <a:latin typeface="Century Gothic"/>
                          <a:sym typeface="Arial Narrow" charset="0"/>
                        </a:rPr>
                        <a:t>8:35</a:t>
                      </a:r>
                      <a:endParaRPr kumimoji="0" lang="en-US" sz="1400" b="0" i="0" u="none" strike="noStrike" cap="none" normalizeH="0" baseline="0" dirty="0">
                        <a:ln>
                          <a:noFill/>
                        </a:ln>
                        <a:solidFill>
                          <a:srgbClr val="0E3178"/>
                        </a:solidFill>
                        <a:effectLst/>
                        <a:latin typeface="Century Gothic"/>
                        <a:ea typeface="ＭＳ Ｐゴシック" charset="0"/>
                        <a:cs typeface="Helvetica" charset="0"/>
                        <a:sym typeface="Helvetica" charset="0"/>
                      </a:endParaRPr>
                    </a:p>
                  </a:txBody>
                  <a:tcPr marL="45719" marR="45719" marT="45722" marB="45722" horzOverflow="overflow"/>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0E3178"/>
                          </a:solidFill>
                          <a:effectLst/>
                          <a:latin typeface="Century Gothic"/>
                          <a:sym typeface="Arial Narrow" charset="0"/>
                        </a:rPr>
                        <a:t>What’s new in the Zoo?</a:t>
                      </a:r>
                    </a:p>
                    <a:p>
                      <a:pPr marL="0" marR="0" lvl="0" indent="0" algn="l" rtl="0" eaLnBrk="1" fontAlgn="base" latinLnBrk="0" hangingPunct="0">
                        <a:lnSpc>
                          <a:spcPct val="100000"/>
                        </a:lnSpc>
                        <a:spcBef>
                          <a:spcPct val="0"/>
                        </a:spcBef>
                        <a:spcAft>
                          <a:spcPct val="0"/>
                        </a:spcAft>
                        <a:buClrTx/>
                        <a:buSzTx/>
                        <a:buFontTx/>
                        <a:buNone/>
                      </a:pPr>
                      <a:r>
                        <a:rPr kumimoji="0" lang="en-US" sz="1400" b="0" i="0" u="none" strike="noStrike" cap="none" normalizeH="0" baseline="0" dirty="0">
                          <a:ln>
                            <a:noFill/>
                          </a:ln>
                          <a:solidFill>
                            <a:srgbClr val="0E3178"/>
                          </a:solidFill>
                          <a:effectLst/>
                          <a:latin typeface="Century Gothic"/>
                          <a:sym typeface="Arial Narrow" charset="0"/>
                        </a:rPr>
                        <a:t>Dr </a:t>
                      </a:r>
                      <a:r>
                        <a:rPr lang="en-US" sz="1400" b="0" i="0" u="none" strike="noStrike" cap="none" normalizeH="0" baseline="0" dirty="0">
                          <a:ln>
                            <a:noFill/>
                          </a:ln>
                          <a:solidFill>
                            <a:srgbClr val="0E3178"/>
                          </a:solidFill>
                          <a:effectLst/>
                          <a:latin typeface="Century Gothic"/>
                        </a:rPr>
                        <a:t>Lok Tung Lee</a:t>
                      </a:r>
                      <a:endParaRPr kumimoji="0" lang="en-US" sz="1400" b="0" i="0" u="none" strike="noStrike" cap="none" normalizeH="0" baseline="0" dirty="0">
                        <a:ln>
                          <a:noFill/>
                        </a:ln>
                        <a:solidFill>
                          <a:srgbClr val="0E3178"/>
                        </a:solidFill>
                        <a:effectLst/>
                        <a:latin typeface="Century Gothic"/>
                        <a:sym typeface="Arial Narrow" charset="0"/>
                      </a:endParaRPr>
                    </a:p>
                  </a:txBody>
                  <a:tcPr marL="45719" marR="45719" marT="45722" marB="45722" horzOverflow="overflow"/>
                </a:tc>
                <a:tc>
                  <a:txBody>
                    <a:bodyPr/>
                    <a:lstStyle/>
                    <a:p>
                      <a:pPr marL="0" marR="0" lvl="0" indent="0" algn="l">
                        <a:lnSpc>
                          <a:spcPct val="100000"/>
                        </a:lnSpc>
                        <a:spcBef>
                          <a:spcPct val="0"/>
                        </a:spcBef>
                        <a:spcAft>
                          <a:spcPct val="0"/>
                        </a:spcAft>
                        <a:buNone/>
                      </a:pPr>
                      <a:r>
                        <a:rPr lang="en-AU" sz="1400" b="0" i="0" u="none" strike="noStrike" cap="none" normalizeH="0" baseline="0">
                          <a:ln>
                            <a:noFill/>
                          </a:ln>
                          <a:solidFill>
                            <a:srgbClr val="0E3178"/>
                          </a:solidFill>
                          <a:effectLst/>
                          <a:latin typeface="Century Gothic"/>
                        </a:rPr>
                        <a:t>Dr Julian Pavey</a:t>
                      </a:r>
                      <a:br>
                        <a:rPr kumimoji="0" lang="en-US" sz="1400" b="0" i="0" u="none" strike="noStrike" cap="none" normalizeH="0" baseline="0">
                          <a:ln>
                            <a:noFill/>
                          </a:ln>
                          <a:solidFill>
                            <a:srgbClr val="0E3178"/>
                          </a:solidFill>
                          <a:effectLst/>
                          <a:latin typeface="Century Gothic"/>
                          <a:sym typeface="Arial Narrow" charset="0"/>
                        </a:rPr>
                      </a:br>
                      <a:r>
                        <a:rPr kumimoji="0" lang="en-US" sz="1400" b="0" i="0" u="none" strike="noStrike" cap="none" normalizeH="0" baseline="0">
                          <a:ln>
                            <a:noFill/>
                          </a:ln>
                          <a:solidFill>
                            <a:srgbClr val="0E3178"/>
                          </a:solidFill>
                          <a:effectLst/>
                          <a:latin typeface="Century Gothic"/>
                          <a:sym typeface="Arial Narrow" charset="0"/>
                        </a:rPr>
                        <a:t>(Obs Med)</a:t>
                      </a:r>
                    </a:p>
                    <a:p>
                      <a:pPr marL="0" marR="0" lvl="0" indent="0" algn="l" rtl="0" eaLnBrk="1" fontAlgn="base" latinLnBrk="0" hangingPunct="0">
                        <a:lnSpc>
                          <a:spcPct val="100000"/>
                        </a:lnSpc>
                        <a:spcBef>
                          <a:spcPct val="0"/>
                        </a:spcBef>
                        <a:spcAft>
                          <a:spcPct val="0"/>
                        </a:spcAft>
                        <a:buClrTx/>
                        <a:buSzTx/>
                        <a:buFontTx/>
                        <a:buNone/>
                      </a:pPr>
                      <a:r>
                        <a:rPr lang="en-US" sz="1400" b="0" i="0" u="none" strike="noStrike" cap="none" normalizeH="0" baseline="0">
                          <a:ln>
                            <a:noFill/>
                          </a:ln>
                          <a:solidFill>
                            <a:srgbClr val="0E3178"/>
                          </a:solidFill>
                          <a:effectLst/>
                          <a:latin typeface="Century Gothic"/>
                          <a:ea typeface="ＭＳ Ｐゴシック"/>
                          <a:cs typeface="+mn-cs"/>
                        </a:rPr>
                        <a:t>Dr Yanyan Tjioe</a:t>
                      </a:r>
                    </a:p>
                    <a:p>
                      <a:pPr marL="0" marR="0" lvl="0" indent="0" algn="l" defTabSz="914400" rtl="0" eaLnBrk="1" fontAlgn="base" latinLnBrk="0" hangingPunct="0">
                        <a:lnSpc>
                          <a:spcPct val="100000"/>
                        </a:lnSpc>
                        <a:spcBef>
                          <a:spcPct val="0"/>
                        </a:spcBef>
                        <a:spcAft>
                          <a:spcPct val="0"/>
                        </a:spcAft>
                        <a:buClrTx/>
                        <a:buSzTx/>
                        <a:buFontTx/>
                        <a:buNone/>
                        <a:tabLst/>
                      </a:pPr>
                      <a:r>
                        <a:rPr kumimoji="0" lang="en-AU" sz="1400" b="0" i="0" u="none" strike="noStrike" kern="1200" cap="none" normalizeH="0" baseline="0">
                          <a:ln>
                            <a:noFill/>
                          </a:ln>
                          <a:solidFill>
                            <a:srgbClr val="0E3178"/>
                          </a:solidFill>
                          <a:effectLst/>
                          <a:latin typeface="Century Gothic"/>
                          <a:ea typeface="+mn-ea"/>
                          <a:cs typeface="+mn-cs"/>
                          <a:sym typeface="Arial Narrow" charset="0"/>
                        </a:rPr>
                        <a:t>(FRANZCOG)</a:t>
                      </a:r>
                    </a:p>
                  </a:txBody>
                  <a:tcPr marL="45719" marR="45719" marT="45722" marB="45722" horzOverflow="overflow"/>
                </a:tc>
                <a:extLst>
                  <a:ext uri="{0D108BD9-81ED-4DB2-BD59-A6C34878D82A}">
                    <a16:rowId xmlns:a16="http://schemas.microsoft.com/office/drawing/2014/main" val="10004"/>
                  </a:ext>
                </a:extLst>
              </a:tr>
              <a:tr h="645735">
                <a:tc>
                  <a:txBody>
                    <a:bodyPr/>
                    <a:lstStyle/>
                    <a:p>
                      <a:pPr marL="0" marR="0" lvl="0" indent="0" algn="l" defTabSz="914400" rtl="0" eaLnBrk="1"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E3178"/>
                          </a:solidFill>
                          <a:effectLst/>
                          <a:uLnTx/>
                          <a:uFillTx/>
                          <a:latin typeface="Century Gothic"/>
                          <a:ea typeface="+mn-ea"/>
                          <a:cs typeface="+mn-cs"/>
                          <a:sym typeface="Arial Narrow" charset="0"/>
                        </a:rPr>
                        <a:t>9:00</a:t>
                      </a:r>
                      <a:endParaRPr kumimoji="0" lang="en-US" sz="1400" b="0" i="0" u="none" strike="noStrike" cap="none" normalizeH="0" baseline="0">
                        <a:ln>
                          <a:noFill/>
                        </a:ln>
                        <a:solidFill>
                          <a:srgbClr val="0E3178"/>
                        </a:solidFill>
                        <a:effectLst/>
                        <a:latin typeface="Century Gothic"/>
                        <a:ea typeface="ＭＳ Ｐゴシック" charset="0"/>
                        <a:cs typeface="Helvetica" charset="0"/>
                        <a:sym typeface="Helvetica" charset="0"/>
                      </a:endParaRPr>
                    </a:p>
                  </a:txBody>
                  <a:tcPr marL="45719" marR="45719" marT="45722" marB="45722" horzOverflow="overflow"/>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0E3178"/>
                          </a:solidFill>
                          <a:effectLst/>
                          <a:latin typeface="Century Gothic"/>
                          <a:sym typeface="Arial Narrow" charset="0"/>
                        </a:rPr>
                        <a:t>Recurrent issues: </a:t>
                      </a:r>
                    </a:p>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0E3178"/>
                          </a:solidFill>
                          <a:effectLst/>
                          <a:latin typeface="Century Gothic"/>
                          <a:sym typeface="Arial Narrow" charset="0"/>
                        </a:rPr>
                        <a:t>GDM, thyroid disorders</a:t>
                      </a:r>
                    </a:p>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0E3178"/>
                          </a:solidFill>
                          <a:effectLst/>
                          <a:latin typeface="Century Gothic"/>
                          <a:sym typeface="Arial Narrow" charset="0"/>
                        </a:rPr>
                        <a:t>Obesity</a:t>
                      </a:r>
                      <a:endParaRPr kumimoji="0" lang="en-US" sz="1400" b="0" i="0" u="none" strike="noStrike" cap="none" normalizeH="0" baseline="0" dirty="0">
                        <a:ln>
                          <a:noFill/>
                        </a:ln>
                        <a:solidFill>
                          <a:srgbClr val="0E3178"/>
                        </a:solidFill>
                        <a:effectLst/>
                        <a:latin typeface="Century Gothic"/>
                        <a:ea typeface="ＭＳ Ｐゴシック" charset="0"/>
                        <a:cs typeface="Helvetica" charset="0"/>
                        <a:sym typeface="Helvetica" charset="0"/>
                      </a:endParaRPr>
                    </a:p>
                  </a:txBody>
                  <a:tcPr marL="45719" marR="45719" marT="45722" marB="45722" horzOverflow="overflow"/>
                </a:tc>
                <a:tc>
                  <a:txBody>
                    <a:bodyPr/>
                    <a:lstStyle/>
                    <a:p>
                      <a:pPr marL="0" marR="0" lvl="0" indent="0" algn="l" rtl="0" eaLnBrk="1" fontAlgn="base" latinLnBrk="0" hangingPunct="0">
                        <a:lnSpc>
                          <a:spcPct val="100000"/>
                        </a:lnSpc>
                        <a:spcBef>
                          <a:spcPct val="0"/>
                        </a:spcBef>
                        <a:spcAft>
                          <a:spcPct val="0"/>
                        </a:spcAft>
                        <a:buClrTx/>
                        <a:buSzTx/>
                        <a:buFontTx/>
                        <a:buNone/>
                      </a:pPr>
                      <a:r>
                        <a:rPr lang="en-AU" sz="1400" b="0" i="0" u="none" strike="noStrike" cap="none" normalizeH="0" baseline="0">
                          <a:ln>
                            <a:noFill/>
                          </a:ln>
                          <a:solidFill>
                            <a:srgbClr val="0E3178"/>
                          </a:solidFill>
                          <a:effectLst/>
                          <a:latin typeface="Century Gothic"/>
                        </a:rPr>
                        <a:t>Dr Julian Pavey </a:t>
                      </a:r>
                      <a:r>
                        <a:rPr kumimoji="0" lang="en-AU" sz="1400" b="0" i="0" u="none" strike="noStrike" cap="none" normalizeH="0" baseline="0">
                          <a:ln>
                            <a:noFill/>
                          </a:ln>
                          <a:solidFill>
                            <a:srgbClr val="0E3178"/>
                          </a:solidFill>
                          <a:effectLst/>
                          <a:latin typeface="Century Gothic"/>
                          <a:sym typeface="Arial Narrow" charset="0"/>
                        </a:rPr>
                        <a:t>(</a:t>
                      </a:r>
                      <a:r>
                        <a:rPr kumimoji="0" lang="en-AU" sz="1400" b="0" i="0" u="none" strike="noStrike" cap="none" normalizeH="0" baseline="0" err="1">
                          <a:ln>
                            <a:noFill/>
                          </a:ln>
                          <a:solidFill>
                            <a:srgbClr val="0E3178"/>
                          </a:solidFill>
                          <a:effectLst/>
                          <a:latin typeface="Century Gothic"/>
                          <a:sym typeface="Arial Narrow" charset="0"/>
                        </a:rPr>
                        <a:t>Obs</a:t>
                      </a:r>
                      <a:r>
                        <a:rPr kumimoji="0" lang="en-AU" sz="1400" b="0" i="0" u="none" strike="noStrike" cap="none" normalizeH="0" baseline="0">
                          <a:ln>
                            <a:noFill/>
                          </a:ln>
                          <a:solidFill>
                            <a:srgbClr val="0E3178"/>
                          </a:solidFill>
                          <a:effectLst/>
                          <a:latin typeface="Century Gothic"/>
                          <a:sym typeface="Arial Narrow" charset="0"/>
                        </a:rPr>
                        <a:t> Med)</a:t>
                      </a:r>
                      <a:endParaRPr lang="en-AU" sz="1400" b="0" i="0" u="none" strike="noStrike" kern="1200">
                        <a:solidFill>
                          <a:srgbClr val="0E3178"/>
                        </a:solidFill>
                        <a:effectLst/>
                        <a:latin typeface="Century Gothic"/>
                        <a:ea typeface="+mn-ea"/>
                        <a:cs typeface="+mn-cs"/>
                      </a:endParaRPr>
                    </a:p>
                    <a:p>
                      <a:pPr marL="0" marR="0" lvl="0" indent="0" algn="l" rtl="0" eaLnBrk="1" fontAlgn="base" latinLnBrk="0" hangingPunct="0">
                        <a:lnSpc>
                          <a:spcPct val="100000"/>
                        </a:lnSpc>
                        <a:spcBef>
                          <a:spcPct val="0"/>
                        </a:spcBef>
                        <a:spcAft>
                          <a:spcPct val="0"/>
                        </a:spcAft>
                        <a:buClrTx/>
                        <a:buSzTx/>
                        <a:buFontTx/>
                        <a:buNone/>
                      </a:pPr>
                      <a:r>
                        <a:rPr lang="en-US" sz="1400" b="0" i="0" u="none" strike="noStrike" cap="none" normalizeH="0" baseline="0">
                          <a:ln>
                            <a:noFill/>
                          </a:ln>
                          <a:solidFill>
                            <a:srgbClr val="0E3178"/>
                          </a:solidFill>
                          <a:effectLst/>
                          <a:latin typeface="Century Gothic"/>
                          <a:ea typeface="ＭＳ Ｐゴシック"/>
                          <a:cs typeface="Arial Narrow" charset="0"/>
                        </a:rPr>
                        <a:t>Dr Yanyan Tjioe </a:t>
                      </a:r>
                      <a:r>
                        <a:rPr kumimoji="0" lang="en-US" sz="1400" b="0" i="0" u="none" strike="noStrike" cap="none" normalizeH="0" baseline="0">
                          <a:ln>
                            <a:noFill/>
                          </a:ln>
                          <a:solidFill>
                            <a:srgbClr val="0E3178"/>
                          </a:solidFill>
                          <a:effectLst/>
                          <a:latin typeface="Century Gothic"/>
                          <a:ea typeface="ＭＳ Ｐゴシック"/>
                          <a:cs typeface="Arial Narrow" charset="0"/>
                          <a:sym typeface="Arial Narrow" charset="0"/>
                        </a:rPr>
                        <a:t>(FRANZCOG)</a:t>
                      </a:r>
                    </a:p>
                  </a:txBody>
                  <a:tcPr marL="45719" marR="45719" marT="45722" marB="45722" horzOverflow="overflow"/>
                </a:tc>
                <a:extLst>
                  <a:ext uri="{0D108BD9-81ED-4DB2-BD59-A6C34878D82A}">
                    <a16:rowId xmlns:a16="http://schemas.microsoft.com/office/drawing/2014/main" val="2450347603"/>
                  </a:ext>
                </a:extLst>
              </a:tr>
              <a:tr h="427179">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E3178"/>
                          </a:solidFill>
                          <a:effectLst/>
                          <a:latin typeface="Century Gothic"/>
                          <a:sym typeface="Helvetica" charset="0"/>
                        </a:rPr>
                        <a:t>9:25</a:t>
                      </a:r>
                      <a:endParaRPr kumimoji="0" lang="en-US" sz="1400" b="0" i="0" u="none" strike="noStrike" cap="none" normalizeH="0" baseline="0">
                        <a:ln>
                          <a:noFill/>
                        </a:ln>
                        <a:solidFill>
                          <a:srgbClr val="0E3178"/>
                        </a:solidFill>
                        <a:effectLst/>
                        <a:latin typeface="Century Gothic"/>
                        <a:ea typeface="ＭＳ Ｐゴシック" charset="0"/>
                        <a:cs typeface="Arial Narrow"/>
                        <a:sym typeface="Helvetica" charset="0"/>
                      </a:endParaRPr>
                    </a:p>
                  </a:txBody>
                  <a:tcPr marL="45719" marR="45719" marT="45722" marB="45722" horzOverflow="overflow"/>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0E3178"/>
                          </a:solidFill>
                          <a:effectLst/>
                          <a:latin typeface="Century Gothic"/>
                          <a:sym typeface="Arial Narrow" charset="0"/>
                        </a:rPr>
                        <a:t>Screening for Anomalies</a:t>
                      </a:r>
                      <a:endParaRPr kumimoji="0" lang="en-US" sz="1400" b="0" i="0" u="none" strike="noStrike" cap="none" normalizeH="0" baseline="0" dirty="0">
                        <a:ln>
                          <a:noFill/>
                        </a:ln>
                        <a:solidFill>
                          <a:srgbClr val="0E3178"/>
                        </a:solidFill>
                        <a:effectLst/>
                        <a:latin typeface="Century Gothic"/>
                        <a:ea typeface="ＭＳ Ｐゴシック" charset="0"/>
                        <a:cs typeface="Helvetica" charset="0"/>
                        <a:sym typeface="Helvetica" charset="0"/>
                      </a:endParaRPr>
                    </a:p>
                  </a:txBody>
                  <a:tcPr marL="45719" marR="45719" marT="45722" marB="45722" horzOverflow="overflow"/>
                </a:tc>
                <a:tc>
                  <a:txBody>
                    <a:bodyPr/>
                    <a:lstStyle/>
                    <a:p>
                      <a:pPr marL="0" marR="0" lvl="0" indent="0" algn="l" rtl="0" eaLnBrk="1" fontAlgn="base" latinLnBrk="0" hangingPunct="0">
                        <a:lnSpc>
                          <a:spcPct val="100000"/>
                        </a:lnSpc>
                        <a:spcBef>
                          <a:spcPct val="0"/>
                        </a:spcBef>
                        <a:spcAft>
                          <a:spcPct val="0"/>
                        </a:spcAft>
                        <a:buClrTx/>
                        <a:buSzTx/>
                        <a:buFontTx/>
                        <a:buNone/>
                      </a:pPr>
                      <a:r>
                        <a:rPr kumimoji="0" lang="en-US" sz="1400" b="0" i="0" u="none" strike="noStrike" cap="none" normalizeH="0" baseline="0">
                          <a:ln>
                            <a:noFill/>
                          </a:ln>
                          <a:solidFill>
                            <a:srgbClr val="0E3178"/>
                          </a:solidFill>
                          <a:effectLst/>
                          <a:latin typeface="Century Gothic"/>
                          <a:sym typeface="Arial Narrow" charset="0"/>
                        </a:rPr>
                        <a:t>Dr </a:t>
                      </a:r>
                      <a:r>
                        <a:rPr lang="en-US" sz="1400" b="0" i="0" u="none" strike="noStrike" cap="none" normalizeH="0" baseline="0">
                          <a:ln>
                            <a:noFill/>
                          </a:ln>
                          <a:solidFill>
                            <a:srgbClr val="0E3178"/>
                          </a:solidFill>
                          <a:effectLst/>
                          <a:latin typeface="Century Gothic"/>
                        </a:rPr>
                        <a:t>Scott Petersen</a:t>
                      </a:r>
                      <a:endParaRPr lang="en-US">
                        <a:solidFill>
                          <a:srgbClr val="0E3178"/>
                        </a:solidFill>
                      </a:endParaRPr>
                    </a:p>
                    <a:p>
                      <a:pPr marL="0" marR="0" lvl="0" indent="0" algn="l">
                        <a:lnSpc>
                          <a:spcPct val="100000"/>
                        </a:lnSpc>
                        <a:spcBef>
                          <a:spcPct val="0"/>
                        </a:spcBef>
                        <a:spcAft>
                          <a:spcPct val="0"/>
                        </a:spcAft>
                        <a:buClrTx/>
                        <a:buSzTx/>
                        <a:buFontTx/>
                        <a:buNone/>
                      </a:pPr>
                      <a:r>
                        <a:rPr lang="en-US" sz="1400" b="0" i="0" u="none" strike="noStrike" cap="none" normalizeH="0" baseline="0">
                          <a:ln>
                            <a:noFill/>
                          </a:ln>
                          <a:solidFill>
                            <a:srgbClr val="0E3178"/>
                          </a:solidFill>
                          <a:effectLst/>
                          <a:latin typeface="Century Gothic"/>
                        </a:rPr>
                        <a:t>(MFM</a:t>
                      </a:r>
                      <a:r>
                        <a:rPr kumimoji="0" lang="en-US" sz="1400" b="0" i="0" u="none" strike="noStrike" cap="none" normalizeH="0" baseline="0">
                          <a:ln>
                            <a:noFill/>
                          </a:ln>
                          <a:solidFill>
                            <a:srgbClr val="0E3178"/>
                          </a:solidFill>
                          <a:effectLst/>
                          <a:latin typeface="Century Gothic"/>
                          <a:sym typeface="Arial Narrow" charset="0"/>
                        </a:rPr>
                        <a:t>)</a:t>
                      </a:r>
                    </a:p>
                  </a:txBody>
                  <a:tcPr marL="45719" marR="45719" marT="45722" marB="45722" horzOverflow="overflow"/>
                </a:tc>
                <a:extLst>
                  <a:ext uri="{0D108BD9-81ED-4DB2-BD59-A6C34878D82A}">
                    <a16:rowId xmlns:a16="http://schemas.microsoft.com/office/drawing/2014/main" val="10008"/>
                  </a:ext>
                </a:extLst>
              </a:tr>
              <a:tr h="248359">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E3178"/>
                          </a:solidFill>
                          <a:effectLst/>
                          <a:latin typeface="Century Gothic"/>
                          <a:sym typeface="Helvetica" charset="0"/>
                        </a:rPr>
                        <a:t>10:00</a:t>
                      </a:r>
                      <a:endParaRPr kumimoji="0" lang="en-US" sz="1400" b="0" i="0" u="none" strike="noStrike" cap="none" normalizeH="0" baseline="0">
                        <a:ln>
                          <a:noFill/>
                        </a:ln>
                        <a:solidFill>
                          <a:srgbClr val="0E3178"/>
                        </a:solidFill>
                        <a:effectLst/>
                        <a:latin typeface="Century Gothic"/>
                        <a:ea typeface="ＭＳ Ｐゴシック" charset="0"/>
                        <a:cs typeface="Arial Narrow"/>
                        <a:sym typeface="Helvetica" charset="0"/>
                      </a:endParaRPr>
                    </a:p>
                  </a:txBody>
                  <a:tcPr marL="45719" marR="45719" marT="45722" marB="45722" horzOverflow="overflow"/>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kern="1200" cap="none" normalizeH="0" baseline="0" dirty="0">
                          <a:ln>
                            <a:noFill/>
                          </a:ln>
                          <a:solidFill>
                            <a:srgbClr val="0E3178"/>
                          </a:solidFill>
                          <a:effectLst/>
                          <a:latin typeface="Century Gothic"/>
                          <a:ea typeface="+mn-ea"/>
                          <a:cs typeface="+mn-cs"/>
                          <a:sym typeface="Helvetica" charset="0"/>
                        </a:rPr>
                        <a:t>Morning tea break</a:t>
                      </a:r>
                    </a:p>
                  </a:txBody>
                  <a:tcPr marL="45719" marR="45719" marT="45722" marB="45722" horzOverflow="overflow"/>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E3178"/>
                        </a:solidFill>
                        <a:effectLst/>
                        <a:latin typeface="Century Gothic" panose="020B0502020202020204" pitchFamily="34" charset="0"/>
                        <a:sym typeface="Arial Narrow" charset="0"/>
                      </a:endParaRPr>
                    </a:p>
                  </a:txBody>
                  <a:tcPr marL="45719" marR="45719" marT="45722" marB="45722" horzOverflow="overflow"/>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203683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82E563-6D9B-09D3-7804-2AFDC5014EE4}"/>
              </a:ext>
            </a:extLst>
          </p:cNvPr>
          <p:cNvSpPr>
            <a:spLocks noGrp="1"/>
          </p:cNvSpPr>
          <p:nvPr>
            <p:ph type="title"/>
          </p:nvPr>
        </p:nvSpPr>
        <p:spPr>
          <a:xfrm>
            <a:off x="441104" y="764704"/>
            <a:ext cx="9601065" cy="497059"/>
          </a:xfrm>
        </p:spPr>
        <p:txBody>
          <a:bodyPr/>
          <a:lstStyle/>
          <a:p>
            <a:r>
              <a:rPr lang="en-AU" dirty="0"/>
              <a:t>Session 2</a:t>
            </a:r>
          </a:p>
        </p:txBody>
      </p:sp>
      <p:sp>
        <p:nvSpPr>
          <p:cNvPr id="5" name="Slide Number Placeholder 4">
            <a:extLst>
              <a:ext uri="{FF2B5EF4-FFF2-40B4-BE49-F238E27FC236}">
                <a16:creationId xmlns:a16="http://schemas.microsoft.com/office/drawing/2014/main" id="{4BE0EA8E-CB71-AC8A-4115-8A0356886032}"/>
              </a:ext>
            </a:extLst>
          </p:cNvPr>
          <p:cNvSpPr>
            <a:spLocks noGrp="1"/>
          </p:cNvSpPr>
          <p:nvPr>
            <p:ph type="sldNum" sz="quarter" idx="16"/>
          </p:nvPr>
        </p:nvSpPr>
        <p:spPr/>
        <p:txBody>
          <a:bodyPr/>
          <a:lstStyle/>
          <a:p>
            <a:fld id="{E917DE0E-AFB1-41FD-BC35-27DB61CA125F}" type="slidenum">
              <a:rPr lang="en-AU" smtClean="0"/>
              <a:pPr/>
              <a:t>8</a:t>
            </a:fld>
            <a:endParaRPr lang="en-AU"/>
          </a:p>
        </p:txBody>
      </p:sp>
      <p:graphicFrame>
        <p:nvGraphicFramePr>
          <p:cNvPr id="7" name="Content Placeholder 3">
            <a:extLst>
              <a:ext uri="{FF2B5EF4-FFF2-40B4-BE49-F238E27FC236}">
                <a16:creationId xmlns:a16="http://schemas.microsoft.com/office/drawing/2014/main" id="{25E0CAEB-7028-33F3-6676-563450B24D72}"/>
              </a:ext>
            </a:extLst>
          </p:cNvPr>
          <p:cNvGraphicFramePr>
            <a:graphicFrameLocks/>
          </p:cNvGraphicFramePr>
          <p:nvPr>
            <p:extLst>
              <p:ext uri="{D42A27DB-BD31-4B8C-83A1-F6EECF244321}">
                <p14:modId xmlns:p14="http://schemas.microsoft.com/office/powerpoint/2010/main" val="3742613888"/>
              </p:ext>
            </p:extLst>
          </p:nvPr>
        </p:nvGraphicFramePr>
        <p:xfrm>
          <a:off x="407368" y="1556792"/>
          <a:ext cx="9505056" cy="4785693"/>
        </p:xfrm>
        <a:graphic>
          <a:graphicData uri="http://schemas.openxmlformats.org/drawingml/2006/table">
            <a:tbl>
              <a:tblPr firstRow="1" bandRow="1">
                <a:tableStyleId>{69012ECD-51FC-41F1-AA8D-1B2483CD663E}</a:tableStyleId>
              </a:tblPr>
              <a:tblGrid>
                <a:gridCol w="1030875">
                  <a:extLst>
                    <a:ext uri="{9D8B030D-6E8A-4147-A177-3AD203B41FA5}">
                      <a16:colId xmlns:a16="http://schemas.microsoft.com/office/drawing/2014/main" val="20000"/>
                    </a:ext>
                  </a:extLst>
                </a:gridCol>
                <a:gridCol w="5352002">
                  <a:extLst>
                    <a:ext uri="{9D8B030D-6E8A-4147-A177-3AD203B41FA5}">
                      <a16:colId xmlns:a16="http://schemas.microsoft.com/office/drawing/2014/main" val="20001"/>
                    </a:ext>
                  </a:extLst>
                </a:gridCol>
                <a:gridCol w="3122179">
                  <a:extLst>
                    <a:ext uri="{9D8B030D-6E8A-4147-A177-3AD203B41FA5}">
                      <a16:colId xmlns:a16="http://schemas.microsoft.com/office/drawing/2014/main" val="20002"/>
                    </a:ext>
                  </a:extLst>
                </a:gridCol>
              </a:tblGrid>
              <a:tr h="388776">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effectLst/>
                          <a:latin typeface="Century Gothic"/>
                          <a:sym typeface="Arial Narrow" charset="0"/>
                        </a:rPr>
                        <a:t>Time</a:t>
                      </a:r>
                      <a:endParaRPr kumimoji="0" lang="en-US" sz="1600" b="0" i="0" u="none" strike="noStrike" cap="none" normalizeH="0" baseline="0" dirty="0">
                        <a:ln>
                          <a:noFill/>
                        </a:ln>
                        <a:solidFill>
                          <a:srgbClr val="000000"/>
                        </a:solidFill>
                        <a:effectLst/>
                        <a:latin typeface="Century Gothic"/>
                        <a:ea typeface="ＭＳ Ｐゴシック" charset="0"/>
                        <a:cs typeface="Arial Narrow"/>
                        <a:sym typeface="Helvetica" charset="0"/>
                      </a:endParaRPr>
                    </a:p>
                  </a:txBody>
                  <a:tcPr marL="45719" marR="45719" marT="45719" marB="45719" horzOverflow="overflow"/>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600" b="0" i="0" u="none" strike="noStrike" cap="none" normalizeH="0" baseline="0">
                          <a:ln>
                            <a:noFill/>
                          </a:ln>
                          <a:effectLst/>
                          <a:latin typeface="Century Gothic"/>
                          <a:sym typeface="Arial Narrow" charset="0"/>
                        </a:rPr>
                        <a:t>Session</a:t>
                      </a:r>
                      <a:endParaRPr kumimoji="0" lang="en-US" sz="1600" b="0" i="0" u="none" strike="noStrike" cap="none" normalizeH="0" baseline="0">
                        <a:ln>
                          <a:noFill/>
                        </a:ln>
                        <a:solidFill>
                          <a:srgbClr val="000000"/>
                        </a:solidFill>
                        <a:effectLst/>
                        <a:latin typeface="Century Gothic"/>
                        <a:ea typeface="ＭＳ Ｐゴシック" charset="0"/>
                        <a:cs typeface="Arial Narrow"/>
                        <a:sym typeface="Helvetica" charset="0"/>
                      </a:endParaRPr>
                    </a:p>
                  </a:txBody>
                  <a:tcPr marL="45719" marR="45719" marT="45719" marB="45719" horzOverflow="overflow"/>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effectLst/>
                          <a:latin typeface="Century Gothic"/>
                          <a:sym typeface="Arial Narrow" charset="0"/>
                        </a:rPr>
                        <a:t>Who</a:t>
                      </a:r>
                      <a:endParaRPr kumimoji="0" lang="en-US" sz="1600" b="0" i="0" u="none" strike="noStrike" cap="none" normalizeH="0" baseline="0" dirty="0">
                        <a:ln>
                          <a:noFill/>
                        </a:ln>
                        <a:solidFill>
                          <a:srgbClr val="000000"/>
                        </a:solidFill>
                        <a:effectLst/>
                        <a:latin typeface="Century Gothic"/>
                        <a:ea typeface="ＭＳ Ｐゴシック" charset="0"/>
                        <a:cs typeface="Arial Narrow"/>
                        <a:sym typeface="Helvetica" charset="0"/>
                      </a:endParaRPr>
                    </a:p>
                  </a:txBody>
                  <a:tcPr marL="45719" marR="45719" marT="45719" marB="45719" horzOverflow="overflow"/>
                </a:tc>
                <a:extLst>
                  <a:ext uri="{0D108BD9-81ED-4DB2-BD59-A6C34878D82A}">
                    <a16:rowId xmlns:a16="http://schemas.microsoft.com/office/drawing/2014/main" val="10000"/>
                  </a:ext>
                </a:extLst>
              </a:tr>
              <a:tr h="543217">
                <a:tc>
                  <a:txBody>
                    <a:bodyPr/>
                    <a:lstStyle/>
                    <a:p>
                      <a:pPr marL="0" lvl="0" indent="0" algn="l" defTabSz="914400">
                        <a:lnSpc>
                          <a:spcPct val="100000"/>
                        </a:lnSpc>
                        <a:spcBef>
                          <a:spcPct val="0"/>
                        </a:spcBef>
                        <a:spcAft>
                          <a:spcPct val="0"/>
                        </a:spcAft>
                        <a:buNone/>
                        <a:tabLst/>
                      </a:pPr>
                      <a:r>
                        <a:rPr lang="en-US" sz="1400" b="0" i="0" u="none" strike="noStrike" cap="none" normalizeH="0" baseline="0" dirty="0">
                          <a:ln>
                            <a:noFill/>
                          </a:ln>
                          <a:solidFill>
                            <a:srgbClr val="0E3178"/>
                          </a:solidFill>
                          <a:effectLst/>
                          <a:latin typeface="Century Gothic"/>
                          <a:ea typeface="ＭＳ Ｐゴシック"/>
                          <a:cs typeface="Arial Narrow"/>
                        </a:rPr>
                        <a:t>10:30</a:t>
                      </a:r>
                      <a:endParaRPr kumimoji="0" lang="en-US" sz="1400" b="0" i="0" u="none" strike="noStrike" cap="none" normalizeH="0" baseline="0" dirty="0">
                        <a:ln>
                          <a:noFill/>
                        </a:ln>
                        <a:solidFill>
                          <a:srgbClr val="0E3178"/>
                        </a:solidFill>
                        <a:effectLst/>
                        <a:latin typeface="Century Gothic"/>
                        <a:ea typeface="ＭＳ Ｐゴシック"/>
                        <a:cs typeface="Arial Narrow"/>
                        <a:sym typeface="Helvetica" charset="0"/>
                      </a:endParaRPr>
                    </a:p>
                  </a:txBody>
                  <a:tcPr marL="45718" marR="45718" marT="45718" marB="45718"/>
                </a:tc>
                <a:tc>
                  <a:txBody>
                    <a:bodyPr/>
                    <a:lstStyle/>
                    <a:p>
                      <a:pPr marL="0" lvl="0" indent="0" algn="l">
                        <a:lnSpc>
                          <a:spcPct val="100000"/>
                        </a:lnSpc>
                        <a:spcBef>
                          <a:spcPct val="0"/>
                        </a:spcBef>
                        <a:spcAft>
                          <a:spcPct val="0"/>
                        </a:spcAft>
                        <a:buNone/>
                      </a:pPr>
                      <a:r>
                        <a:rPr lang="en-US" sz="1400" b="0" i="0" u="none" strike="noStrike" cap="none" normalizeH="0" baseline="0" dirty="0">
                          <a:ln>
                            <a:noFill/>
                          </a:ln>
                          <a:solidFill>
                            <a:srgbClr val="0E3178"/>
                          </a:solidFill>
                          <a:effectLst/>
                          <a:latin typeface="Century Gothic"/>
                        </a:rPr>
                        <a:t>Mater Springfield</a:t>
                      </a:r>
                      <a:endParaRPr kumimoji="0" lang="en-US" sz="1400" b="0" i="0" u="none" strike="noStrike" cap="none" normalizeH="0" baseline="0" dirty="0">
                        <a:ln>
                          <a:noFill/>
                        </a:ln>
                        <a:solidFill>
                          <a:srgbClr val="0E3178"/>
                        </a:solidFill>
                        <a:effectLst/>
                        <a:latin typeface="Century Gothic"/>
                        <a:sym typeface="Arial Narrow" charset="0"/>
                      </a:endParaRPr>
                    </a:p>
                  </a:txBody>
                  <a:tcPr marL="45718" marR="45718" marT="45718" marB="45718"/>
                </a:tc>
                <a:tc>
                  <a:txBody>
                    <a:bodyPr/>
                    <a:lstStyle/>
                    <a:p>
                      <a:pPr marL="0" lvl="0" indent="0" algn="l">
                        <a:lnSpc>
                          <a:spcPct val="100000"/>
                        </a:lnSpc>
                        <a:spcBef>
                          <a:spcPct val="0"/>
                        </a:spcBef>
                        <a:spcAft>
                          <a:spcPct val="0"/>
                        </a:spcAft>
                        <a:buNone/>
                      </a:pPr>
                      <a:r>
                        <a:rPr lang="en-AU" sz="1400" b="0" i="0" u="none" strike="noStrike" kern="1200" cap="none" normalizeH="0" baseline="0">
                          <a:ln>
                            <a:noFill/>
                          </a:ln>
                          <a:solidFill>
                            <a:srgbClr val="0E3178"/>
                          </a:solidFill>
                          <a:effectLst/>
                          <a:latin typeface="Century Gothic"/>
                          <a:ea typeface="+mn-ea"/>
                          <a:cs typeface="+mn-cs"/>
                        </a:rPr>
                        <a:t>Brooke Panadero, GPLM</a:t>
                      </a:r>
                      <a:endParaRPr kumimoji="0" lang="en-AU" sz="1400" b="0" i="0" u="none" strike="noStrike" kern="1200" cap="none" normalizeH="0" baseline="0">
                        <a:ln>
                          <a:noFill/>
                        </a:ln>
                        <a:solidFill>
                          <a:srgbClr val="0E3178"/>
                        </a:solidFill>
                        <a:effectLst/>
                        <a:latin typeface="Century Gothic"/>
                        <a:ea typeface="+mn-ea"/>
                        <a:cs typeface="+mn-cs"/>
                        <a:sym typeface="Helvetica" charset="0"/>
                      </a:endParaRPr>
                    </a:p>
                  </a:txBody>
                  <a:tcPr marL="45718" marR="45718" marT="45718" marB="45718"/>
                </a:tc>
                <a:extLst>
                  <a:ext uri="{0D108BD9-81ED-4DB2-BD59-A6C34878D82A}">
                    <a16:rowId xmlns:a16="http://schemas.microsoft.com/office/drawing/2014/main" val="3908389803"/>
                  </a:ext>
                </a:extLst>
              </a:tr>
              <a:tr h="543218">
                <a:tc>
                  <a:txBody>
                    <a:bodyPr/>
                    <a:lstStyle/>
                    <a:p>
                      <a:pPr marL="0" marR="0" lvl="0" indent="0" algn="l" defTabSz="914400" rtl="0" eaLnBrk="1" fontAlgn="base" latinLnBrk="0" hangingPunct="0">
                        <a:lnSpc>
                          <a:spcPct val="100000"/>
                        </a:lnSpc>
                        <a:spcBef>
                          <a:spcPct val="0"/>
                        </a:spcBef>
                        <a:spcAft>
                          <a:spcPct val="0"/>
                        </a:spcAft>
                        <a:buClrTx/>
                        <a:buSzTx/>
                        <a:buFontTx/>
                        <a:buNone/>
                        <a:tabLst/>
                        <a:defRPr/>
                      </a:pPr>
                      <a:r>
                        <a:rPr lang="en-US" sz="1400" b="0" i="0" u="none" strike="noStrike" cap="none" normalizeH="0" baseline="0">
                          <a:ln>
                            <a:noFill/>
                          </a:ln>
                          <a:solidFill>
                            <a:srgbClr val="0E3178"/>
                          </a:solidFill>
                          <a:effectLst/>
                          <a:latin typeface="Century Gothic"/>
                        </a:rPr>
                        <a:t>10:35</a:t>
                      </a:r>
                      <a:endParaRPr kumimoji="0" lang="en-US" sz="1400" b="0" i="0" u="none" strike="noStrike" cap="none" normalizeH="0" baseline="0">
                        <a:ln>
                          <a:noFill/>
                        </a:ln>
                        <a:solidFill>
                          <a:srgbClr val="0E3178"/>
                        </a:solidFill>
                        <a:effectLst/>
                        <a:latin typeface="Century Gothic"/>
                        <a:ea typeface="ＭＳ Ｐゴシック" charset="0"/>
                        <a:cs typeface="Arial Narrow"/>
                        <a:sym typeface="Helvetica" charset="0"/>
                      </a:endParaRPr>
                    </a:p>
                    <a:p>
                      <a:pPr marL="0" marR="0" lvl="0" indent="0" algn="l" defTabSz="914400" rtl="0" eaLnBrk="1"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rgbClr val="0E3178"/>
                        </a:solidFill>
                        <a:effectLst/>
                        <a:latin typeface="Century Gothic" panose="020B0502020202020204" pitchFamily="34" charset="0"/>
                        <a:ea typeface="ＭＳ Ｐゴシック" charset="0"/>
                        <a:cs typeface="Arial Narrow"/>
                        <a:sym typeface="Helvetica" charset="0"/>
                      </a:endParaRPr>
                    </a:p>
                  </a:txBody>
                  <a:tcPr marL="45719" marR="45719" marT="45719" marB="45719" horzOverflow="overflow"/>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0E3178"/>
                          </a:solidFill>
                          <a:effectLst/>
                          <a:latin typeface="Century Gothic"/>
                          <a:sym typeface="Arial Narrow" charset="0"/>
                        </a:rPr>
                        <a:t>Physiotherapy</a:t>
                      </a:r>
                    </a:p>
                  </a:txBody>
                  <a:tcPr marL="45719" marR="45719" marT="45719" marB="45719" horzOverflow="overflow"/>
                </a:tc>
                <a:tc>
                  <a:txBody>
                    <a:bodyPr/>
                    <a:lstStyle/>
                    <a:p>
                      <a:pPr marL="0" marR="0" lvl="0" indent="0" algn="l">
                        <a:lnSpc>
                          <a:spcPct val="100000"/>
                        </a:lnSpc>
                        <a:spcBef>
                          <a:spcPct val="0"/>
                        </a:spcBef>
                        <a:spcAft>
                          <a:spcPct val="0"/>
                        </a:spcAft>
                        <a:buNone/>
                      </a:pPr>
                      <a:r>
                        <a:rPr lang="en-AU" sz="1400" b="0" i="0" u="none" strike="noStrike" kern="1200" cap="none" normalizeH="0" baseline="0">
                          <a:ln>
                            <a:noFill/>
                          </a:ln>
                          <a:solidFill>
                            <a:srgbClr val="0E3178"/>
                          </a:solidFill>
                          <a:effectLst/>
                          <a:latin typeface="Century Gothic"/>
                          <a:ea typeface="+mn-ea"/>
                          <a:cs typeface="+mn-cs"/>
                        </a:rPr>
                        <a:t>Dr Lok Tung Lee</a:t>
                      </a:r>
                      <a:endParaRPr kumimoji="0" lang="en-US" sz="1400">
                        <a:solidFill>
                          <a:srgbClr val="0E3178"/>
                        </a:solidFill>
                        <a:sym typeface="Helvetica" charset="0"/>
                      </a:endParaRPr>
                    </a:p>
                  </a:txBody>
                  <a:tcPr marL="45719" marR="45719" marT="45719" marB="45719" horzOverflow="overflow"/>
                </a:tc>
                <a:extLst>
                  <a:ext uri="{0D108BD9-81ED-4DB2-BD59-A6C34878D82A}">
                    <a16:rowId xmlns:a16="http://schemas.microsoft.com/office/drawing/2014/main" val="2629161884"/>
                  </a:ext>
                </a:extLst>
              </a:tr>
              <a:tr h="766897">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E3178"/>
                          </a:solidFill>
                          <a:effectLst/>
                          <a:latin typeface="Century Gothic"/>
                          <a:ea typeface="ＭＳ Ｐゴシック"/>
                          <a:cs typeface="Arial Narrow"/>
                          <a:sym typeface="Helvetica" charset="0"/>
                        </a:rPr>
                        <a:t>10:40</a:t>
                      </a:r>
                    </a:p>
                  </a:txBody>
                  <a:tcPr marL="45719" marR="45719" marT="45719" marB="45719" horzOverflow="overflow"/>
                </a:tc>
                <a:tc>
                  <a:txBody>
                    <a:bodyPr/>
                    <a:lstStyle/>
                    <a:p>
                      <a:pPr marL="0" marR="0" lvl="0" indent="0" algn="l" defTabSz="914400" rtl="0" eaLnBrk="1" fontAlgn="base" latinLnBrk="0" hangingPunct="0">
                        <a:lnSpc>
                          <a:spcPct val="100000"/>
                        </a:lnSpc>
                        <a:spcBef>
                          <a:spcPct val="0"/>
                        </a:spcBef>
                        <a:spcAft>
                          <a:spcPct val="0"/>
                        </a:spcAft>
                        <a:buClrTx/>
                        <a:buSzTx/>
                        <a:buFontTx/>
                        <a:buNone/>
                        <a:tabLst/>
                        <a:defRPr/>
                      </a:pPr>
                      <a:r>
                        <a:rPr kumimoji="0" lang="en-US" sz="1400" b="0" i="0" u="none" strike="noStrike" cap="none" normalizeH="0" baseline="0" dirty="0">
                          <a:ln>
                            <a:noFill/>
                          </a:ln>
                          <a:solidFill>
                            <a:srgbClr val="0E3178"/>
                          </a:solidFill>
                          <a:effectLst/>
                          <a:latin typeface="Century Gothic"/>
                          <a:sym typeface="Arial Narrow" charset="0"/>
                        </a:rPr>
                        <a:t>Mental health – general principles </a:t>
                      </a:r>
                      <a:endParaRPr kumimoji="0" lang="en-US" sz="1400" b="0" i="0" u="none" strike="noStrike" cap="none" normalizeH="0" baseline="0" dirty="0">
                        <a:ln>
                          <a:noFill/>
                        </a:ln>
                        <a:solidFill>
                          <a:srgbClr val="0E3178"/>
                        </a:solidFill>
                        <a:effectLst/>
                        <a:latin typeface="Century Gothic"/>
                        <a:ea typeface="ＭＳ Ｐゴシック" charset="0"/>
                        <a:cs typeface="Arial Narrow"/>
                        <a:sym typeface="Helvetica" charset="0"/>
                      </a:endParaRPr>
                    </a:p>
                    <a:p>
                      <a:pPr marL="0" marR="0" lvl="0" indent="0" algn="l" defTabSz="914400" rtl="0" eaLnBrk="1"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E3178"/>
                        </a:solidFill>
                        <a:effectLst/>
                        <a:latin typeface="Century Gothic" panose="020B0502020202020204" pitchFamily="34" charset="0"/>
                        <a:ea typeface="ＭＳ Ｐゴシック" charset="0"/>
                        <a:cs typeface="Arial Narrow"/>
                        <a:sym typeface="Helvetica" charset="0"/>
                      </a:endParaRPr>
                    </a:p>
                  </a:txBody>
                  <a:tcPr marL="45719" marR="45719" marT="45719" marB="45719" horzOverflow="overflow"/>
                </a:tc>
                <a:tc>
                  <a:txBody>
                    <a:bodyPr/>
                    <a:lstStyle/>
                    <a:p>
                      <a:pPr marL="0" marR="0" lvl="0" indent="0" algn="l" rtl="0" eaLnBrk="1" fontAlgn="base" latinLnBrk="0" hangingPunct="0">
                        <a:lnSpc>
                          <a:spcPct val="100000"/>
                        </a:lnSpc>
                        <a:spcBef>
                          <a:spcPct val="0"/>
                        </a:spcBef>
                        <a:spcAft>
                          <a:spcPct val="0"/>
                        </a:spcAft>
                        <a:buClrTx/>
                        <a:buSzTx/>
                        <a:buFontTx/>
                        <a:buNone/>
                      </a:pPr>
                      <a:r>
                        <a:rPr lang="en-US" sz="1400" b="0" i="0" u="none" strike="noStrike" cap="none" normalizeH="0" baseline="0">
                          <a:ln>
                            <a:noFill/>
                          </a:ln>
                          <a:solidFill>
                            <a:srgbClr val="0E3178"/>
                          </a:solidFill>
                          <a:effectLst/>
                          <a:latin typeface="Century Gothic"/>
                        </a:rPr>
                        <a:t>Elizabeth Keays</a:t>
                      </a:r>
                      <a:endParaRPr kumimoji="0" lang="en-US" sz="1400" b="0" i="0" u="none" strike="noStrike" cap="none" normalizeH="0" baseline="0">
                        <a:ln>
                          <a:noFill/>
                        </a:ln>
                        <a:solidFill>
                          <a:srgbClr val="0E3178"/>
                        </a:solidFill>
                        <a:effectLst/>
                        <a:latin typeface="Century Gothic"/>
                        <a:sym typeface="Arial Narrow" charset="0"/>
                      </a:endParaRPr>
                    </a:p>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E3178"/>
                          </a:solidFill>
                          <a:effectLst/>
                          <a:latin typeface="Century Gothic"/>
                          <a:sym typeface="Arial Narrow" charset="0"/>
                        </a:rPr>
                        <a:t>Perinatal Psychologist</a:t>
                      </a:r>
                    </a:p>
                  </a:txBody>
                  <a:tcPr marL="45719" marR="45719" marT="45719" marB="45719" horzOverflow="overflow"/>
                </a:tc>
                <a:extLst>
                  <a:ext uri="{0D108BD9-81ED-4DB2-BD59-A6C34878D82A}">
                    <a16:rowId xmlns:a16="http://schemas.microsoft.com/office/drawing/2014/main" val="3926198635"/>
                  </a:ext>
                </a:extLst>
              </a:tr>
              <a:tr h="543218">
                <a:tc>
                  <a:txBody>
                    <a:bodyPr/>
                    <a:lstStyle/>
                    <a:p>
                      <a:pPr marL="0" marR="0" lvl="0" indent="0" algn="l" defTabSz="914400" rtl="0" eaLnBrk="1" fontAlgn="base" latinLnBrk="0" hangingPunct="0">
                        <a:lnSpc>
                          <a:spcPct val="100000"/>
                        </a:lnSpc>
                        <a:spcBef>
                          <a:spcPct val="0"/>
                        </a:spcBef>
                        <a:spcAft>
                          <a:spcPct val="0"/>
                        </a:spcAft>
                        <a:buClrTx/>
                        <a:buSzTx/>
                        <a:buFontTx/>
                        <a:buNone/>
                        <a:tabLst/>
                        <a:defRPr/>
                      </a:pPr>
                      <a:r>
                        <a:rPr kumimoji="0" lang="en-US" sz="1400" b="0" i="0" u="none" strike="noStrike" cap="none" normalizeH="0" baseline="0">
                          <a:ln>
                            <a:noFill/>
                          </a:ln>
                          <a:solidFill>
                            <a:srgbClr val="0E3178"/>
                          </a:solidFill>
                          <a:effectLst/>
                          <a:latin typeface="Century Gothic"/>
                          <a:sym typeface="Arial Narrow" charset="0"/>
                        </a:rPr>
                        <a:t>10:55</a:t>
                      </a:r>
                      <a:endParaRPr kumimoji="0" lang="en-US" sz="1400" b="0" i="0" u="none" strike="noStrike" cap="none" normalizeH="0" baseline="0">
                        <a:ln>
                          <a:noFill/>
                        </a:ln>
                        <a:solidFill>
                          <a:srgbClr val="0E3178"/>
                        </a:solidFill>
                        <a:effectLst/>
                        <a:latin typeface="Century Gothic"/>
                        <a:ea typeface="ＭＳ Ｐゴシック" charset="0"/>
                        <a:cs typeface="Arial Narrow"/>
                        <a:sym typeface="Helvetica" charset="0"/>
                      </a:endParaRPr>
                    </a:p>
                    <a:p>
                      <a:pPr marL="0" marR="0" lvl="0" indent="0" algn="l" defTabSz="914400" rtl="0" eaLnBrk="1"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rgbClr val="0E3178"/>
                        </a:solidFill>
                        <a:effectLst/>
                        <a:latin typeface="Century Gothic" panose="020B0502020202020204" pitchFamily="34" charset="0"/>
                        <a:ea typeface="ＭＳ Ｐゴシック" charset="0"/>
                        <a:cs typeface="Arial Narrow"/>
                        <a:sym typeface="Helvetica" charset="0"/>
                      </a:endParaRPr>
                    </a:p>
                  </a:txBody>
                  <a:tcPr marL="45719" marR="45719" marT="45719" marB="45719" horzOverflow="overflow"/>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0E3178"/>
                          </a:solidFill>
                          <a:effectLst/>
                          <a:latin typeface="Century Gothic"/>
                          <a:sym typeface="Arial Narrow" charset="0"/>
                        </a:rPr>
                        <a:t>Pharmacology &amp; pregnancy</a:t>
                      </a:r>
                      <a:endParaRPr kumimoji="0" lang="en-US" sz="1400" b="0" i="0" u="none" strike="noStrike" cap="none" normalizeH="0" baseline="0" dirty="0">
                        <a:ln>
                          <a:noFill/>
                        </a:ln>
                        <a:solidFill>
                          <a:srgbClr val="0E3178"/>
                        </a:solidFill>
                        <a:effectLst/>
                        <a:latin typeface="Century Gothic"/>
                        <a:ea typeface="ＭＳ Ｐゴシック" charset="0"/>
                        <a:cs typeface="Arial Narrow"/>
                        <a:sym typeface="Helvetica" charset="0"/>
                      </a:endParaRPr>
                    </a:p>
                  </a:txBody>
                  <a:tcPr marL="45719" marR="45719" marT="45719" marB="45719" horzOverflow="overflow"/>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E3178"/>
                          </a:solidFill>
                          <a:effectLst/>
                          <a:latin typeface="Century Gothic"/>
                          <a:sym typeface="Arial Narrow" charset="0"/>
                        </a:rPr>
                        <a:t>Dr Treasure McGuire </a:t>
                      </a:r>
                    </a:p>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E3178"/>
                          </a:solidFill>
                          <a:effectLst/>
                          <a:latin typeface="Century Gothic"/>
                          <a:sym typeface="Arial Narrow" charset="0"/>
                        </a:rPr>
                        <a:t>Pharmacist </a:t>
                      </a:r>
                      <a:endParaRPr kumimoji="0" lang="en-US" sz="1400" b="0" i="0" u="none" strike="noStrike" cap="none" normalizeH="0" baseline="0">
                        <a:ln>
                          <a:noFill/>
                        </a:ln>
                        <a:solidFill>
                          <a:srgbClr val="0E3178"/>
                        </a:solidFill>
                        <a:effectLst/>
                        <a:latin typeface="Century Gothic"/>
                        <a:ea typeface="ＭＳ Ｐゴシック" charset="0"/>
                        <a:cs typeface="Arial Narrow"/>
                        <a:sym typeface="Helvetica" charset="0"/>
                      </a:endParaRPr>
                    </a:p>
                  </a:txBody>
                  <a:tcPr marL="45719" marR="45719" marT="45719" marB="45719" horzOverflow="overflow"/>
                </a:tc>
                <a:extLst>
                  <a:ext uri="{0D108BD9-81ED-4DB2-BD59-A6C34878D82A}">
                    <a16:rowId xmlns:a16="http://schemas.microsoft.com/office/drawing/2014/main" val="10001"/>
                  </a:ext>
                </a:extLst>
              </a:tr>
              <a:tr h="1508546">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E3178"/>
                          </a:solidFill>
                          <a:effectLst/>
                          <a:latin typeface="Century Gothic"/>
                          <a:sym typeface="Arial Narrow" charset="0"/>
                        </a:rPr>
                        <a:t>11:10</a:t>
                      </a:r>
                      <a:endParaRPr kumimoji="0" lang="en-US" sz="1400" b="0" i="0" u="none" strike="noStrike" cap="none" normalizeH="0" baseline="0">
                        <a:ln>
                          <a:noFill/>
                        </a:ln>
                        <a:solidFill>
                          <a:srgbClr val="0E3178"/>
                        </a:solidFill>
                        <a:effectLst/>
                        <a:latin typeface="Century Gothic"/>
                        <a:ea typeface="ＭＳ Ｐゴシック" charset="0"/>
                        <a:cs typeface="Arial Narrow"/>
                        <a:sym typeface="Helvetica" charset="0"/>
                      </a:endParaRPr>
                    </a:p>
                  </a:txBody>
                  <a:tcPr marL="45719" marR="45719" marT="45719" marB="45719" horzOverflow="overflow"/>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0E3178"/>
                          </a:solidFill>
                          <a:effectLst/>
                          <a:latin typeface="Century Gothic"/>
                          <a:sym typeface="Arial Narrow" charset="0"/>
                        </a:rPr>
                        <a:t>Case work </a:t>
                      </a:r>
                      <a:br>
                        <a:rPr kumimoji="0" lang="en-US" sz="1400" b="0" i="0" u="none" strike="noStrike" cap="none" normalizeH="0" baseline="0" dirty="0">
                          <a:ln>
                            <a:noFill/>
                          </a:ln>
                          <a:solidFill>
                            <a:srgbClr val="0E3178"/>
                          </a:solidFill>
                          <a:effectLst/>
                          <a:latin typeface="Century Gothic"/>
                          <a:sym typeface="Arial Narrow" charset="0"/>
                        </a:rPr>
                      </a:br>
                      <a:endParaRPr kumimoji="0" lang="en-US" sz="1400" b="0" i="0" u="none" strike="noStrike" cap="none" normalizeH="0" baseline="0" dirty="0">
                        <a:ln>
                          <a:noFill/>
                        </a:ln>
                        <a:solidFill>
                          <a:srgbClr val="0E3178"/>
                        </a:solidFill>
                        <a:effectLst/>
                        <a:latin typeface="Century Gothic"/>
                        <a:sym typeface="Arial Narrow" charset="0"/>
                      </a:endParaRPr>
                    </a:p>
                  </a:txBody>
                  <a:tcPr marL="45719" marR="45719" marT="45719" marB="45719" horzOverflow="overflow"/>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0" i="0" u="none" strike="noStrike" kern="1200" dirty="0">
                          <a:solidFill>
                            <a:srgbClr val="0E3178"/>
                          </a:solidFill>
                          <a:effectLst/>
                          <a:latin typeface="Century Gothic"/>
                          <a:ea typeface="+mn-ea"/>
                          <a:cs typeface="+mn-cs"/>
                        </a:rPr>
                        <a:t>Anne Williamson (GPLM)</a:t>
                      </a:r>
                    </a:p>
                    <a:p>
                      <a:pPr marL="0" marR="0" lvl="0" indent="0" algn="l" rtl="0" eaLnBrk="1" fontAlgn="auto" latinLnBrk="0" hangingPunct="1">
                        <a:lnSpc>
                          <a:spcPct val="100000"/>
                        </a:lnSpc>
                        <a:spcBef>
                          <a:spcPts val="0"/>
                        </a:spcBef>
                        <a:spcAft>
                          <a:spcPts val="0"/>
                        </a:spcAft>
                        <a:buClrTx/>
                        <a:buSzTx/>
                        <a:buFontTx/>
                        <a:buNone/>
                      </a:pPr>
                      <a:r>
                        <a:rPr lang="en-AU" sz="1400" b="0" i="0" u="none" strike="noStrike" kern="1200" dirty="0">
                          <a:solidFill>
                            <a:srgbClr val="0E3178"/>
                          </a:solidFill>
                          <a:effectLst/>
                          <a:latin typeface="Century Gothic"/>
                          <a:ea typeface="+mn-ea"/>
                          <a:cs typeface="+mn-cs"/>
                        </a:rPr>
                        <a:t>Erin Hutley-Clark (GPLM)</a:t>
                      </a:r>
                    </a:p>
                    <a:p>
                      <a:pPr marL="0" marR="0" lvl="0" indent="0" algn="l">
                        <a:lnSpc>
                          <a:spcPct val="100000"/>
                        </a:lnSpc>
                        <a:spcBef>
                          <a:spcPts val="0"/>
                        </a:spcBef>
                        <a:spcAft>
                          <a:spcPts val="0"/>
                        </a:spcAft>
                        <a:buClrTx/>
                        <a:buSzTx/>
                        <a:buFontTx/>
                        <a:buNone/>
                      </a:pPr>
                      <a:r>
                        <a:rPr lang="en-AU" sz="1400" b="0" i="0" u="none" strike="noStrike" kern="1200" dirty="0">
                          <a:solidFill>
                            <a:srgbClr val="0E3178"/>
                          </a:solidFill>
                          <a:effectLst/>
                          <a:latin typeface="Century Gothic"/>
                          <a:ea typeface="+mn-ea"/>
                          <a:cs typeface="+mn-cs"/>
                        </a:rPr>
                        <a:t>Brooke Panadero (GPLM)</a:t>
                      </a:r>
                      <a:br>
                        <a:rPr lang="en-AU" sz="1400" b="0" i="0" u="none" strike="noStrike" kern="1200" dirty="0">
                          <a:solidFill>
                            <a:srgbClr val="0E3178"/>
                          </a:solidFill>
                          <a:effectLst/>
                          <a:latin typeface="Century Gothic"/>
                          <a:ea typeface="+mn-ea"/>
                          <a:cs typeface="+mn-cs"/>
                        </a:rPr>
                      </a:br>
                      <a:r>
                        <a:rPr lang="en-AU" sz="1400" b="0" i="0" u="none" strike="noStrike" kern="1200" dirty="0">
                          <a:solidFill>
                            <a:srgbClr val="0E3178"/>
                          </a:solidFill>
                          <a:effectLst/>
                          <a:latin typeface="Century Gothic"/>
                          <a:ea typeface="+mn-ea"/>
                          <a:cs typeface="+mn-cs"/>
                        </a:rPr>
                        <a:t>Dr Yanyan </a:t>
                      </a:r>
                      <a:r>
                        <a:rPr lang="en-AU" sz="1400" b="0" i="0" u="none" strike="noStrike" kern="1200" dirty="0" err="1">
                          <a:solidFill>
                            <a:srgbClr val="0E3178"/>
                          </a:solidFill>
                          <a:effectLst/>
                          <a:latin typeface="Century Gothic"/>
                          <a:ea typeface="+mn-ea"/>
                          <a:cs typeface="+mn-cs"/>
                        </a:rPr>
                        <a:t>Tijoe</a:t>
                      </a:r>
                      <a:endParaRPr lang="en-AU" sz="1400" dirty="0">
                        <a:solidFill>
                          <a:srgbClr val="0E3178"/>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400" b="0" i="0" u="none" strike="noStrike" kern="1200" dirty="0">
                          <a:solidFill>
                            <a:srgbClr val="0E3178"/>
                          </a:solidFill>
                          <a:effectLst/>
                          <a:latin typeface="Century Gothic"/>
                          <a:ea typeface="+mn-ea"/>
                          <a:cs typeface="+mn-cs"/>
                        </a:rPr>
                        <a:t>Dr Treasure McGuire</a:t>
                      </a:r>
                      <a:br>
                        <a:rPr lang="en-AU" sz="1400" b="0" i="0" u="none" strike="noStrike" kern="1200" dirty="0">
                          <a:solidFill>
                            <a:srgbClr val="0E3178"/>
                          </a:solidFill>
                          <a:effectLst/>
                          <a:latin typeface="Century Gothic"/>
                          <a:ea typeface="+mn-ea"/>
                          <a:cs typeface="+mn-cs"/>
                        </a:rPr>
                      </a:br>
                      <a:r>
                        <a:rPr kumimoji="0" lang="en-US" sz="1400" b="0" i="0" u="none" strike="noStrike" cap="none" normalizeH="0" baseline="0" dirty="0">
                          <a:ln>
                            <a:noFill/>
                          </a:ln>
                          <a:solidFill>
                            <a:srgbClr val="0E3178"/>
                          </a:solidFill>
                          <a:effectLst/>
                          <a:latin typeface="Century Gothic"/>
                          <a:sym typeface="Arial Narrow" charset="0"/>
                        </a:rPr>
                        <a:t>Dr Lok Tung Lee, Antenatal GP</a:t>
                      </a:r>
                      <a:endParaRPr lang="en-AU" sz="1400" b="0" i="0" u="none" strike="noStrike" kern="1200" dirty="0">
                        <a:solidFill>
                          <a:srgbClr val="0E3178"/>
                        </a:solidFill>
                        <a:effectLst/>
                        <a:latin typeface="Century Gothic"/>
                        <a:ea typeface="+mn-ea"/>
                        <a:cs typeface="+mn-cs"/>
                      </a:endParaRPr>
                    </a:p>
                    <a:p>
                      <a:endParaRPr lang="en-AU" sz="1400" b="0" i="0" u="none" strike="noStrike" kern="1200" dirty="0">
                        <a:solidFill>
                          <a:srgbClr val="0E3178"/>
                        </a:solidFill>
                        <a:effectLst/>
                        <a:latin typeface="Century Gothic" panose="020B0502020202020204" pitchFamily="34" charset="0"/>
                        <a:ea typeface="+mn-ea"/>
                        <a:cs typeface="+mn-cs"/>
                      </a:endParaRPr>
                    </a:p>
                  </a:txBody>
                  <a:tcPr marL="45719" marR="45719" marT="45719" marB="45719" horzOverflow="overflow"/>
                </a:tc>
                <a:extLst>
                  <a:ext uri="{0D108BD9-81ED-4DB2-BD59-A6C34878D82A}">
                    <a16:rowId xmlns:a16="http://schemas.microsoft.com/office/drawing/2014/main" val="10003"/>
                  </a:ext>
                </a:extLst>
              </a:tr>
              <a:tr h="415409">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kern="1200" cap="none" normalizeH="0" baseline="0">
                          <a:ln>
                            <a:noFill/>
                          </a:ln>
                          <a:solidFill>
                            <a:srgbClr val="0E3178"/>
                          </a:solidFill>
                          <a:effectLst/>
                          <a:latin typeface="Century Gothic"/>
                          <a:ea typeface="+mn-ea"/>
                          <a:cs typeface="+mn-cs"/>
                          <a:sym typeface="Arial Narrow" charset="0"/>
                        </a:rPr>
                        <a:t>12:50</a:t>
                      </a:r>
                    </a:p>
                  </a:txBody>
                  <a:tcPr marL="45719" marR="45719" marT="45722" marB="45722" horzOverflow="overflow"/>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a:ln>
                            <a:noFill/>
                          </a:ln>
                          <a:solidFill>
                            <a:srgbClr val="0E3178"/>
                          </a:solidFill>
                          <a:effectLst/>
                          <a:latin typeface="Century Gothic"/>
                          <a:sym typeface="Arial Narrow" charset="0"/>
                        </a:rPr>
                        <a:t>Conclusion</a:t>
                      </a:r>
                      <a:endParaRPr kumimoji="0" lang="en-US" sz="1400" b="0" i="0" u="none" strike="noStrike" cap="none" normalizeH="0" baseline="0">
                        <a:ln>
                          <a:noFill/>
                        </a:ln>
                        <a:solidFill>
                          <a:srgbClr val="0E3178"/>
                        </a:solidFill>
                        <a:effectLst/>
                        <a:latin typeface="Century Gothic"/>
                        <a:ea typeface="ＭＳ Ｐゴシック" charset="0"/>
                        <a:cs typeface="Arial Narrow" charset="0"/>
                        <a:sym typeface="Arial Narrow" charset="0"/>
                      </a:endParaRPr>
                    </a:p>
                  </a:txBody>
                  <a:tcPr marL="45719" marR="45719" marT="45722" marB="45722" horzOverflow="overflow"/>
                </a:tc>
                <a:tc>
                  <a:txBody>
                    <a:bodyPr/>
                    <a:lstStyle/>
                    <a:p>
                      <a:r>
                        <a:rPr lang="en-US" sz="1400" b="0" i="0" u="none" strike="noStrike" kern="1200" dirty="0">
                          <a:solidFill>
                            <a:srgbClr val="0E3178"/>
                          </a:solidFill>
                          <a:effectLst/>
                          <a:latin typeface="Century Gothic"/>
                          <a:ea typeface="+mn-ea"/>
                          <a:cs typeface="+mn-cs"/>
                        </a:rPr>
                        <a:t>Dr Lok Tung Lee</a:t>
                      </a:r>
                      <a:endParaRPr lang="en-US" sz="1400" b="0" i="0" kern="1200" dirty="0">
                        <a:solidFill>
                          <a:srgbClr val="0E3178"/>
                        </a:solidFill>
                        <a:effectLst/>
                        <a:latin typeface="Century Gothic"/>
                      </a:endParaRPr>
                    </a:p>
                  </a:txBody>
                  <a:tcPr marL="45719" marR="45719" marT="45722" marB="45722" horzOverflow="overflow"/>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567363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89DFD2-2F1E-8D27-3FDF-2A1D4885C215}"/>
              </a:ext>
            </a:extLst>
          </p:cNvPr>
          <p:cNvSpPr>
            <a:spLocks noGrp="1"/>
          </p:cNvSpPr>
          <p:nvPr>
            <p:ph sz="quarter" idx="11"/>
          </p:nvPr>
        </p:nvSpPr>
        <p:spPr>
          <a:xfrm>
            <a:off x="428274" y="2060848"/>
            <a:ext cx="11376311" cy="3887787"/>
          </a:xfrm>
        </p:spPr>
        <p:txBody>
          <a:bodyPr/>
          <a:lstStyle/>
          <a:p>
            <a:r>
              <a:rPr lang="en-US" b="1" dirty="0"/>
              <a:t>Optimal patient experience</a:t>
            </a:r>
          </a:p>
          <a:p>
            <a:pPr lvl="1">
              <a:buFont typeface="Wingdings" pitchFamily="2" charset="2"/>
              <a:buChar char="Ø"/>
            </a:pPr>
            <a:r>
              <a:rPr lang="en-US" dirty="0"/>
              <a:t>Educate</a:t>
            </a:r>
          </a:p>
          <a:p>
            <a:pPr lvl="1">
              <a:buFont typeface="Wingdings" pitchFamily="2" charset="2"/>
              <a:buChar char="Ø"/>
            </a:pPr>
            <a:r>
              <a:rPr lang="en-US" dirty="0"/>
              <a:t>Update</a:t>
            </a:r>
          </a:p>
          <a:p>
            <a:pPr lvl="1">
              <a:buFont typeface="Wingdings" pitchFamily="2" charset="2"/>
              <a:buChar char="Ø"/>
            </a:pPr>
            <a:r>
              <a:rPr lang="en-US" dirty="0"/>
              <a:t>Equip</a:t>
            </a:r>
          </a:p>
          <a:p>
            <a:pPr lvl="1">
              <a:buFont typeface="Wingdings" pitchFamily="2" charset="2"/>
              <a:buChar char="Ø"/>
            </a:pPr>
            <a:r>
              <a:rPr lang="en-US" dirty="0"/>
              <a:t>Empower</a:t>
            </a:r>
          </a:p>
          <a:p>
            <a:endParaRPr lang="en-AU" dirty="0"/>
          </a:p>
          <a:p>
            <a:r>
              <a:rPr lang="en-US" b="1" dirty="0"/>
              <a:t>Facilitate</a:t>
            </a:r>
            <a:endParaRPr lang="en-US" dirty="0"/>
          </a:p>
          <a:p>
            <a:pPr lvl="1">
              <a:buFont typeface="Wingdings" pitchFamily="2" charset="2"/>
              <a:buChar char="Ø"/>
            </a:pPr>
            <a:r>
              <a:rPr lang="en-US" dirty="0"/>
              <a:t>Innovation</a:t>
            </a:r>
          </a:p>
          <a:p>
            <a:pPr lvl="1">
              <a:buFont typeface="Wingdings" pitchFamily="2" charset="2"/>
              <a:buChar char="Ø"/>
            </a:pPr>
            <a:r>
              <a:rPr lang="en-US" dirty="0"/>
              <a:t>Integration </a:t>
            </a:r>
          </a:p>
          <a:p>
            <a:pPr lvl="1">
              <a:buFont typeface="Wingdings" pitchFamily="2" charset="2"/>
              <a:buChar char="Ø"/>
            </a:pPr>
            <a:r>
              <a:rPr lang="en-US" dirty="0"/>
              <a:t>Communication</a:t>
            </a:r>
          </a:p>
          <a:p>
            <a:endParaRPr lang="en-AU" dirty="0"/>
          </a:p>
        </p:txBody>
      </p:sp>
      <p:sp>
        <p:nvSpPr>
          <p:cNvPr id="3" name="Title 2">
            <a:extLst>
              <a:ext uri="{FF2B5EF4-FFF2-40B4-BE49-F238E27FC236}">
                <a16:creationId xmlns:a16="http://schemas.microsoft.com/office/drawing/2014/main" id="{1EB934BB-1F30-F70B-5E11-4412930DCC2A}"/>
              </a:ext>
            </a:extLst>
          </p:cNvPr>
          <p:cNvSpPr>
            <a:spLocks noGrp="1"/>
          </p:cNvSpPr>
          <p:nvPr>
            <p:ph type="title"/>
          </p:nvPr>
        </p:nvSpPr>
        <p:spPr>
          <a:xfrm>
            <a:off x="407368" y="1196752"/>
            <a:ext cx="9601065" cy="497059"/>
          </a:xfrm>
        </p:spPr>
        <p:txBody>
          <a:bodyPr/>
          <a:lstStyle/>
          <a:p>
            <a:r>
              <a:rPr lang="en-AU" dirty="0"/>
              <a:t>Program goals</a:t>
            </a:r>
          </a:p>
        </p:txBody>
      </p:sp>
      <p:sp>
        <p:nvSpPr>
          <p:cNvPr id="5" name="Slide Number Placeholder 4">
            <a:extLst>
              <a:ext uri="{FF2B5EF4-FFF2-40B4-BE49-F238E27FC236}">
                <a16:creationId xmlns:a16="http://schemas.microsoft.com/office/drawing/2014/main" id="{A021424A-D409-FA52-8234-48638E8D4DDF}"/>
              </a:ext>
            </a:extLst>
          </p:cNvPr>
          <p:cNvSpPr>
            <a:spLocks noGrp="1"/>
          </p:cNvSpPr>
          <p:nvPr>
            <p:ph type="sldNum" sz="quarter" idx="16"/>
          </p:nvPr>
        </p:nvSpPr>
        <p:spPr/>
        <p:txBody>
          <a:bodyPr/>
          <a:lstStyle/>
          <a:p>
            <a:fld id="{E917DE0E-AFB1-41FD-BC35-27DB61CA125F}" type="slidenum">
              <a:rPr lang="en-AU" smtClean="0"/>
              <a:pPr/>
              <a:t>9</a:t>
            </a:fld>
            <a:endParaRPr lang="en-AU"/>
          </a:p>
        </p:txBody>
      </p:sp>
      <p:pic>
        <p:nvPicPr>
          <p:cNvPr id="8" name="Picture 7">
            <a:extLst>
              <a:ext uri="{FF2B5EF4-FFF2-40B4-BE49-F238E27FC236}">
                <a16:creationId xmlns:a16="http://schemas.microsoft.com/office/drawing/2014/main" id="{94DC4F7C-79E5-2982-CAE3-C795D120A806}"/>
              </a:ext>
            </a:extLst>
          </p:cNvPr>
          <p:cNvPicPr>
            <a:picLocks noChangeAspect="1"/>
          </p:cNvPicPr>
          <p:nvPr/>
        </p:nvPicPr>
        <p:blipFill>
          <a:blip r:embed="rId2"/>
          <a:stretch>
            <a:fillRect/>
          </a:stretch>
        </p:blipFill>
        <p:spPr>
          <a:xfrm>
            <a:off x="6168008" y="1548981"/>
            <a:ext cx="2880320" cy="3671394"/>
          </a:xfrm>
          <a:prstGeom prst="rect">
            <a:avLst/>
          </a:prstGeom>
        </p:spPr>
      </p:pic>
    </p:spTree>
    <p:extLst>
      <p:ext uri="{BB962C8B-B14F-4D97-AF65-F5344CB8AC3E}">
        <p14:creationId xmlns:p14="http://schemas.microsoft.com/office/powerpoint/2010/main" val="23285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CC6BABF-2067-ED37-F5EA-DAC9DBB6E122}"/>
              </a:ext>
            </a:extLst>
          </p:cNvPr>
          <p:cNvSpPr>
            <a:spLocks noGrp="1"/>
          </p:cNvSpPr>
          <p:nvPr>
            <p:ph type="title"/>
          </p:nvPr>
        </p:nvSpPr>
        <p:spPr>
          <a:xfrm>
            <a:off x="406303" y="1111940"/>
            <a:ext cx="9601065" cy="497059"/>
          </a:xfrm>
        </p:spPr>
        <p:txBody>
          <a:bodyPr/>
          <a:lstStyle/>
          <a:p>
            <a:r>
              <a:rPr lang="en-AU" dirty="0"/>
              <a:t>No one knows everything!</a:t>
            </a:r>
          </a:p>
        </p:txBody>
      </p:sp>
      <p:sp>
        <p:nvSpPr>
          <p:cNvPr id="5" name="Slide Number Placeholder 4">
            <a:extLst>
              <a:ext uri="{FF2B5EF4-FFF2-40B4-BE49-F238E27FC236}">
                <a16:creationId xmlns:a16="http://schemas.microsoft.com/office/drawing/2014/main" id="{E076E925-F1AD-7141-020F-866EFB57C65B}"/>
              </a:ext>
            </a:extLst>
          </p:cNvPr>
          <p:cNvSpPr>
            <a:spLocks noGrp="1"/>
          </p:cNvSpPr>
          <p:nvPr>
            <p:ph type="sldNum" sz="quarter" idx="16"/>
          </p:nvPr>
        </p:nvSpPr>
        <p:spPr/>
        <p:txBody>
          <a:bodyPr/>
          <a:lstStyle/>
          <a:p>
            <a:fld id="{E917DE0E-AFB1-41FD-BC35-27DB61CA125F}" type="slidenum">
              <a:rPr lang="en-AU" smtClean="0"/>
              <a:pPr/>
              <a:t>10</a:t>
            </a:fld>
            <a:endParaRPr lang="en-AU"/>
          </a:p>
        </p:txBody>
      </p:sp>
      <p:grpSp>
        <p:nvGrpSpPr>
          <p:cNvPr id="10" name="Group 9">
            <a:extLst>
              <a:ext uri="{FF2B5EF4-FFF2-40B4-BE49-F238E27FC236}">
                <a16:creationId xmlns:a16="http://schemas.microsoft.com/office/drawing/2014/main" id="{989B22BF-0883-724E-7605-D079BAD751BD}"/>
              </a:ext>
            </a:extLst>
          </p:cNvPr>
          <p:cNvGrpSpPr/>
          <p:nvPr/>
        </p:nvGrpSpPr>
        <p:grpSpPr>
          <a:xfrm>
            <a:off x="3096114" y="2564904"/>
            <a:ext cx="4464496" cy="2851968"/>
            <a:chOff x="2962656" y="493988"/>
            <a:chExt cx="5266944" cy="3951901"/>
          </a:xfrm>
        </p:grpSpPr>
        <p:sp>
          <p:nvSpPr>
            <p:cNvPr id="11" name="Rectangle: Top Corners Rounded 10">
              <a:extLst>
                <a:ext uri="{FF2B5EF4-FFF2-40B4-BE49-F238E27FC236}">
                  <a16:creationId xmlns:a16="http://schemas.microsoft.com/office/drawing/2014/main" id="{B9C2CF50-6835-DFC0-C490-FBF329D8C923}"/>
                </a:ext>
              </a:extLst>
            </p:cNvPr>
            <p:cNvSpPr/>
            <p:nvPr/>
          </p:nvSpPr>
          <p:spPr>
            <a:xfrm rot="5400000">
              <a:off x="3620177" y="-163533"/>
              <a:ext cx="3951901" cy="5266944"/>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AU"/>
            </a:p>
          </p:txBody>
        </p:sp>
        <p:sp>
          <p:nvSpPr>
            <p:cNvPr id="12" name="Rectangle: Top Corners Rounded 4">
              <a:extLst>
                <a:ext uri="{FF2B5EF4-FFF2-40B4-BE49-F238E27FC236}">
                  <a16:creationId xmlns:a16="http://schemas.microsoft.com/office/drawing/2014/main" id="{BD98A5DB-7D92-D361-7A22-7FA6CF462675}"/>
                </a:ext>
              </a:extLst>
            </p:cNvPr>
            <p:cNvSpPr txBox="1"/>
            <p:nvPr/>
          </p:nvSpPr>
          <p:spPr>
            <a:xfrm>
              <a:off x="2962656" y="686904"/>
              <a:ext cx="5074028" cy="356606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1400" kern="1200" dirty="0">
                  <a:solidFill>
                    <a:srgbClr val="0E3178"/>
                  </a:solidFill>
                </a:rPr>
                <a:t>Enough to make it worthwhile people coming to see us (Education)</a:t>
              </a:r>
            </a:p>
            <a:p>
              <a:pPr marL="228600" lvl="1" indent="-228600" algn="l" defTabSz="1066800">
                <a:lnSpc>
                  <a:spcPct val="90000"/>
                </a:lnSpc>
                <a:spcBef>
                  <a:spcPct val="0"/>
                </a:spcBef>
                <a:spcAft>
                  <a:spcPct val="15000"/>
                </a:spcAft>
                <a:buChar char="•"/>
              </a:pPr>
              <a:r>
                <a:rPr lang="en-US" sz="1400" kern="1200" dirty="0">
                  <a:solidFill>
                    <a:srgbClr val="0E3178"/>
                  </a:solidFill>
                </a:rPr>
                <a:t>Where to look (Showcase resources)</a:t>
              </a:r>
            </a:p>
            <a:p>
              <a:pPr marL="228600" lvl="1" indent="-228600" algn="l" defTabSz="1066800">
                <a:lnSpc>
                  <a:spcPct val="90000"/>
                </a:lnSpc>
                <a:spcBef>
                  <a:spcPct val="0"/>
                </a:spcBef>
                <a:spcAft>
                  <a:spcPct val="15000"/>
                </a:spcAft>
                <a:buChar char="•"/>
              </a:pPr>
              <a:r>
                <a:rPr lang="en-US" sz="1400" kern="1200" dirty="0">
                  <a:solidFill>
                    <a:srgbClr val="0E3178"/>
                  </a:solidFill>
                </a:rPr>
                <a:t>Who to call (Build relationships, inform, provide contact numbers)</a:t>
              </a:r>
            </a:p>
            <a:p>
              <a:pPr marL="228600" lvl="1" indent="-228600" algn="l" defTabSz="1066800">
                <a:lnSpc>
                  <a:spcPct val="90000"/>
                </a:lnSpc>
                <a:spcBef>
                  <a:spcPct val="0"/>
                </a:spcBef>
                <a:spcAft>
                  <a:spcPct val="15000"/>
                </a:spcAft>
                <a:buChar char="•"/>
              </a:pPr>
              <a:r>
                <a:rPr lang="en-US" sz="1400" kern="1200" dirty="0">
                  <a:solidFill>
                    <a:srgbClr val="0E3178"/>
                  </a:solidFill>
                </a:rPr>
                <a:t>When and where to refer (Education, PAC, ED, ANC, Birth Suite)</a:t>
              </a:r>
            </a:p>
          </p:txBody>
        </p:sp>
      </p:grpSp>
      <p:grpSp>
        <p:nvGrpSpPr>
          <p:cNvPr id="13" name="Group 12">
            <a:extLst>
              <a:ext uri="{FF2B5EF4-FFF2-40B4-BE49-F238E27FC236}">
                <a16:creationId xmlns:a16="http://schemas.microsoft.com/office/drawing/2014/main" id="{A2D46C96-7B84-30D1-D967-455C23D0A1A2}"/>
              </a:ext>
            </a:extLst>
          </p:cNvPr>
          <p:cNvGrpSpPr/>
          <p:nvPr/>
        </p:nvGrpSpPr>
        <p:grpSpPr>
          <a:xfrm>
            <a:off x="407368" y="2132856"/>
            <a:ext cx="2688746" cy="3644174"/>
            <a:chOff x="0" y="0"/>
            <a:chExt cx="2962656" cy="4939877"/>
          </a:xfrm>
        </p:grpSpPr>
        <p:sp>
          <p:nvSpPr>
            <p:cNvPr id="14" name="Rectangle: Rounded Corners 13">
              <a:extLst>
                <a:ext uri="{FF2B5EF4-FFF2-40B4-BE49-F238E27FC236}">
                  <a16:creationId xmlns:a16="http://schemas.microsoft.com/office/drawing/2014/main" id="{C8D9A971-80CA-A2CA-D0C2-9F1B00487C66}"/>
                </a:ext>
              </a:extLst>
            </p:cNvPr>
            <p:cNvSpPr/>
            <p:nvPr/>
          </p:nvSpPr>
          <p:spPr>
            <a:xfrm>
              <a:off x="0" y="0"/>
              <a:ext cx="2962656" cy="4939877"/>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AU"/>
            </a:p>
          </p:txBody>
        </p:sp>
        <p:sp>
          <p:nvSpPr>
            <p:cNvPr id="15" name="Rectangle: Rounded Corners 4">
              <a:extLst>
                <a:ext uri="{FF2B5EF4-FFF2-40B4-BE49-F238E27FC236}">
                  <a16:creationId xmlns:a16="http://schemas.microsoft.com/office/drawing/2014/main" id="{F793152E-31A0-6712-4AFE-2398B0B6A290}"/>
                </a:ext>
              </a:extLst>
            </p:cNvPr>
            <p:cNvSpPr txBox="1"/>
            <p:nvPr/>
          </p:nvSpPr>
          <p:spPr>
            <a:xfrm>
              <a:off x="146801" y="85466"/>
              <a:ext cx="2673406" cy="46506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n-US" sz="4000" kern="1200" dirty="0"/>
                <a:t>We need to know </a:t>
              </a:r>
            </a:p>
          </p:txBody>
        </p:sp>
      </p:grpSp>
    </p:spTree>
    <p:extLst>
      <p:ext uri="{BB962C8B-B14F-4D97-AF65-F5344CB8AC3E}">
        <p14:creationId xmlns:p14="http://schemas.microsoft.com/office/powerpoint/2010/main" val="4181940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918428B-931E-2B69-EA1F-26E2CB6CCF18}"/>
              </a:ext>
            </a:extLst>
          </p:cNvPr>
          <p:cNvSpPr>
            <a:spLocks noGrp="1"/>
          </p:cNvSpPr>
          <p:nvPr>
            <p:ph sz="quarter" idx="11"/>
          </p:nvPr>
        </p:nvSpPr>
        <p:spPr>
          <a:xfrm>
            <a:off x="407844" y="1916832"/>
            <a:ext cx="10800724" cy="3887787"/>
          </a:xfrm>
        </p:spPr>
        <p:txBody>
          <a:bodyPr/>
          <a:lstStyle/>
          <a:p>
            <a:r>
              <a:rPr lang="en-AU" dirty="0">
                <a:latin typeface="Century Gothic" panose="020B0502020202020204" pitchFamily="34" charset="0"/>
              </a:rPr>
              <a:t>This program is designed to enhance your understanding of:</a:t>
            </a:r>
            <a:endParaRPr lang="en-US" dirty="0">
              <a:latin typeface="Century Gothic" panose="020B0502020202020204" pitchFamily="34" charset="0"/>
            </a:endParaRPr>
          </a:p>
          <a:p>
            <a:pPr marL="457200" indent="-457200">
              <a:buFont typeface="+mj-lt"/>
              <a:buAutoNum type="arabicPeriod"/>
            </a:pPr>
            <a:endParaRPr lang="en-US" dirty="0">
              <a:latin typeface="Century Gothic" panose="020B0502020202020204" pitchFamily="34" charset="0"/>
            </a:endParaRPr>
          </a:p>
          <a:p>
            <a:r>
              <a:rPr lang="en-US" dirty="0">
                <a:latin typeface="Century Gothic" panose="020B0502020202020204" pitchFamily="34" charset="0"/>
              </a:rPr>
              <a:t>1. GP Maternity Shared care guidelines</a:t>
            </a:r>
          </a:p>
          <a:p>
            <a:pPr marL="228600" indent="-228600">
              <a:buFont typeface="+mj-lt"/>
              <a:buAutoNum type="arabicPeriod"/>
            </a:pPr>
            <a:endParaRPr lang="en-US" sz="400" dirty="0">
              <a:latin typeface="Century Gothic" panose="020B0502020202020204" pitchFamily="34" charset="0"/>
            </a:endParaRPr>
          </a:p>
          <a:p>
            <a:r>
              <a:rPr lang="en-US" dirty="0">
                <a:latin typeface="Century Gothic" panose="020B0502020202020204" pitchFamily="34" charset="0"/>
              </a:rPr>
              <a:t>2. Routine antenatal screening recommendations</a:t>
            </a:r>
          </a:p>
          <a:p>
            <a:pPr marL="228600" indent="-228600">
              <a:buFont typeface="+mj-lt"/>
              <a:buAutoNum type="arabicPeriod"/>
            </a:pPr>
            <a:endParaRPr lang="en-US" sz="400" dirty="0">
              <a:latin typeface="Century Gothic" panose="020B0502020202020204" pitchFamily="34" charset="0"/>
            </a:endParaRPr>
          </a:p>
          <a:p>
            <a:r>
              <a:rPr lang="en-US" dirty="0">
                <a:latin typeface="Century Gothic" panose="020B0502020202020204" pitchFamily="34" charset="0"/>
              </a:rPr>
              <a:t>3. Models of care and how to access them </a:t>
            </a:r>
          </a:p>
          <a:p>
            <a:pPr marL="228600" indent="-228600">
              <a:buFont typeface="+mj-lt"/>
              <a:buAutoNum type="arabicPeriod"/>
            </a:pPr>
            <a:endParaRPr lang="en-US" sz="400" dirty="0">
              <a:latin typeface="Century Gothic" panose="020B0502020202020204" pitchFamily="34" charset="0"/>
            </a:endParaRPr>
          </a:p>
          <a:p>
            <a:pPr marL="228600" indent="-228600">
              <a:buFont typeface="+mj-lt"/>
              <a:buAutoNum type="arabicPeriod"/>
            </a:pPr>
            <a:endParaRPr lang="en-US" sz="100" dirty="0">
              <a:latin typeface="Century Gothic" panose="020B0502020202020204" pitchFamily="34" charset="0"/>
            </a:endParaRPr>
          </a:p>
          <a:p>
            <a:r>
              <a:rPr lang="en-US" dirty="0">
                <a:latin typeface="Century Gothic" panose="020B0502020202020204" pitchFamily="34" charset="0"/>
              </a:rPr>
              <a:t>4. High risk pregnancy recommendations</a:t>
            </a:r>
            <a:endParaRPr lang="en-US" sz="1200" dirty="0">
              <a:latin typeface="Century Gothic" panose="020B0502020202020204" pitchFamily="34" charset="0"/>
            </a:endParaRPr>
          </a:p>
          <a:p>
            <a:pPr marL="228600" indent="-228600">
              <a:buFont typeface="+mj-lt"/>
              <a:buAutoNum type="arabicPeriod"/>
            </a:pPr>
            <a:endParaRPr lang="en-US" sz="400" dirty="0">
              <a:latin typeface="Century Gothic" panose="020B0502020202020204" pitchFamily="34" charset="0"/>
            </a:endParaRPr>
          </a:p>
          <a:p>
            <a:r>
              <a:rPr lang="en-US" dirty="0">
                <a:latin typeface="Century Gothic" panose="020B0502020202020204" pitchFamily="34" charset="0"/>
              </a:rPr>
              <a:t>5. Medical conditions such as gestational diabetes and thyroid disease in pregnancy</a:t>
            </a:r>
            <a:endParaRPr lang="en-AU" dirty="0"/>
          </a:p>
        </p:txBody>
      </p:sp>
      <p:sp>
        <p:nvSpPr>
          <p:cNvPr id="5" name="Slide Number Placeholder 4">
            <a:extLst>
              <a:ext uri="{FF2B5EF4-FFF2-40B4-BE49-F238E27FC236}">
                <a16:creationId xmlns:a16="http://schemas.microsoft.com/office/drawing/2014/main" id="{52A433CD-3AAA-8BA4-BD66-B180F1B7F003}"/>
              </a:ext>
            </a:extLst>
          </p:cNvPr>
          <p:cNvSpPr>
            <a:spLocks noGrp="1"/>
          </p:cNvSpPr>
          <p:nvPr>
            <p:ph type="sldNum" sz="quarter" idx="16"/>
          </p:nvPr>
        </p:nvSpPr>
        <p:spPr/>
        <p:txBody>
          <a:bodyPr/>
          <a:lstStyle/>
          <a:p>
            <a:fld id="{E917DE0E-AFB1-41FD-BC35-27DB61CA125F}" type="slidenum">
              <a:rPr lang="en-AU" smtClean="0"/>
              <a:pPr/>
              <a:t>11</a:t>
            </a:fld>
            <a:endParaRPr lang="en-AU"/>
          </a:p>
        </p:txBody>
      </p:sp>
      <p:sp>
        <p:nvSpPr>
          <p:cNvPr id="7" name="Rectangle 2">
            <a:extLst>
              <a:ext uri="{FF2B5EF4-FFF2-40B4-BE49-F238E27FC236}">
                <a16:creationId xmlns:a16="http://schemas.microsoft.com/office/drawing/2014/main" id="{9EE818B3-0688-81BB-3914-EC8466776616}"/>
              </a:ext>
            </a:extLst>
          </p:cNvPr>
          <p:cNvSpPr>
            <a:spLocks noGrp="1" noChangeArrowheads="1"/>
          </p:cNvSpPr>
          <p:nvPr>
            <p:ph type="title"/>
          </p:nvPr>
        </p:nvSpPr>
        <p:spPr>
          <a:xfrm>
            <a:off x="407368" y="908720"/>
            <a:ext cx="9601200" cy="496888"/>
          </a:xfrm>
        </p:spPr>
        <p:txBody>
          <a:bodyPr/>
          <a:lstStyle/>
          <a:p>
            <a:pPr>
              <a:defRPr/>
            </a:pPr>
            <a:r>
              <a:rPr lang="en-AU" dirty="0"/>
              <a:t>Learning objectives</a:t>
            </a:r>
          </a:p>
        </p:txBody>
      </p:sp>
    </p:spTree>
    <p:extLst>
      <p:ext uri="{BB962C8B-B14F-4D97-AF65-F5344CB8AC3E}">
        <p14:creationId xmlns:p14="http://schemas.microsoft.com/office/powerpoint/2010/main" val="828306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B6D72C1-E1DE-8DCA-781B-0BAE28B91FB7}"/>
              </a:ext>
            </a:extLst>
          </p:cNvPr>
          <p:cNvSpPr>
            <a:spLocks noGrp="1"/>
          </p:cNvSpPr>
          <p:nvPr>
            <p:ph sz="quarter" idx="11"/>
          </p:nvPr>
        </p:nvSpPr>
        <p:spPr>
          <a:xfrm>
            <a:off x="406302" y="1772816"/>
            <a:ext cx="11810377" cy="3888432"/>
          </a:xfrm>
        </p:spPr>
        <p:txBody>
          <a:bodyPr/>
          <a:lstStyle/>
          <a:p>
            <a:r>
              <a:rPr lang="en-US" dirty="0">
                <a:latin typeface="Century Gothic" panose="020B0502020202020204" pitchFamily="34" charset="0"/>
              </a:rPr>
              <a:t>  </a:t>
            </a:r>
          </a:p>
          <a:p>
            <a:r>
              <a:rPr lang="en-US" dirty="0">
                <a:latin typeface="Century Gothic" panose="020B0502020202020204" pitchFamily="34" charset="0"/>
              </a:rPr>
              <a:t>6. Appropriate screening options for fetal </a:t>
            </a:r>
          </a:p>
          <a:p>
            <a:r>
              <a:rPr lang="en-US" dirty="0">
                <a:latin typeface="Century Gothic" panose="020B0502020202020204" pitchFamily="34" charset="0"/>
              </a:rPr>
              <a:t>anomalies in general and specific situations</a:t>
            </a:r>
          </a:p>
          <a:p>
            <a:endParaRPr lang="en-US" sz="400" dirty="0">
              <a:latin typeface="Century Gothic" panose="020B0502020202020204" pitchFamily="34" charset="0"/>
            </a:endParaRPr>
          </a:p>
          <a:p>
            <a:r>
              <a:rPr lang="en-US" dirty="0">
                <a:latin typeface="Century Gothic" panose="020B0502020202020204" pitchFamily="34" charset="0"/>
              </a:rPr>
              <a:t>7. Physiotherapy services available to women and   </a:t>
            </a:r>
          </a:p>
          <a:p>
            <a:r>
              <a:rPr lang="en-US" dirty="0">
                <a:latin typeface="Century Gothic" panose="020B0502020202020204" pitchFamily="34" charset="0"/>
              </a:rPr>
              <a:t>common ailments requiring treatment</a:t>
            </a:r>
          </a:p>
          <a:p>
            <a:endParaRPr lang="en-US" sz="400" dirty="0">
              <a:latin typeface="Century Gothic" panose="020B0502020202020204" pitchFamily="34" charset="0"/>
            </a:endParaRPr>
          </a:p>
          <a:p>
            <a:r>
              <a:rPr lang="en-US" dirty="0">
                <a:latin typeface="Century Gothic" panose="020B0502020202020204" pitchFamily="34" charset="0"/>
              </a:rPr>
              <a:t>8. Screening and management options for mental illness</a:t>
            </a:r>
          </a:p>
          <a:p>
            <a:endParaRPr lang="en-US" sz="400" dirty="0">
              <a:latin typeface="Century Gothic" panose="020B0502020202020204" pitchFamily="34" charset="0"/>
            </a:endParaRPr>
          </a:p>
          <a:p>
            <a:r>
              <a:rPr lang="en-US" dirty="0">
                <a:latin typeface="Century Gothic" panose="020B0502020202020204" pitchFamily="34" charset="0"/>
              </a:rPr>
              <a:t>9. Medications in pregnancy</a:t>
            </a:r>
          </a:p>
          <a:p>
            <a:endParaRPr lang="en-US" sz="400" dirty="0">
              <a:latin typeface="Century Gothic" panose="020B0502020202020204" pitchFamily="34" charset="0"/>
            </a:endParaRPr>
          </a:p>
          <a:p>
            <a:r>
              <a:rPr lang="en-US" dirty="0">
                <a:latin typeface="Century Gothic" panose="020B0502020202020204" pitchFamily="34" charset="0"/>
              </a:rPr>
              <a:t>10. Referral and communication pathways with MMH</a:t>
            </a:r>
          </a:p>
          <a:p>
            <a:endParaRPr lang="en-AU" dirty="0"/>
          </a:p>
        </p:txBody>
      </p:sp>
      <p:sp>
        <p:nvSpPr>
          <p:cNvPr id="3" name="Title 2">
            <a:extLst>
              <a:ext uri="{FF2B5EF4-FFF2-40B4-BE49-F238E27FC236}">
                <a16:creationId xmlns:a16="http://schemas.microsoft.com/office/drawing/2014/main" id="{D34B6AF4-8D8A-D257-4E5A-8C8E2EB7D59B}"/>
              </a:ext>
            </a:extLst>
          </p:cNvPr>
          <p:cNvSpPr>
            <a:spLocks noGrp="1"/>
          </p:cNvSpPr>
          <p:nvPr>
            <p:ph type="title"/>
          </p:nvPr>
        </p:nvSpPr>
        <p:spPr>
          <a:xfrm>
            <a:off x="406303" y="1052736"/>
            <a:ext cx="9601065" cy="497059"/>
          </a:xfrm>
        </p:spPr>
        <p:txBody>
          <a:bodyPr/>
          <a:lstStyle/>
          <a:p>
            <a:r>
              <a:rPr lang="en-AU" dirty="0"/>
              <a:t>Learning objectives</a:t>
            </a:r>
          </a:p>
        </p:txBody>
      </p:sp>
      <p:sp>
        <p:nvSpPr>
          <p:cNvPr id="5" name="Slide Number Placeholder 4">
            <a:extLst>
              <a:ext uri="{FF2B5EF4-FFF2-40B4-BE49-F238E27FC236}">
                <a16:creationId xmlns:a16="http://schemas.microsoft.com/office/drawing/2014/main" id="{831EE695-2AFC-4FB6-795B-71A4A91D6B06}"/>
              </a:ext>
            </a:extLst>
          </p:cNvPr>
          <p:cNvSpPr>
            <a:spLocks noGrp="1"/>
          </p:cNvSpPr>
          <p:nvPr>
            <p:ph type="sldNum" sz="quarter" idx="16"/>
          </p:nvPr>
        </p:nvSpPr>
        <p:spPr/>
        <p:txBody>
          <a:bodyPr/>
          <a:lstStyle/>
          <a:p>
            <a:fld id="{E917DE0E-AFB1-41FD-BC35-27DB61CA125F}" type="slidenum">
              <a:rPr lang="en-AU" smtClean="0"/>
              <a:pPr/>
              <a:t>12</a:t>
            </a:fld>
            <a:endParaRPr lang="en-AU"/>
          </a:p>
        </p:txBody>
      </p:sp>
    </p:spTree>
    <p:extLst>
      <p:ext uri="{BB962C8B-B14F-4D97-AF65-F5344CB8AC3E}">
        <p14:creationId xmlns:p14="http://schemas.microsoft.com/office/powerpoint/2010/main" val="876108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5676B05-ED45-70F8-6B15-B2A1542211BD}"/>
              </a:ext>
            </a:extLst>
          </p:cNvPr>
          <p:cNvSpPr>
            <a:spLocks noGrp="1"/>
          </p:cNvSpPr>
          <p:nvPr>
            <p:ph type="title"/>
          </p:nvPr>
        </p:nvSpPr>
        <p:spPr>
          <a:xfrm>
            <a:off x="335225" y="2708920"/>
            <a:ext cx="9601065" cy="497059"/>
          </a:xfrm>
        </p:spPr>
        <p:txBody>
          <a:bodyPr/>
          <a:lstStyle/>
          <a:p>
            <a:r>
              <a:rPr lang="en-AU" dirty="0"/>
              <a:t>Mater Mothers models of care</a:t>
            </a:r>
          </a:p>
        </p:txBody>
      </p:sp>
      <p:sp>
        <p:nvSpPr>
          <p:cNvPr id="5" name="Slide Number Placeholder 4">
            <a:extLst>
              <a:ext uri="{FF2B5EF4-FFF2-40B4-BE49-F238E27FC236}">
                <a16:creationId xmlns:a16="http://schemas.microsoft.com/office/drawing/2014/main" id="{BF251FF2-237A-5A87-C927-BB32C2D0D125}"/>
              </a:ext>
            </a:extLst>
          </p:cNvPr>
          <p:cNvSpPr>
            <a:spLocks noGrp="1"/>
          </p:cNvSpPr>
          <p:nvPr>
            <p:ph type="sldNum" sz="quarter" idx="16"/>
          </p:nvPr>
        </p:nvSpPr>
        <p:spPr/>
        <p:txBody>
          <a:bodyPr/>
          <a:lstStyle/>
          <a:p>
            <a:fld id="{E917DE0E-AFB1-41FD-BC35-27DB61CA125F}" type="slidenum">
              <a:rPr lang="en-AU" smtClean="0"/>
              <a:pPr/>
              <a:t>13</a:t>
            </a:fld>
            <a:endParaRPr lang="en-AU"/>
          </a:p>
        </p:txBody>
      </p:sp>
      <p:sp>
        <p:nvSpPr>
          <p:cNvPr id="6" name="Text Placeholder 5">
            <a:extLst>
              <a:ext uri="{FF2B5EF4-FFF2-40B4-BE49-F238E27FC236}">
                <a16:creationId xmlns:a16="http://schemas.microsoft.com/office/drawing/2014/main" id="{5685B444-9588-535B-1387-4294B4476650}"/>
              </a:ext>
            </a:extLst>
          </p:cNvPr>
          <p:cNvSpPr>
            <a:spLocks noGrp="1"/>
          </p:cNvSpPr>
          <p:nvPr>
            <p:ph type="body" sz="quarter" idx="14"/>
          </p:nvPr>
        </p:nvSpPr>
        <p:spPr>
          <a:xfrm>
            <a:off x="388801" y="3521217"/>
            <a:ext cx="9601200" cy="261610"/>
          </a:xfrm>
        </p:spPr>
        <p:txBody>
          <a:bodyPr/>
          <a:lstStyle/>
          <a:p>
            <a:r>
              <a:rPr lang="en-AU" dirty="0"/>
              <a:t>Anne Williamson, GPLM</a:t>
            </a:r>
          </a:p>
        </p:txBody>
      </p:sp>
    </p:spTree>
    <p:extLst>
      <p:ext uri="{BB962C8B-B14F-4D97-AF65-F5344CB8AC3E}">
        <p14:creationId xmlns:p14="http://schemas.microsoft.com/office/powerpoint/2010/main" val="1261879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6AE4C10-9E54-328F-1055-901D0CC6A568}"/>
              </a:ext>
            </a:extLst>
          </p:cNvPr>
          <p:cNvSpPr>
            <a:spLocks noGrp="1"/>
          </p:cNvSpPr>
          <p:nvPr>
            <p:ph sz="quarter" idx="11"/>
          </p:nvPr>
        </p:nvSpPr>
        <p:spPr/>
        <p:txBody>
          <a:bodyPr/>
          <a:lstStyle/>
          <a:p>
            <a:r>
              <a:rPr lang="en-AU" dirty="0">
                <a:cs typeface="Calibri" panose="020F0502020204030204" pitchFamily="34" charset="0"/>
              </a:rPr>
              <a:t>1.  Preconception / fertility service</a:t>
            </a:r>
          </a:p>
          <a:p>
            <a:r>
              <a:rPr lang="en-AU" dirty="0">
                <a:cs typeface="Calibri" panose="020F0502020204030204" pitchFamily="34" charset="0"/>
              </a:rPr>
              <a:t>2.  Midwifery group practice </a:t>
            </a:r>
          </a:p>
          <a:p>
            <a:r>
              <a:rPr lang="en-AU" dirty="0">
                <a:cs typeface="Calibri" panose="020F0502020204030204" pitchFamily="34" charset="0"/>
              </a:rPr>
              <a:t>3.  Birthing in our community- BIOC</a:t>
            </a:r>
          </a:p>
          <a:p>
            <a:r>
              <a:rPr lang="en-AU" dirty="0">
                <a:cs typeface="Calibri" panose="020F0502020204030204" pitchFamily="34" charset="0"/>
              </a:rPr>
              <a:t>4.  Refugee service  </a:t>
            </a:r>
          </a:p>
          <a:p>
            <a:r>
              <a:rPr lang="en-AU" dirty="0">
                <a:cs typeface="Calibri" panose="020F0502020204030204" pitchFamily="34" charset="0"/>
              </a:rPr>
              <a:t>5.  CHAMP service</a:t>
            </a:r>
          </a:p>
          <a:p>
            <a:r>
              <a:rPr lang="en-AU" dirty="0">
                <a:cs typeface="Calibri" panose="020F0502020204030204" pitchFamily="34" charset="0"/>
              </a:rPr>
              <a:t>6.  Risk planning service </a:t>
            </a:r>
          </a:p>
          <a:p>
            <a:r>
              <a:rPr lang="en-AU" dirty="0">
                <a:cs typeface="Calibri" panose="020F0502020204030204" pitchFamily="34" charset="0"/>
              </a:rPr>
              <a:t>7.  Bereavement service </a:t>
            </a:r>
          </a:p>
          <a:p>
            <a:r>
              <a:rPr lang="en-AU" dirty="0">
                <a:cs typeface="Calibri" panose="020F0502020204030204" pitchFamily="34" charset="0"/>
              </a:rPr>
              <a:t>8.  Obstetric MGP diabetes</a:t>
            </a:r>
          </a:p>
          <a:p>
            <a:endParaRPr lang="en-AU" dirty="0">
              <a:cs typeface="Calibri" panose="020F0502020204030204" pitchFamily="34" charset="0"/>
            </a:endParaRPr>
          </a:p>
          <a:p>
            <a:endParaRPr lang="en-AU" dirty="0">
              <a:cs typeface="Calibri" panose="020F0502020204030204" pitchFamily="34" charset="0"/>
            </a:endParaRPr>
          </a:p>
          <a:p>
            <a:r>
              <a:rPr lang="en-AU" dirty="0">
                <a:cs typeface="Calibri" panose="020F0502020204030204" pitchFamily="34" charset="0"/>
              </a:rPr>
              <a:t>  </a:t>
            </a:r>
          </a:p>
          <a:p>
            <a:endParaRPr lang="en-AU" dirty="0">
              <a:cs typeface="Calibri" panose="020F0502020204030204" pitchFamily="34" charset="0"/>
            </a:endParaRPr>
          </a:p>
          <a:p>
            <a:endParaRPr lang="en-AU" dirty="0"/>
          </a:p>
        </p:txBody>
      </p:sp>
      <p:sp>
        <p:nvSpPr>
          <p:cNvPr id="5" name="Slide Number Placeholder 4">
            <a:extLst>
              <a:ext uri="{FF2B5EF4-FFF2-40B4-BE49-F238E27FC236}">
                <a16:creationId xmlns:a16="http://schemas.microsoft.com/office/drawing/2014/main" id="{D32C28E7-F8A9-3DD6-F278-8BBD34EB2304}"/>
              </a:ext>
            </a:extLst>
          </p:cNvPr>
          <p:cNvSpPr>
            <a:spLocks noGrp="1"/>
          </p:cNvSpPr>
          <p:nvPr>
            <p:ph type="sldNum" sz="quarter" idx="16"/>
          </p:nvPr>
        </p:nvSpPr>
        <p:spPr/>
        <p:txBody>
          <a:bodyPr/>
          <a:lstStyle/>
          <a:p>
            <a:fld id="{E917DE0E-AFB1-41FD-BC35-27DB61CA125F}" type="slidenum">
              <a:rPr lang="en-AU" smtClean="0"/>
              <a:pPr/>
              <a:t>14</a:t>
            </a:fld>
            <a:endParaRPr lang="en-AU"/>
          </a:p>
        </p:txBody>
      </p:sp>
      <p:sp>
        <p:nvSpPr>
          <p:cNvPr id="7" name="Title 1">
            <a:extLst>
              <a:ext uri="{FF2B5EF4-FFF2-40B4-BE49-F238E27FC236}">
                <a16:creationId xmlns:a16="http://schemas.microsoft.com/office/drawing/2014/main" id="{92EEB284-5273-A140-2E90-83729826DE15}"/>
              </a:ext>
            </a:extLst>
          </p:cNvPr>
          <p:cNvSpPr>
            <a:spLocks noGrp="1"/>
          </p:cNvSpPr>
          <p:nvPr>
            <p:ph type="title"/>
          </p:nvPr>
        </p:nvSpPr>
        <p:spPr>
          <a:xfrm>
            <a:off x="407988" y="1266825"/>
            <a:ext cx="9601200" cy="575542"/>
          </a:xfrm>
        </p:spPr>
        <p:txBody>
          <a:bodyPr/>
          <a:lstStyle/>
          <a:p>
            <a:r>
              <a:rPr lang="en-US" sz="4400" dirty="0">
                <a:latin typeface="+mj-lt"/>
              </a:rPr>
              <a:t>MMH models of care </a:t>
            </a:r>
          </a:p>
        </p:txBody>
      </p:sp>
    </p:spTree>
    <p:extLst>
      <p:ext uri="{BB962C8B-B14F-4D97-AF65-F5344CB8AC3E}">
        <p14:creationId xmlns:p14="http://schemas.microsoft.com/office/powerpoint/2010/main" val="1448430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00FECB0-76B8-DA17-7E03-FDD3B7A982AF}"/>
              </a:ext>
            </a:extLst>
          </p:cNvPr>
          <p:cNvSpPr>
            <a:spLocks noGrp="1"/>
          </p:cNvSpPr>
          <p:nvPr>
            <p:ph sz="quarter" idx="11"/>
          </p:nvPr>
        </p:nvSpPr>
        <p:spPr>
          <a:xfrm>
            <a:off x="407844" y="2276872"/>
            <a:ext cx="11376311" cy="3887787"/>
          </a:xfrm>
        </p:spPr>
        <p:txBody>
          <a:bodyPr/>
          <a:lstStyle/>
          <a:p>
            <a:r>
              <a:rPr lang="en-US" dirty="0"/>
              <a:t>Please assist appropriate triage by identifying risk factors such as:</a:t>
            </a:r>
          </a:p>
          <a:p>
            <a:pPr lvl="1">
              <a:buFont typeface="Wingdings" pitchFamily="2" charset="2"/>
              <a:buChar char="Ø"/>
            </a:pPr>
            <a:r>
              <a:rPr lang="en-US" dirty="0"/>
              <a:t>Indigenous status</a:t>
            </a:r>
          </a:p>
          <a:p>
            <a:pPr lvl="1">
              <a:buFont typeface="Wingdings" pitchFamily="2" charset="2"/>
              <a:buChar char="Ø"/>
            </a:pPr>
            <a:r>
              <a:rPr lang="en-US" dirty="0"/>
              <a:t>Refugee background</a:t>
            </a:r>
          </a:p>
          <a:p>
            <a:pPr lvl="1">
              <a:buFont typeface="Wingdings" pitchFamily="2" charset="2"/>
              <a:buChar char="Ø"/>
            </a:pPr>
            <a:r>
              <a:rPr lang="en-US" dirty="0"/>
              <a:t>Social risk</a:t>
            </a:r>
          </a:p>
          <a:p>
            <a:pPr lvl="1">
              <a:buFont typeface="Wingdings" pitchFamily="2" charset="2"/>
              <a:buChar char="Ø"/>
            </a:pPr>
            <a:r>
              <a:rPr lang="en-US" dirty="0"/>
              <a:t>Drug and alcohol use </a:t>
            </a:r>
          </a:p>
          <a:p>
            <a:pPr lvl="1">
              <a:buFont typeface="Wingdings" pitchFamily="2" charset="2"/>
              <a:buChar char="Ø"/>
            </a:pPr>
            <a:r>
              <a:rPr lang="en-US" dirty="0"/>
              <a:t>Previous pregnancy loss</a:t>
            </a:r>
          </a:p>
          <a:p>
            <a:pPr marL="0" lvl="1" indent="0">
              <a:buNone/>
            </a:pPr>
            <a:endParaRPr lang="en-US" dirty="0"/>
          </a:p>
          <a:p>
            <a:r>
              <a:rPr lang="en-US" dirty="0"/>
              <a:t>Women may choose to have GP share care, but their booking appointments and assessment will occur in the specialist clinic.</a:t>
            </a:r>
          </a:p>
          <a:p>
            <a:endParaRPr lang="en-US" dirty="0"/>
          </a:p>
          <a:p>
            <a:endParaRPr lang="en-AU" dirty="0"/>
          </a:p>
        </p:txBody>
      </p:sp>
      <p:sp>
        <p:nvSpPr>
          <p:cNvPr id="3" name="Title 2">
            <a:extLst>
              <a:ext uri="{FF2B5EF4-FFF2-40B4-BE49-F238E27FC236}">
                <a16:creationId xmlns:a16="http://schemas.microsoft.com/office/drawing/2014/main" id="{343BD814-B95C-E356-E625-6B76AA56ED59}"/>
              </a:ext>
            </a:extLst>
          </p:cNvPr>
          <p:cNvSpPr>
            <a:spLocks noGrp="1"/>
          </p:cNvSpPr>
          <p:nvPr>
            <p:ph type="title"/>
          </p:nvPr>
        </p:nvSpPr>
        <p:spPr>
          <a:xfrm>
            <a:off x="407368" y="1196752"/>
            <a:ext cx="9601065" cy="470898"/>
          </a:xfrm>
        </p:spPr>
        <p:txBody>
          <a:bodyPr/>
          <a:lstStyle/>
          <a:p>
            <a:r>
              <a:rPr lang="en-US" sz="3600" dirty="0" err="1"/>
              <a:t>Specialised</a:t>
            </a:r>
            <a:r>
              <a:rPr lang="en-US" sz="3600" dirty="0"/>
              <a:t> models of care</a:t>
            </a:r>
            <a:r>
              <a:rPr lang="en-US" sz="2000" dirty="0"/>
              <a:t> (MOC)</a:t>
            </a:r>
            <a:endParaRPr lang="en-AU" dirty="0"/>
          </a:p>
        </p:txBody>
      </p:sp>
      <p:sp>
        <p:nvSpPr>
          <p:cNvPr id="5" name="Slide Number Placeholder 4">
            <a:extLst>
              <a:ext uri="{FF2B5EF4-FFF2-40B4-BE49-F238E27FC236}">
                <a16:creationId xmlns:a16="http://schemas.microsoft.com/office/drawing/2014/main" id="{DF58BA52-6ADF-62D4-1B00-E74F1DB0DF60}"/>
              </a:ext>
            </a:extLst>
          </p:cNvPr>
          <p:cNvSpPr>
            <a:spLocks noGrp="1"/>
          </p:cNvSpPr>
          <p:nvPr>
            <p:ph type="sldNum" sz="quarter" idx="16"/>
          </p:nvPr>
        </p:nvSpPr>
        <p:spPr/>
        <p:txBody>
          <a:bodyPr/>
          <a:lstStyle/>
          <a:p>
            <a:fld id="{E917DE0E-AFB1-41FD-BC35-27DB61CA125F}" type="slidenum">
              <a:rPr lang="en-AU" smtClean="0"/>
              <a:pPr/>
              <a:t>15</a:t>
            </a:fld>
            <a:endParaRPr lang="en-AU"/>
          </a:p>
        </p:txBody>
      </p:sp>
    </p:spTree>
    <p:extLst>
      <p:ext uri="{BB962C8B-B14F-4D97-AF65-F5344CB8AC3E}">
        <p14:creationId xmlns:p14="http://schemas.microsoft.com/office/powerpoint/2010/main" val="1421092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074BA7-132F-D3D8-FDAB-83DC9F5DB6FA}"/>
              </a:ext>
            </a:extLst>
          </p:cNvPr>
          <p:cNvSpPr>
            <a:spLocks noGrp="1"/>
          </p:cNvSpPr>
          <p:nvPr>
            <p:ph type="title"/>
          </p:nvPr>
        </p:nvSpPr>
        <p:spPr>
          <a:xfrm>
            <a:off x="407368" y="476672"/>
            <a:ext cx="9601065" cy="497059"/>
          </a:xfrm>
        </p:spPr>
        <p:txBody>
          <a:bodyPr/>
          <a:lstStyle/>
          <a:p>
            <a:r>
              <a:rPr lang="en-AU" dirty="0"/>
              <a:t>Antenatal clinics, models of care </a:t>
            </a:r>
          </a:p>
        </p:txBody>
      </p:sp>
      <p:sp>
        <p:nvSpPr>
          <p:cNvPr id="5" name="Slide Number Placeholder 4">
            <a:extLst>
              <a:ext uri="{FF2B5EF4-FFF2-40B4-BE49-F238E27FC236}">
                <a16:creationId xmlns:a16="http://schemas.microsoft.com/office/drawing/2014/main" id="{8F073FA4-0719-598E-8D81-0DA2270724E6}"/>
              </a:ext>
            </a:extLst>
          </p:cNvPr>
          <p:cNvSpPr>
            <a:spLocks noGrp="1"/>
          </p:cNvSpPr>
          <p:nvPr>
            <p:ph type="sldNum" sz="quarter" idx="16"/>
          </p:nvPr>
        </p:nvSpPr>
        <p:spPr/>
        <p:txBody>
          <a:bodyPr/>
          <a:lstStyle/>
          <a:p>
            <a:fld id="{E917DE0E-AFB1-41FD-BC35-27DB61CA125F}" type="slidenum">
              <a:rPr lang="en-AU" smtClean="0"/>
              <a:pPr/>
              <a:t>16</a:t>
            </a:fld>
            <a:endParaRPr lang="en-AU"/>
          </a:p>
        </p:txBody>
      </p:sp>
      <p:graphicFrame>
        <p:nvGraphicFramePr>
          <p:cNvPr id="7" name="Table 5">
            <a:extLst>
              <a:ext uri="{FF2B5EF4-FFF2-40B4-BE49-F238E27FC236}">
                <a16:creationId xmlns:a16="http://schemas.microsoft.com/office/drawing/2014/main" id="{B64E8546-7D98-9BB0-3573-0A79FD77E840}"/>
              </a:ext>
            </a:extLst>
          </p:cNvPr>
          <p:cNvGraphicFramePr>
            <a:graphicFrameLocks/>
          </p:cNvGraphicFramePr>
          <p:nvPr>
            <p:extLst>
              <p:ext uri="{D42A27DB-BD31-4B8C-83A1-F6EECF244321}">
                <p14:modId xmlns:p14="http://schemas.microsoft.com/office/powerpoint/2010/main" val="3804054337"/>
              </p:ext>
            </p:extLst>
          </p:nvPr>
        </p:nvGraphicFramePr>
        <p:xfrm>
          <a:off x="407368" y="1340768"/>
          <a:ext cx="10009113" cy="5184577"/>
        </p:xfrm>
        <a:graphic>
          <a:graphicData uri="http://schemas.openxmlformats.org/drawingml/2006/table">
            <a:tbl>
              <a:tblPr firstRow="1" bandRow="1">
                <a:tableStyleId>{5940675A-B579-460E-94D1-54222C63F5DA}</a:tableStyleId>
              </a:tblPr>
              <a:tblGrid>
                <a:gridCol w="3336371">
                  <a:extLst>
                    <a:ext uri="{9D8B030D-6E8A-4147-A177-3AD203B41FA5}">
                      <a16:colId xmlns:a16="http://schemas.microsoft.com/office/drawing/2014/main" val="2397554516"/>
                    </a:ext>
                  </a:extLst>
                </a:gridCol>
                <a:gridCol w="3336371">
                  <a:extLst>
                    <a:ext uri="{9D8B030D-6E8A-4147-A177-3AD203B41FA5}">
                      <a16:colId xmlns:a16="http://schemas.microsoft.com/office/drawing/2014/main" val="3351580331"/>
                    </a:ext>
                  </a:extLst>
                </a:gridCol>
                <a:gridCol w="3336371">
                  <a:extLst>
                    <a:ext uri="{9D8B030D-6E8A-4147-A177-3AD203B41FA5}">
                      <a16:colId xmlns:a16="http://schemas.microsoft.com/office/drawing/2014/main" val="2008816292"/>
                    </a:ext>
                  </a:extLst>
                </a:gridCol>
              </a:tblGrid>
              <a:tr h="1601519">
                <a:tc>
                  <a:txBody>
                    <a:bodyPr/>
                    <a:lstStyle/>
                    <a:p>
                      <a:pPr lvl="0" algn="ctr"/>
                      <a:r>
                        <a:rPr lang="en-AU" sz="1200" b="0" i="0" dirty="0">
                          <a:solidFill>
                            <a:srgbClr val="0E3178"/>
                          </a:solidFill>
                          <a:latin typeface="Century Gothic" panose="020B0502020202020204" pitchFamily="34" charset="0"/>
                        </a:rPr>
                        <a:t>OBSTETRIC CLINIC</a:t>
                      </a:r>
                    </a:p>
                    <a:p>
                      <a:pPr marL="171450" lvl="0" indent="-171450" algn="l">
                        <a:buFont typeface="Arial" panose="020B0604020202020204" pitchFamily="34" charset="0"/>
                        <a:buChar char="•"/>
                      </a:pPr>
                      <a:r>
                        <a:rPr lang="en-AU" sz="1200" dirty="0">
                          <a:solidFill>
                            <a:srgbClr val="0E3178"/>
                          </a:solidFill>
                        </a:rPr>
                        <a:t>Obstetrician</a:t>
                      </a:r>
                    </a:p>
                    <a:p>
                      <a:pPr marL="171450" lvl="0" indent="-171450" algn="l">
                        <a:buFont typeface="Arial" panose="020B0604020202020204" pitchFamily="34" charset="0"/>
                        <a:buChar char="•"/>
                      </a:pPr>
                      <a:r>
                        <a:rPr lang="en-AU" sz="1200" dirty="0">
                          <a:solidFill>
                            <a:srgbClr val="0E3178"/>
                          </a:solidFill>
                        </a:rPr>
                        <a:t>Obstetric registrar</a:t>
                      </a:r>
                    </a:p>
                    <a:p>
                      <a:pPr marL="171450" lvl="0" indent="-171450" algn="l">
                        <a:buFont typeface="Arial" panose="020B0604020202020204" pitchFamily="34" charset="0"/>
                        <a:buChar char="•"/>
                      </a:pPr>
                      <a:r>
                        <a:rPr lang="en-AU" sz="1200" dirty="0">
                          <a:solidFill>
                            <a:srgbClr val="0E3178"/>
                          </a:solidFill>
                        </a:rPr>
                        <a:t>Midwife</a:t>
                      </a:r>
                    </a:p>
                    <a:p>
                      <a:pPr marL="171450" lvl="0" indent="-171450" algn="l">
                        <a:buFont typeface="Arial" panose="020B0604020202020204" pitchFamily="34" charset="0"/>
                        <a:buChar char="•"/>
                      </a:pPr>
                      <a:r>
                        <a:rPr lang="en-AU" sz="1200" dirty="0">
                          <a:solidFill>
                            <a:srgbClr val="0E3178"/>
                          </a:solidFill>
                        </a:rPr>
                        <a:t>MMH Monday to Friday</a:t>
                      </a:r>
                    </a:p>
                    <a:p>
                      <a:pPr lvl="0" algn="l"/>
                      <a:endParaRPr lang="en-AU" sz="1200" b="1" dirty="0">
                        <a:solidFill>
                          <a:srgbClr val="0E3178"/>
                        </a:solidFill>
                      </a:endParaRPr>
                    </a:p>
                    <a:p>
                      <a:pPr lvl="0" algn="ctr"/>
                      <a:r>
                        <a:rPr lang="en-AU" sz="1200" b="1" dirty="0">
                          <a:solidFill>
                            <a:srgbClr val="0E3178"/>
                          </a:solidFill>
                        </a:rPr>
                        <a:t>PREVENTION OF PRETERM BIRTH CLINIC</a:t>
                      </a:r>
                      <a:endParaRPr lang="en-US" sz="1200" dirty="0">
                        <a:solidFill>
                          <a:srgbClr val="0E3178"/>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lvl="0" algn="ctr"/>
                      <a:r>
                        <a:rPr lang="en-AU" sz="1200" b="0" i="0" dirty="0">
                          <a:solidFill>
                            <a:srgbClr val="0E3178"/>
                          </a:solidFill>
                          <a:latin typeface="Century Gothic" panose="020B0502020202020204" pitchFamily="34" charset="0"/>
                        </a:rPr>
                        <a:t>OBSTETRIC MEDICAL CLINIC</a:t>
                      </a:r>
                    </a:p>
                    <a:p>
                      <a:pPr marL="171450" lvl="0" indent="-171450" algn="l">
                        <a:buFont typeface="Arial" panose="020B0604020202020204" pitchFamily="34" charset="0"/>
                        <a:buChar char="•"/>
                      </a:pPr>
                      <a:r>
                        <a:rPr lang="en-AU" sz="1200" dirty="0">
                          <a:solidFill>
                            <a:srgbClr val="0E3178"/>
                          </a:solidFill>
                        </a:rPr>
                        <a:t>Midwife and Obstetrician</a:t>
                      </a:r>
                    </a:p>
                    <a:p>
                      <a:pPr marL="171450" lvl="0" indent="-171450" algn="l">
                        <a:buFont typeface="Arial" panose="020B0604020202020204" pitchFamily="34" charset="0"/>
                        <a:buChar char="•"/>
                      </a:pPr>
                      <a:r>
                        <a:rPr lang="en-AU" sz="1200" dirty="0">
                          <a:solidFill>
                            <a:srgbClr val="0E3178"/>
                          </a:solidFill>
                        </a:rPr>
                        <a:t>Obstetric registrar</a:t>
                      </a:r>
                    </a:p>
                    <a:p>
                      <a:pPr marL="171450" lvl="0" indent="-171450" algn="l">
                        <a:buFont typeface="Arial" panose="020B0604020202020204" pitchFamily="34" charset="0"/>
                        <a:buChar char="•"/>
                      </a:pPr>
                      <a:r>
                        <a:rPr lang="en-AU" sz="1200" dirty="0">
                          <a:solidFill>
                            <a:srgbClr val="0E3178"/>
                          </a:solidFill>
                        </a:rPr>
                        <a:t>Obstetric physician</a:t>
                      </a:r>
                    </a:p>
                    <a:p>
                      <a:pPr marL="171450" lvl="0" indent="-171450" algn="l">
                        <a:buFont typeface="Arial" panose="020B0604020202020204" pitchFamily="34" charset="0"/>
                        <a:buChar char="•"/>
                      </a:pPr>
                      <a:r>
                        <a:rPr lang="en-AU" sz="1200" dirty="0">
                          <a:solidFill>
                            <a:srgbClr val="0E3178"/>
                          </a:solidFill>
                        </a:rPr>
                        <a:t>MMH Monday to Friday</a:t>
                      </a:r>
                      <a:endParaRPr lang="en-GB" sz="1200" dirty="0">
                        <a:solidFill>
                          <a:srgbClr val="0E3178"/>
                        </a:solidFill>
                      </a:endParaRPr>
                    </a:p>
                    <a:p>
                      <a:endParaRPr lang="en-US" sz="1200" dirty="0">
                        <a:solidFill>
                          <a:srgbClr val="0E3178"/>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lvl="0" algn="ctr"/>
                      <a:r>
                        <a:rPr lang="en-AU" sz="1200" b="0" i="0">
                          <a:solidFill>
                            <a:srgbClr val="0E3178"/>
                          </a:solidFill>
                          <a:latin typeface="Century Gothic" panose="020B0502020202020204" pitchFamily="34" charset="0"/>
                        </a:rPr>
                        <a:t>GP SHARED CARE</a:t>
                      </a:r>
                    </a:p>
                    <a:p>
                      <a:pPr marL="171450" lvl="0" indent="-171450" algn="l">
                        <a:buFont typeface="Arial" panose="020B0604020202020204" pitchFamily="34" charset="0"/>
                        <a:buChar char="•"/>
                      </a:pPr>
                      <a:r>
                        <a:rPr lang="en-AU" sz="1200">
                          <a:solidFill>
                            <a:srgbClr val="0E3178"/>
                          </a:solidFill>
                        </a:rPr>
                        <a:t>Midwife history</a:t>
                      </a:r>
                    </a:p>
                    <a:p>
                      <a:pPr marL="171450" lvl="0" indent="-171450" algn="l">
                        <a:buFont typeface="Arial" panose="020B0604020202020204" pitchFamily="34" charset="0"/>
                        <a:buChar char="•"/>
                      </a:pPr>
                      <a:r>
                        <a:rPr lang="en-AU" sz="1200">
                          <a:solidFill>
                            <a:srgbClr val="0E3178"/>
                          </a:solidFill>
                        </a:rPr>
                        <a:t>Obstetrician/Obstetric registrar at booking appointment</a:t>
                      </a:r>
                    </a:p>
                    <a:p>
                      <a:pPr marL="171450" lvl="0" indent="-171450" algn="l">
                        <a:buFont typeface="Arial" panose="020B0604020202020204" pitchFamily="34" charset="0"/>
                        <a:buChar char="•"/>
                      </a:pPr>
                      <a:r>
                        <a:rPr lang="en-AU" sz="1200">
                          <a:solidFill>
                            <a:srgbClr val="0E3178"/>
                          </a:solidFill>
                        </a:rPr>
                        <a:t>GP routine visits </a:t>
                      </a:r>
                    </a:p>
                    <a:p>
                      <a:pPr marL="171450" lvl="0" indent="-171450" algn="l">
                        <a:buFont typeface="Arial" panose="020B0604020202020204" pitchFamily="34" charset="0"/>
                        <a:buChar char="•"/>
                      </a:pPr>
                      <a:r>
                        <a:rPr lang="en-AU" sz="1200">
                          <a:solidFill>
                            <a:srgbClr val="0E3178"/>
                          </a:solidFill>
                        </a:rPr>
                        <a:t>MMH at K36 midwife/obstetrician or midwife at </a:t>
                      </a:r>
                      <a:r>
                        <a:rPr lang="en-AU" sz="1200" err="1">
                          <a:solidFill>
                            <a:srgbClr val="0E3178"/>
                          </a:solidFill>
                        </a:rPr>
                        <a:t>Brookwater</a:t>
                      </a:r>
                      <a:r>
                        <a:rPr lang="en-AU" sz="1200">
                          <a:solidFill>
                            <a:srgbClr val="0E3178"/>
                          </a:solidFill>
                        </a:rPr>
                        <a:t> + obstetrician via telehealth</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6945424"/>
                  </a:ext>
                </a:extLst>
              </a:tr>
              <a:tr h="1791529">
                <a:tc>
                  <a:txBody>
                    <a:bodyPr/>
                    <a:lstStyle/>
                    <a:p>
                      <a:pPr lvl="0" algn="ctr"/>
                      <a:r>
                        <a:rPr lang="en-AU" sz="1200" b="0" i="0" dirty="0">
                          <a:solidFill>
                            <a:srgbClr val="0E3178"/>
                          </a:solidFill>
                          <a:latin typeface="Century Gothic" panose="020B0502020202020204" pitchFamily="34" charset="0"/>
                        </a:rPr>
                        <a:t>MIDWIVES CLINIC</a:t>
                      </a:r>
                    </a:p>
                    <a:p>
                      <a:pPr marL="171450" lvl="0" indent="-171450" algn="l">
                        <a:buFont typeface="Arial" panose="020B0604020202020204" pitchFamily="34" charset="0"/>
                        <a:buChar char="•"/>
                      </a:pPr>
                      <a:r>
                        <a:rPr lang="en-AU" sz="1200" i="0" dirty="0">
                          <a:solidFill>
                            <a:srgbClr val="0E3178"/>
                          </a:solidFill>
                        </a:rPr>
                        <a:t>MMH  and Inala Monday –Friday</a:t>
                      </a:r>
                    </a:p>
                    <a:p>
                      <a:pPr marL="171450" lvl="0" indent="-171450" algn="l">
                        <a:buFont typeface="Arial" panose="020B0604020202020204" pitchFamily="34" charset="0"/>
                        <a:buChar char="•"/>
                      </a:pPr>
                      <a:r>
                        <a:rPr lang="en-AU" sz="1200" i="0" dirty="0">
                          <a:solidFill>
                            <a:srgbClr val="0E3178"/>
                          </a:solidFill>
                        </a:rPr>
                        <a:t>Young </a:t>
                      </a:r>
                      <a:r>
                        <a:rPr lang="en-AU" sz="1200" i="0" dirty="0" err="1">
                          <a:solidFill>
                            <a:srgbClr val="0E3178"/>
                          </a:solidFill>
                        </a:rPr>
                        <a:t>Womens</a:t>
                      </a:r>
                      <a:r>
                        <a:rPr lang="en-AU" sz="1200" i="0" dirty="0">
                          <a:solidFill>
                            <a:srgbClr val="0E3178"/>
                          </a:solidFill>
                        </a:rPr>
                        <a:t> &lt;21yrs Tues + Wed</a:t>
                      </a:r>
                    </a:p>
                    <a:p>
                      <a:pPr marL="171450" lvl="0" indent="-171450" algn="l">
                        <a:buFont typeface="Arial" panose="020B0604020202020204" pitchFamily="34" charset="0"/>
                        <a:buChar char="•"/>
                      </a:pPr>
                      <a:r>
                        <a:rPr lang="en-AU" sz="1200" i="0" dirty="0">
                          <a:solidFill>
                            <a:srgbClr val="0E3178"/>
                          </a:solidFill>
                        </a:rPr>
                        <a:t>Norman Park – Thursday</a:t>
                      </a:r>
                    </a:p>
                    <a:p>
                      <a:pPr marL="171450" lvl="0" indent="-171450" algn="l">
                        <a:buFont typeface="Arial" panose="020B0604020202020204" pitchFamily="34" charset="0"/>
                        <a:buChar char="•"/>
                      </a:pPr>
                      <a:r>
                        <a:rPr lang="en-AU" sz="1200" i="0" dirty="0" err="1">
                          <a:solidFill>
                            <a:srgbClr val="0E3178"/>
                          </a:solidFill>
                        </a:rPr>
                        <a:t>Brookwater</a:t>
                      </a:r>
                      <a:r>
                        <a:rPr lang="en-AU" sz="1200" i="0" dirty="0">
                          <a:solidFill>
                            <a:srgbClr val="0E3178"/>
                          </a:solidFill>
                        </a:rPr>
                        <a:t> – Monday</a:t>
                      </a:r>
                    </a:p>
                    <a:p>
                      <a:pPr marL="171450" lvl="0" indent="-171450" algn="l">
                        <a:buFont typeface="Arial" panose="020B0604020202020204" pitchFamily="34" charset="0"/>
                        <a:buChar char="•"/>
                      </a:pPr>
                      <a:r>
                        <a:rPr lang="en-AU" sz="1200" i="0" dirty="0">
                          <a:solidFill>
                            <a:srgbClr val="0E3178"/>
                          </a:solidFill>
                        </a:rPr>
                        <a:t>RPM  (Risk Planning Midwife) for women with high psychosocial risk factors </a:t>
                      </a:r>
                    </a:p>
                    <a:p>
                      <a:pPr marL="171450" lvl="0" indent="-171450" algn="l">
                        <a:buFont typeface="Arial" panose="020B0604020202020204" pitchFamily="34" charset="0"/>
                        <a:buChar char="•"/>
                      </a:pPr>
                      <a:r>
                        <a:rPr lang="en-AU" sz="1200" i="0" dirty="0">
                          <a:solidFill>
                            <a:srgbClr val="0E3178"/>
                          </a:solidFill>
                        </a:rPr>
                        <a:t>MMH Monday and Thursday</a:t>
                      </a:r>
                      <a:endParaRPr lang="en-US" sz="1200" dirty="0">
                        <a:solidFill>
                          <a:srgbClr val="0E3178"/>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lvl="0" algn="ctr"/>
                      <a:r>
                        <a:rPr lang="en-AU" sz="1200" b="0" i="0" dirty="0">
                          <a:solidFill>
                            <a:srgbClr val="0E3178"/>
                          </a:solidFill>
                          <a:latin typeface="Century Gothic" panose="020B0502020202020204" pitchFamily="34" charset="0"/>
                        </a:rPr>
                        <a:t>REFUGEE CLINIC</a:t>
                      </a:r>
                    </a:p>
                    <a:p>
                      <a:pPr marL="171450" lvl="0" indent="-171450" algn="l">
                        <a:buFont typeface="Arial" panose="020B0604020202020204" pitchFamily="34" charset="0"/>
                        <a:buChar char="•"/>
                      </a:pPr>
                      <a:r>
                        <a:rPr lang="en-AU" sz="1200" dirty="0">
                          <a:solidFill>
                            <a:srgbClr val="0E3178"/>
                          </a:solidFill>
                        </a:rPr>
                        <a:t>Midwife/Obstetrician </a:t>
                      </a:r>
                    </a:p>
                    <a:p>
                      <a:pPr marL="171450" lvl="0" indent="-171450" algn="l">
                        <a:buFont typeface="Arial" panose="020B0604020202020204" pitchFamily="34" charset="0"/>
                        <a:buChar char="•"/>
                      </a:pPr>
                      <a:r>
                        <a:rPr lang="en-AU" sz="1200" dirty="0">
                          <a:solidFill>
                            <a:srgbClr val="0E3178"/>
                          </a:solidFill>
                        </a:rPr>
                        <a:t>Obstetric physician</a:t>
                      </a:r>
                    </a:p>
                    <a:p>
                      <a:pPr marL="171450" lvl="0" indent="-171450" algn="l">
                        <a:buFont typeface="Arial" panose="020B0604020202020204" pitchFamily="34" charset="0"/>
                        <a:buChar char="•"/>
                      </a:pPr>
                      <a:r>
                        <a:rPr lang="en-AU" sz="1200" dirty="0">
                          <a:solidFill>
                            <a:srgbClr val="0E3178"/>
                          </a:solidFill>
                        </a:rPr>
                        <a:t>Social Worker</a:t>
                      </a:r>
                    </a:p>
                    <a:p>
                      <a:pPr marL="171450" lvl="0" indent="-171450" algn="l">
                        <a:buFont typeface="Arial" panose="020B0604020202020204" pitchFamily="34" charset="0"/>
                        <a:buChar char="•"/>
                      </a:pPr>
                      <a:r>
                        <a:rPr lang="en-AU" sz="1200" dirty="0">
                          <a:solidFill>
                            <a:srgbClr val="0E3178"/>
                          </a:solidFill>
                        </a:rPr>
                        <a:t>MMH Tuesday and Wednesday</a:t>
                      </a:r>
                    </a:p>
                    <a:p>
                      <a:pPr lvl="0" algn="l"/>
                      <a:endParaRPr lang="en-AU" sz="1200" dirty="0">
                        <a:solidFill>
                          <a:srgbClr val="0E3178"/>
                        </a:solidFill>
                      </a:endParaRPr>
                    </a:p>
                    <a:p>
                      <a:endParaRPr lang="en-US" sz="1200" dirty="0">
                        <a:solidFill>
                          <a:srgbClr val="0E3178"/>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lvl="0" algn="ctr"/>
                      <a:r>
                        <a:rPr lang="en-AU" sz="1200" b="0" i="0" dirty="0">
                          <a:solidFill>
                            <a:srgbClr val="0E3178"/>
                          </a:solidFill>
                          <a:latin typeface="Century Gothic" panose="020B0502020202020204" pitchFamily="34" charset="0"/>
                        </a:rPr>
                        <a:t>BIOC (Birthing in Our Community)</a:t>
                      </a:r>
                    </a:p>
                    <a:p>
                      <a:pPr marL="171450" lvl="0" indent="-171450" algn="l">
                        <a:buFont typeface="Arial" panose="020B0604020202020204" pitchFamily="34" charset="0"/>
                        <a:buChar char="•"/>
                      </a:pPr>
                      <a:r>
                        <a:rPr lang="en-AU" sz="1200" dirty="0">
                          <a:solidFill>
                            <a:srgbClr val="0E3178"/>
                          </a:solidFill>
                        </a:rPr>
                        <a:t>Midwifery Group Practice for Aboriginal and Torres Strait Islander women or  women with partners who identify as ATSI</a:t>
                      </a:r>
                    </a:p>
                    <a:p>
                      <a:pPr marL="171450" lvl="0" indent="-171450" algn="l">
                        <a:buFont typeface="Arial" panose="020B0604020202020204" pitchFamily="34" charset="0"/>
                        <a:buChar char="•"/>
                      </a:pPr>
                      <a:r>
                        <a:rPr lang="en-AU" sz="1200" dirty="0">
                          <a:solidFill>
                            <a:srgbClr val="0E3178"/>
                          </a:solidFill>
                        </a:rPr>
                        <a:t>Midwives + Indigenous health workers Obstetrician/registrar at booking and when required</a:t>
                      </a:r>
                    </a:p>
                    <a:p>
                      <a:endParaRPr lang="en-US" sz="1200" dirty="0">
                        <a:solidFill>
                          <a:srgbClr val="0E3178"/>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1270290"/>
                  </a:ext>
                </a:extLst>
              </a:tr>
              <a:tr h="1791529">
                <a:tc>
                  <a:txBody>
                    <a:bodyPr/>
                    <a:lstStyle/>
                    <a:p>
                      <a:pPr lvl="0" algn="ctr"/>
                      <a:r>
                        <a:rPr lang="en-AU" sz="1200" b="0" i="0" dirty="0">
                          <a:solidFill>
                            <a:srgbClr val="0E3178"/>
                          </a:solidFill>
                          <a:latin typeface="Century Gothic" panose="020B0502020202020204" pitchFamily="34" charset="0"/>
                        </a:rPr>
                        <a:t>OMGP (OBSTETRIC MGP) / DIABETES CLINIC</a:t>
                      </a:r>
                    </a:p>
                    <a:p>
                      <a:pPr marL="171450" lvl="0" indent="-171450" algn="l">
                        <a:buFont typeface="Arial" panose="020B0604020202020204" pitchFamily="34" charset="0"/>
                        <a:buChar char="•"/>
                      </a:pPr>
                      <a:r>
                        <a:rPr lang="en-AU" sz="1200" dirty="0">
                          <a:solidFill>
                            <a:srgbClr val="0E3178"/>
                          </a:solidFill>
                        </a:rPr>
                        <a:t>Known midwife continuity of care</a:t>
                      </a:r>
                    </a:p>
                    <a:p>
                      <a:pPr marL="171450" lvl="0" indent="-171450" algn="l">
                        <a:buFont typeface="Arial" panose="020B0604020202020204" pitchFamily="34" charset="0"/>
                        <a:buChar char="•"/>
                      </a:pPr>
                      <a:r>
                        <a:rPr lang="en-AU" sz="1200" dirty="0">
                          <a:solidFill>
                            <a:srgbClr val="0E3178"/>
                          </a:solidFill>
                        </a:rPr>
                        <a:t>Obstetrician/Registrar</a:t>
                      </a:r>
                    </a:p>
                    <a:p>
                      <a:pPr marL="171450" lvl="0" indent="-171450" algn="l">
                        <a:buFont typeface="Arial" panose="020B0604020202020204" pitchFamily="34" charset="0"/>
                        <a:buChar char="•"/>
                      </a:pPr>
                      <a:r>
                        <a:rPr lang="en-AU" sz="1200" dirty="0">
                          <a:solidFill>
                            <a:srgbClr val="0E3178"/>
                          </a:solidFill>
                        </a:rPr>
                        <a:t>Endocrinologist</a:t>
                      </a:r>
                    </a:p>
                    <a:p>
                      <a:pPr marL="171450" lvl="0" indent="-171450" algn="l">
                        <a:buFont typeface="Arial" panose="020B0604020202020204" pitchFamily="34" charset="0"/>
                        <a:buChar char="•"/>
                      </a:pPr>
                      <a:r>
                        <a:rPr lang="en-AU" sz="1200" dirty="0">
                          <a:solidFill>
                            <a:srgbClr val="0E3178"/>
                          </a:solidFill>
                        </a:rPr>
                        <a:t>D</a:t>
                      </a:r>
                      <a:r>
                        <a:rPr lang="en-AU" sz="1200" b="0" dirty="0">
                          <a:solidFill>
                            <a:srgbClr val="0E3178"/>
                          </a:solidFill>
                        </a:rPr>
                        <a:t>iabetes</a:t>
                      </a:r>
                      <a:r>
                        <a:rPr lang="en-AU" sz="1200" dirty="0">
                          <a:solidFill>
                            <a:srgbClr val="0E3178"/>
                          </a:solidFill>
                        </a:rPr>
                        <a:t> Nurse Educator + dietitian</a:t>
                      </a:r>
                    </a:p>
                    <a:p>
                      <a:endParaRPr lang="en-US" sz="1200" dirty="0">
                        <a:solidFill>
                          <a:srgbClr val="0E3178"/>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lvl="0" algn="ctr">
                        <a:lnSpc>
                          <a:spcPct val="90000"/>
                        </a:lnSpc>
                      </a:pPr>
                      <a:r>
                        <a:rPr lang="en-AU" sz="1200" b="0" i="0" dirty="0">
                          <a:solidFill>
                            <a:srgbClr val="0E3178"/>
                          </a:solidFill>
                          <a:latin typeface="Century Gothic" panose="020B0502020202020204" pitchFamily="34" charset="0"/>
                        </a:rPr>
                        <a:t>PREGNANCY AFTER LOSS CLINIC</a:t>
                      </a:r>
                    </a:p>
                    <a:p>
                      <a:pPr marL="171450" lvl="0" indent="-171450" algn="l">
                        <a:lnSpc>
                          <a:spcPct val="90000"/>
                        </a:lnSpc>
                        <a:buFont typeface="Arial" panose="020B0604020202020204" pitchFamily="34" charset="0"/>
                        <a:buChar char="•"/>
                      </a:pPr>
                      <a:r>
                        <a:rPr lang="en-AU" sz="1200" dirty="0">
                          <a:solidFill>
                            <a:srgbClr val="0E3178"/>
                          </a:solidFill>
                        </a:rPr>
                        <a:t>MMH early review if last pregnancy IUFD, stillbirth or neonatal death</a:t>
                      </a:r>
                    </a:p>
                    <a:p>
                      <a:pPr lvl="0" algn="ctr">
                        <a:lnSpc>
                          <a:spcPct val="90000"/>
                        </a:lnSpc>
                      </a:pPr>
                      <a:r>
                        <a:rPr lang="en-AU" sz="1200" b="0" dirty="0">
                          <a:solidFill>
                            <a:srgbClr val="0E3178"/>
                          </a:solidFill>
                          <a:latin typeface="Century Gothic" panose="020B0502020202020204" pitchFamily="34" charset="0"/>
                        </a:rPr>
                        <a:t>CHAMP CLINIC</a:t>
                      </a:r>
                    </a:p>
                    <a:p>
                      <a:pPr marL="171450" lvl="0" indent="-171450" algn="l">
                        <a:lnSpc>
                          <a:spcPct val="90000"/>
                        </a:lnSpc>
                        <a:buFont typeface="Arial" panose="020B0604020202020204" pitchFamily="34" charset="0"/>
                        <a:buChar char="•"/>
                      </a:pPr>
                      <a:r>
                        <a:rPr lang="en-AU" sz="1200" dirty="0">
                          <a:solidFill>
                            <a:srgbClr val="0E3178"/>
                          </a:solidFill>
                        </a:rPr>
                        <a:t>Recent or current drug and alcohol use</a:t>
                      </a:r>
                      <a:endParaRPr lang="en-AU" sz="1200" b="1" dirty="0">
                        <a:solidFill>
                          <a:srgbClr val="0E3178"/>
                        </a:solidFill>
                      </a:endParaRPr>
                    </a:p>
                    <a:p>
                      <a:pPr marL="171450" lvl="0" indent="-171450" algn="l">
                        <a:lnSpc>
                          <a:spcPct val="90000"/>
                        </a:lnSpc>
                        <a:buFont typeface="Arial" panose="020B0604020202020204" pitchFamily="34" charset="0"/>
                        <a:buChar char="•"/>
                      </a:pPr>
                      <a:r>
                        <a:rPr lang="en-AU" sz="1200" dirty="0">
                          <a:solidFill>
                            <a:srgbClr val="0E3178"/>
                          </a:solidFill>
                        </a:rPr>
                        <a:t>MMH Wednesday</a:t>
                      </a:r>
                      <a:endParaRPr lang="en-AU" sz="1200" b="1" dirty="0">
                        <a:solidFill>
                          <a:srgbClr val="0E3178"/>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lvl="0" algn="ctr"/>
                      <a:r>
                        <a:rPr lang="en-AU" sz="1200" b="0" i="0" dirty="0">
                          <a:solidFill>
                            <a:srgbClr val="0E3178"/>
                          </a:solidFill>
                          <a:latin typeface="Century Gothic" panose="020B0502020202020204" pitchFamily="34" charset="0"/>
                        </a:rPr>
                        <a:t>MIDWIFERY GROUP PRACTICE</a:t>
                      </a:r>
                    </a:p>
                    <a:p>
                      <a:pPr marL="171450" lvl="0" indent="-171450" algn="l">
                        <a:buFont typeface="Arial" panose="020B0604020202020204" pitchFamily="34" charset="0"/>
                        <a:buChar char="•"/>
                      </a:pPr>
                      <a:r>
                        <a:rPr lang="en-AU" sz="1200" dirty="0">
                          <a:solidFill>
                            <a:srgbClr val="0E3178"/>
                          </a:solidFill>
                        </a:rPr>
                        <a:t>Coorparoo + Norman Park</a:t>
                      </a:r>
                    </a:p>
                    <a:p>
                      <a:pPr marL="171450" lvl="0" indent="-171450" algn="l">
                        <a:buFont typeface="Arial" panose="020B0604020202020204" pitchFamily="34" charset="0"/>
                        <a:buChar char="•"/>
                      </a:pPr>
                      <a:r>
                        <a:rPr lang="en-AU" sz="1200" dirty="0">
                          <a:solidFill>
                            <a:srgbClr val="0E3178"/>
                          </a:solidFill>
                        </a:rPr>
                        <a:t>Inala + Acacia Ridge</a:t>
                      </a:r>
                    </a:p>
                    <a:p>
                      <a:pPr marL="171450" lvl="0" indent="-171450" algn="l">
                        <a:buFont typeface="Arial" panose="020B0604020202020204" pitchFamily="34" charset="0"/>
                        <a:buChar char="•"/>
                      </a:pPr>
                      <a:r>
                        <a:rPr lang="en-AU" sz="1200" dirty="0">
                          <a:solidFill>
                            <a:srgbClr val="0E3178"/>
                          </a:solidFill>
                        </a:rPr>
                        <a:t>Coorparoo &lt;21yo (“Young Women’s”)</a:t>
                      </a:r>
                    </a:p>
                    <a:p>
                      <a:pPr marL="171450" lvl="0" indent="-171450" algn="l">
                        <a:buFont typeface="Arial" panose="020B0604020202020204" pitchFamily="34" charset="0"/>
                        <a:buChar char="•"/>
                      </a:pPr>
                      <a:r>
                        <a:rPr lang="en-AU" sz="1200" dirty="0">
                          <a:solidFill>
                            <a:srgbClr val="0E3178"/>
                          </a:solidFill>
                        </a:rPr>
                        <a:t>Refugee background Inala</a:t>
                      </a:r>
                    </a:p>
                    <a:p>
                      <a:pPr marL="171450" lvl="0" indent="-171450" algn="l">
                        <a:buFont typeface="Arial" panose="020B0604020202020204" pitchFamily="34" charset="0"/>
                        <a:buChar char="•"/>
                      </a:pPr>
                      <a:r>
                        <a:rPr lang="en-AU" sz="1200" dirty="0">
                          <a:solidFill>
                            <a:srgbClr val="0E3178"/>
                          </a:solidFill>
                        </a:rPr>
                        <a:t>Telehealth consult with Obstetrician/ registrar at booking</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79536056"/>
                  </a:ext>
                </a:extLst>
              </a:tr>
            </a:tbl>
          </a:graphicData>
        </a:graphic>
      </p:graphicFrame>
    </p:spTree>
    <p:extLst>
      <p:ext uri="{BB962C8B-B14F-4D97-AF65-F5344CB8AC3E}">
        <p14:creationId xmlns:p14="http://schemas.microsoft.com/office/powerpoint/2010/main" val="2527844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A7D33F6-991B-895F-0608-D7045E6BA8B0}"/>
              </a:ext>
            </a:extLst>
          </p:cNvPr>
          <p:cNvSpPr>
            <a:spLocks noGrp="1"/>
          </p:cNvSpPr>
          <p:nvPr>
            <p:ph sz="quarter" idx="11"/>
          </p:nvPr>
        </p:nvSpPr>
        <p:spPr>
          <a:xfrm>
            <a:off x="407844" y="2060848"/>
            <a:ext cx="11376311" cy="3887787"/>
          </a:xfrm>
        </p:spPr>
        <p:txBody>
          <a:bodyPr/>
          <a:lstStyle/>
          <a:p>
            <a:pPr>
              <a:spcBef>
                <a:spcPts val="0"/>
              </a:spcBef>
            </a:pPr>
            <a:r>
              <a:rPr lang="en-US" dirty="0"/>
              <a:t>At Mater public women can transfer home </a:t>
            </a:r>
            <a:r>
              <a:rPr lang="en-US" i="1" dirty="0"/>
              <a:t>24 hours post c/s</a:t>
            </a:r>
          </a:p>
          <a:p>
            <a:pPr>
              <a:spcBef>
                <a:spcPts val="0"/>
              </a:spcBef>
            </a:pPr>
            <a:endParaRPr lang="en-US" b="1" dirty="0"/>
          </a:p>
          <a:p>
            <a:pPr>
              <a:spcBef>
                <a:spcPts val="0"/>
              </a:spcBef>
            </a:pPr>
            <a:r>
              <a:rPr lang="en-US" b="1" dirty="0"/>
              <a:t>Eligibility criteria </a:t>
            </a:r>
            <a:r>
              <a:rPr lang="en-US" dirty="0"/>
              <a:t>	</a:t>
            </a:r>
          </a:p>
          <a:p>
            <a:pPr lvl="1">
              <a:buFont typeface="Wingdings" pitchFamily="2" charset="2"/>
              <a:buChar char="Ø"/>
            </a:pPr>
            <a:r>
              <a:rPr lang="en-US" dirty="0"/>
              <a:t>maternal interest</a:t>
            </a:r>
          </a:p>
          <a:p>
            <a:pPr lvl="1">
              <a:buFont typeface="Wingdings" pitchFamily="2" charset="2"/>
              <a:buChar char="Ø"/>
            </a:pPr>
            <a:r>
              <a:rPr lang="en-US" dirty="0"/>
              <a:t>women who don’t need an interpreter</a:t>
            </a:r>
          </a:p>
          <a:p>
            <a:pPr lvl="1">
              <a:buFont typeface="Wingdings" pitchFamily="2" charset="2"/>
              <a:buChar char="Ø"/>
            </a:pPr>
            <a:r>
              <a:rPr lang="en-US" dirty="0" err="1"/>
              <a:t>PHx</a:t>
            </a:r>
            <a:r>
              <a:rPr lang="en-US" dirty="0"/>
              <a:t> of previous birth</a:t>
            </a:r>
          </a:p>
          <a:p>
            <a:pPr lvl="1">
              <a:buFont typeface="Wingdings" pitchFamily="2" charset="2"/>
              <a:buChar char="Ø"/>
            </a:pPr>
            <a:r>
              <a:rPr lang="en-US" dirty="0"/>
              <a:t>no history of diabetes</a:t>
            </a:r>
          </a:p>
          <a:p>
            <a:pPr lvl="1">
              <a:buFont typeface="Wingdings" pitchFamily="2" charset="2"/>
              <a:buChar char="Ø"/>
            </a:pPr>
            <a:r>
              <a:rPr lang="en-US" dirty="0"/>
              <a:t>BMI &lt; 40</a:t>
            </a:r>
          </a:p>
          <a:p>
            <a:pPr lvl="1">
              <a:buFont typeface="Wingdings" pitchFamily="2" charset="2"/>
              <a:buChar char="Ø"/>
            </a:pPr>
            <a:r>
              <a:rPr lang="en-US" dirty="0"/>
              <a:t>homecare eligible</a:t>
            </a:r>
          </a:p>
          <a:p>
            <a:pPr lvl="1">
              <a:buFont typeface="Wingdings" pitchFamily="2" charset="2"/>
              <a:buChar char="Ø"/>
            </a:pPr>
            <a:r>
              <a:rPr lang="en-US" dirty="0"/>
              <a:t>adult support at home. </a:t>
            </a:r>
          </a:p>
          <a:p>
            <a:endParaRPr lang="en-US" sz="1800" dirty="0"/>
          </a:p>
          <a:p>
            <a:pPr>
              <a:spcBef>
                <a:spcPts val="0"/>
              </a:spcBef>
            </a:pPr>
            <a:endParaRPr lang="en-US" dirty="0"/>
          </a:p>
          <a:p>
            <a:pPr>
              <a:spcBef>
                <a:spcPts val="0"/>
              </a:spcBef>
            </a:pPr>
            <a:endParaRPr lang="en-US" dirty="0"/>
          </a:p>
          <a:p>
            <a:pPr>
              <a:spcBef>
                <a:spcPts val="0"/>
              </a:spcBef>
            </a:pPr>
            <a:endParaRPr lang="en-US" dirty="0"/>
          </a:p>
          <a:p>
            <a:pPr>
              <a:spcBef>
                <a:spcPts val="0"/>
              </a:spcBef>
            </a:pPr>
            <a:r>
              <a:rPr lang="en-US" dirty="0"/>
              <a:t>Routine postpartum care for these women includes </a:t>
            </a:r>
            <a:r>
              <a:rPr lang="en-US" b="1" dirty="0"/>
              <a:t>earlier</a:t>
            </a:r>
            <a:r>
              <a:rPr lang="en-US" dirty="0"/>
              <a:t>:</a:t>
            </a:r>
          </a:p>
          <a:p>
            <a:pPr>
              <a:spcBef>
                <a:spcPts val="0"/>
              </a:spcBef>
            </a:pPr>
            <a:endParaRPr lang="en-US" dirty="0"/>
          </a:p>
          <a:p>
            <a:pPr lvl="1">
              <a:buFont typeface="Wingdings" pitchFamily="2" charset="2"/>
              <a:buChar char="Ø"/>
            </a:pPr>
            <a:r>
              <a:rPr lang="en-US" dirty="0"/>
              <a:t>intake of fluids </a:t>
            </a:r>
          </a:p>
          <a:p>
            <a:pPr lvl="1">
              <a:buFont typeface="Wingdings" pitchFamily="2" charset="2"/>
              <a:buChar char="Ø"/>
            </a:pPr>
            <a:r>
              <a:rPr lang="en-US" dirty="0"/>
              <a:t>discontinuation of IV </a:t>
            </a:r>
          </a:p>
          <a:p>
            <a:pPr lvl="1">
              <a:buFont typeface="Wingdings" pitchFamily="2" charset="2"/>
              <a:buChar char="Ø"/>
            </a:pPr>
            <a:r>
              <a:rPr lang="en-US" dirty="0" err="1"/>
              <a:t>mobilisation</a:t>
            </a:r>
            <a:r>
              <a:rPr lang="en-US" dirty="0"/>
              <a:t> when full return of sensation</a:t>
            </a:r>
          </a:p>
          <a:p>
            <a:pPr lvl="1">
              <a:buFont typeface="Wingdings" pitchFamily="2" charset="2"/>
              <a:buChar char="Ø"/>
            </a:pPr>
            <a:r>
              <a:rPr lang="en-US" dirty="0"/>
              <a:t>removal of IDC </a:t>
            </a:r>
          </a:p>
          <a:p>
            <a:pPr marL="0" lvl="1" indent="0">
              <a:buNone/>
            </a:pPr>
            <a:endParaRPr lang="en-US" dirty="0"/>
          </a:p>
          <a:p>
            <a:endParaRPr lang="en-AU" dirty="0"/>
          </a:p>
        </p:txBody>
      </p:sp>
      <p:sp>
        <p:nvSpPr>
          <p:cNvPr id="3" name="Title 2">
            <a:extLst>
              <a:ext uri="{FF2B5EF4-FFF2-40B4-BE49-F238E27FC236}">
                <a16:creationId xmlns:a16="http://schemas.microsoft.com/office/drawing/2014/main" id="{C9CB861F-6946-7AD6-2AA0-CD7189C02A35}"/>
              </a:ext>
            </a:extLst>
          </p:cNvPr>
          <p:cNvSpPr>
            <a:spLocks noGrp="1"/>
          </p:cNvSpPr>
          <p:nvPr>
            <p:ph type="title"/>
          </p:nvPr>
        </p:nvSpPr>
        <p:spPr>
          <a:xfrm>
            <a:off x="407368" y="1187833"/>
            <a:ext cx="10224802" cy="801007"/>
          </a:xfrm>
        </p:spPr>
        <p:txBody>
          <a:bodyPr/>
          <a:lstStyle/>
          <a:p>
            <a:r>
              <a:rPr lang="en-US" sz="4000" dirty="0"/>
              <a:t>Early discharge post caesarean section</a:t>
            </a:r>
            <a:endParaRPr lang="en-AU" dirty="0"/>
          </a:p>
        </p:txBody>
      </p:sp>
      <p:sp>
        <p:nvSpPr>
          <p:cNvPr id="5" name="Slide Number Placeholder 4">
            <a:extLst>
              <a:ext uri="{FF2B5EF4-FFF2-40B4-BE49-F238E27FC236}">
                <a16:creationId xmlns:a16="http://schemas.microsoft.com/office/drawing/2014/main" id="{6AAE25C2-808D-20B3-CF46-E3DE44271234}"/>
              </a:ext>
            </a:extLst>
          </p:cNvPr>
          <p:cNvSpPr>
            <a:spLocks noGrp="1"/>
          </p:cNvSpPr>
          <p:nvPr>
            <p:ph type="sldNum" sz="quarter" idx="16"/>
          </p:nvPr>
        </p:nvSpPr>
        <p:spPr/>
        <p:txBody>
          <a:bodyPr/>
          <a:lstStyle/>
          <a:p>
            <a:fld id="{E917DE0E-AFB1-41FD-BC35-27DB61CA125F}" type="slidenum">
              <a:rPr lang="en-AU" smtClean="0"/>
              <a:pPr/>
              <a:t>17</a:t>
            </a:fld>
            <a:endParaRPr lang="en-AU"/>
          </a:p>
        </p:txBody>
      </p:sp>
      <p:sp>
        <p:nvSpPr>
          <p:cNvPr id="6" name="Text Placeholder 5">
            <a:extLst>
              <a:ext uri="{FF2B5EF4-FFF2-40B4-BE49-F238E27FC236}">
                <a16:creationId xmlns:a16="http://schemas.microsoft.com/office/drawing/2014/main" id="{3E0E4150-A7D1-DB59-D5D8-64136C6A567D}"/>
              </a:ext>
            </a:extLst>
          </p:cNvPr>
          <p:cNvSpPr>
            <a:spLocks noGrp="1"/>
          </p:cNvSpPr>
          <p:nvPr>
            <p:ph type="body" sz="quarter" idx="14"/>
          </p:nvPr>
        </p:nvSpPr>
        <p:spPr>
          <a:xfrm>
            <a:off x="407368" y="579735"/>
            <a:ext cx="9601200" cy="600164"/>
          </a:xfrm>
        </p:spPr>
        <p:txBody>
          <a:bodyPr/>
          <a:lstStyle/>
          <a:p>
            <a:r>
              <a:rPr lang="en-US" dirty="0"/>
              <a:t>Home recovery option</a:t>
            </a:r>
            <a:endParaRPr lang="en-AU" dirty="0"/>
          </a:p>
          <a:p>
            <a:endParaRPr lang="en-AU" dirty="0"/>
          </a:p>
        </p:txBody>
      </p:sp>
    </p:spTree>
    <p:extLst>
      <p:ext uri="{BB962C8B-B14F-4D97-AF65-F5344CB8AC3E}">
        <p14:creationId xmlns:p14="http://schemas.microsoft.com/office/powerpoint/2010/main" val="2555473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0248C-FA38-6E78-80A3-E557B1FF4EAA}"/>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ADB1E45C-7BA4-0585-2621-22CAA0F7CE43}"/>
              </a:ext>
            </a:extLst>
          </p:cNvPr>
          <p:cNvSpPr>
            <a:spLocks noGrp="1"/>
          </p:cNvSpPr>
          <p:nvPr>
            <p:ph type="title"/>
          </p:nvPr>
        </p:nvSpPr>
        <p:spPr>
          <a:xfrm>
            <a:off x="767408" y="2132856"/>
            <a:ext cx="6805761" cy="1440160"/>
          </a:xfrm>
        </p:spPr>
        <p:txBody>
          <a:bodyPr/>
          <a:lstStyle/>
          <a:p>
            <a:r>
              <a:rPr lang="en-AU" dirty="0"/>
              <a:t>Private maternity options</a:t>
            </a:r>
          </a:p>
        </p:txBody>
      </p:sp>
      <p:sp>
        <p:nvSpPr>
          <p:cNvPr id="4" name="Text Placeholder 3">
            <a:extLst>
              <a:ext uri="{FF2B5EF4-FFF2-40B4-BE49-F238E27FC236}">
                <a16:creationId xmlns:a16="http://schemas.microsoft.com/office/drawing/2014/main" id="{AF73D7D1-D327-E8A9-CEAA-0830356D3F1D}"/>
              </a:ext>
            </a:extLst>
          </p:cNvPr>
          <p:cNvSpPr>
            <a:spLocks noGrp="1"/>
          </p:cNvSpPr>
          <p:nvPr>
            <p:ph type="body" sz="quarter" idx="11"/>
          </p:nvPr>
        </p:nvSpPr>
        <p:spPr/>
        <p:txBody>
          <a:bodyPr/>
          <a:lstStyle/>
          <a:p>
            <a:r>
              <a:rPr lang="en-AU" dirty="0"/>
              <a:t>matermothers.org.au</a:t>
            </a:r>
          </a:p>
        </p:txBody>
      </p:sp>
    </p:spTree>
    <p:extLst>
      <p:ext uri="{BB962C8B-B14F-4D97-AF65-F5344CB8AC3E}">
        <p14:creationId xmlns:p14="http://schemas.microsoft.com/office/powerpoint/2010/main" val="3278871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FC75B8A-79E0-D5BB-DCFE-43F4AC1F051A}"/>
              </a:ext>
            </a:extLst>
          </p:cNvPr>
          <p:cNvSpPr>
            <a:spLocks noGrp="1"/>
          </p:cNvSpPr>
          <p:nvPr>
            <p:ph type="sldNum" sz="quarter" idx="16"/>
          </p:nvPr>
        </p:nvSpPr>
        <p:spPr/>
        <p:txBody>
          <a:bodyPr/>
          <a:lstStyle/>
          <a:p>
            <a:fld id="{E917DE0E-AFB1-41FD-BC35-27DB61CA125F}" type="slidenum">
              <a:rPr lang="en-AU" smtClean="0"/>
              <a:pPr/>
              <a:t>19</a:t>
            </a:fld>
            <a:endParaRPr lang="en-AU"/>
          </a:p>
        </p:txBody>
      </p:sp>
      <p:pic>
        <p:nvPicPr>
          <p:cNvPr id="8" name="Picture 7" descr="A baby sleeping in a hand&#10;&#10;AI-generated content may be incorrect.">
            <a:extLst>
              <a:ext uri="{FF2B5EF4-FFF2-40B4-BE49-F238E27FC236}">
                <a16:creationId xmlns:a16="http://schemas.microsoft.com/office/drawing/2014/main" id="{56909542-170D-ECEB-0ACE-874E2AF52D77}"/>
              </a:ext>
            </a:extLst>
          </p:cNvPr>
          <p:cNvPicPr>
            <a:picLocks noChangeAspect="1"/>
          </p:cNvPicPr>
          <p:nvPr/>
        </p:nvPicPr>
        <p:blipFill>
          <a:blip r:embed="rId2"/>
          <a:stretch>
            <a:fillRect/>
          </a:stretch>
        </p:blipFill>
        <p:spPr>
          <a:xfrm>
            <a:off x="0" y="692696"/>
            <a:ext cx="10200456" cy="5682501"/>
          </a:xfrm>
          <a:prstGeom prst="rect">
            <a:avLst/>
          </a:prstGeom>
        </p:spPr>
      </p:pic>
    </p:spTree>
    <p:extLst>
      <p:ext uri="{BB962C8B-B14F-4D97-AF65-F5344CB8AC3E}">
        <p14:creationId xmlns:p14="http://schemas.microsoft.com/office/powerpoint/2010/main" val="1730925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EC40A90-C0D4-E6F7-BC3B-4E7953B5A8A5}"/>
              </a:ext>
            </a:extLst>
          </p:cNvPr>
          <p:cNvSpPr>
            <a:spLocks noGrp="1"/>
          </p:cNvSpPr>
          <p:nvPr>
            <p:ph type="sldNum" sz="quarter" idx="16"/>
          </p:nvPr>
        </p:nvSpPr>
        <p:spPr/>
        <p:txBody>
          <a:bodyPr/>
          <a:lstStyle/>
          <a:p>
            <a:fld id="{E917DE0E-AFB1-41FD-BC35-27DB61CA125F}" type="slidenum">
              <a:rPr lang="en-AU" smtClean="0"/>
              <a:pPr/>
              <a:t>20</a:t>
            </a:fld>
            <a:endParaRPr lang="en-AU"/>
          </a:p>
        </p:txBody>
      </p:sp>
      <p:pic>
        <p:nvPicPr>
          <p:cNvPr id="8" name="Picture 7" descr="A person in a hospital&#10;&#10;AI-generated content may be incorrect.">
            <a:extLst>
              <a:ext uri="{FF2B5EF4-FFF2-40B4-BE49-F238E27FC236}">
                <a16:creationId xmlns:a16="http://schemas.microsoft.com/office/drawing/2014/main" id="{CA06C6F1-02AD-2857-7852-26C98ABADB40}"/>
              </a:ext>
            </a:extLst>
          </p:cNvPr>
          <p:cNvPicPr>
            <a:picLocks noChangeAspect="1"/>
          </p:cNvPicPr>
          <p:nvPr/>
        </p:nvPicPr>
        <p:blipFill>
          <a:blip r:embed="rId2"/>
          <a:stretch>
            <a:fillRect/>
          </a:stretch>
        </p:blipFill>
        <p:spPr>
          <a:xfrm>
            <a:off x="0" y="764704"/>
            <a:ext cx="10200456" cy="5659327"/>
          </a:xfrm>
          <a:prstGeom prst="rect">
            <a:avLst/>
          </a:prstGeom>
        </p:spPr>
      </p:pic>
    </p:spTree>
    <p:extLst>
      <p:ext uri="{BB962C8B-B14F-4D97-AF65-F5344CB8AC3E}">
        <p14:creationId xmlns:p14="http://schemas.microsoft.com/office/powerpoint/2010/main" val="304365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57F2A-0DFE-324C-4ECE-74865D5323A2}"/>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9AA338EB-A988-117B-B208-BA41266725B8}"/>
              </a:ext>
            </a:extLst>
          </p:cNvPr>
          <p:cNvSpPr>
            <a:spLocks noGrp="1"/>
          </p:cNvSpPr>
          <p:nvPr>
            <p:ph type="title"/>
          </p:nvPr>
        </p:nvSpPr>
        <p:spPr>
          <a:xfrm>
            <a:off x="1775520" y="1551563"/>
            <a:ext cx="6805761" cy="1440160"/>
          </a:xfrm>
        </p:spPr>
        <p:txBody>
          <a:bodyPr/>
          <a:lstStyle/>
          <a:p>
            <a:r>
              <a:rPr lang="en-AU" dirty="0"/>
              <a:t>Communication</a:t>
            </a:r>
          </a:p>
        </p:txBody>
      </p:sp>
      <p:sp>
        <p:nvSpPr>
          <p:cNvPr id="4" name="Text Placeholder 3">
            <a:extLst>
              <a:ext uri="{FF2B5EF4-FFF2-40B4-BE49-F238E27FC236}">
                <a16:creationId xmlns:a16="http://schemas.microsoft.com/office/drawing/2014/main" id="{46C474B3-009F-F685-D869-500BACE63D23}"/>
              </a:ext>
            </a:extLst>
          </p:cNvPr>
          <p:cNvSpPr>
            <a:spLocks noGrp="1"/>
          </p:cNvSpPr>
          <p:nvPr>
            <p:ph type="body" sz="quarter" idx="11"/>
          </p:nvPr>
        </p:nvSpPr>
        <p:spPr/>
        <p:txBody>
          <a:bodyPr/>
          <a:lstStyle/>
          <a:p>
            <a:r>
              <a:rPr lang="en-AU" dirty="0"/>
              <a:t>matermothers.org.au</a:t>
            </a:r>
          </a:p>
        </p:txBody>
      </p:sp>
      <p:sp>
        <p:nvSpPr>
          <p:cNvPr id="3" name="TextBox 2">
            <a:extLst>
              <a:ext uri="{FF2B5EF4-FFF2-40B4-BE49-F238E27FC236}">
                <a16:creationId xmlns:a16="http://schemas.microsoft.com/office/drawing/2014/main" id="{EC7193EA-8D69-CC0D-674C-FAF2F013EE8A}"/>
              </a:ext>
            </a:extLst>
          </p:cNvPr>
          <p:cNvSpPr txBox="1"/>
          <p:nvPr/>
        </p:nvSpPr>
        <p:spPr>
          <a:xfrm>
            <a:off x="623392" y="3327669"/>
            <a:ext cx="5328592"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sym typeface="Arial Narrow" charset="0"/>
              </a:rPr>
              <a:t>The importance of getting it right</a:t>
            </a:r>
          </a:p>
        </p:txBody>
      </p:sp>
      <p:sp>
        <p:nvSpPr>
          <p:cNvPr id="6" name="TextBox 5">
            <a:extLst>
              <a:ext uri="{FF2B5EF4-FFF2-40B4-BE49-F238E27FC236}">
                <a16:creationId xmlns:a16="http://schemas.microsoft.com/office/drawing/2014/main" id="{D5F06B75-D353-B115-9B08-7A7B761246FA}"/>
              </a:ext>
            </a:extLst>
          </p:cNvPr>
          <p:cNvSpPr txBox="1"/>
          <p:nvPr/>
        </p:nvSpPr>
        <p:spPr>
          <a:xfrm>
            <a:off x="623392" y="5517232"/>
            <a:ext cx="5328592"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solidFill>
                  <a:srgbClr val="FFFFFF"/>
                </a:solidFill>
                <a:latin typeface="Century Gothic" panose="020B0502020202020204" pitchFamily="34" charset="0"/>
                <a:sym typeface="Arial Narrow" charset="0"/>
              </a:rPr>
              <a:t>Dr Lok Tung Lee</a:t>
            </a:r>
            <a:endParaRPr kumimoji="0" lang="en-US" sz="3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sym typeface="Arial Narrow" charset="0"/>
            </a:endParaRPr>
          </a:p>
        </p:txBody>
      </p:sp>
    </p:spTree>
    <p:extLst>
      <p:ext uri="{BB962C8B-B14F-4D97-AF65-F5344CB8AC3E}">
        <p14:creationId xmlns:p14="http://schemas.microsoft.com/office/powerpoint/2010/main" val="332254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7EBADB1-3D28-55DF-7947-2698BFCA0AB2}"/>
              </a:ext>
            </a:extLst>
          </p:cNvPr>
          <p:cNvSpPr>
            <a:spLocks noGrp="1"/>
          </p:cNvSpPr>
          <p:nvPr>
            <p:ph sz="quarter" idx="11"/>
          </p:nvPr>
        </p:nvSpPr>
        <p:spPr/>
        <p:txBody>
          <a:bodyPr>
            <a:normAutofit/>
          </a:bodyPr>
          <a:lstStyle/>
          <a:p>
            <a:r>
              <a:rPr lang="en-AU" b="1" dirty="0"/>
              <a:t>Antenatal Clinic (ANC) receives 200-400 referrals </a:t>
            </a:r>
            <a:r>
              <a:rPr lang="en-AU" b="1" i="1" dirty="0"/>
              <a:t>a week</a:t>
            </a:r>
          </a:p>
          <a:p>
            <a:endParaRPr lang="en-AU" i="1" dirty="0">
              <a:solidFill>
                <a:srgbClr val="000000"/>
              </a:solidFill>
            </a:endParaRPr>
          </a:p>
          <a:p>
            <a:pPr marL="285750" indent="-285750">
              <a:buClr>
                <a:srgbClr val="0E3178"/>
              </a:buClr>
              <a:buFont typeface="Wingdings" panose="05000000000000000000" pitchFamily="2" charset="2"/>
              <a:buChar char="ü"/>
            </a:pPr>
            <a:r>
              <a:rPr lang="en-AU" b="1" dirty="0"/>
              <a:t>Information</a:t>
            </a:r>
            <a:r>
              <a:rPr lang="en-AU" dirty="0"/>
              <a:t> = </a:t>
            </a:r>
            <a:r>
              <a:rPr lang="en-AU" u="sng" dirty="0"/>
              <a:t>safe, effective and efficient triage</a:t>
            </a:r>
          </a:p>
          <a:p>
            <a:pPr lvl="1">
              <a:buFont typeface="Courier New" panose="02070309020205020404" pitchFamily="49" charset="0"/>
              <a:buChar char="o"/>
            </a:pPr>
            <a:r>
              <a:rPr lang="en-AU" dirty="0"/>
              <a:t>Medical, obstetric, social risk factors</a:t>
            </a:r>
          </a:p>
          <a:p>
            <a:pPr lvl="1">
              <a:buFont typeface="Courier New" panose="02070309020205020404" pitchFamily="49" charset="0"/>
              <a:buChar char="o"/>
            </a:pPr>
            <a:r>
              <a:rPr lang="en-AU" dirty="0"/>
              <a:t>Indications for early appointment</a:t>
            </a:r>
          </a:p>
          <a:p>
            <a:pPr marL="285750" indent="-285750">
              <a:buClr>
                <a:srgbClr val="0E3178"/>
              </a:buClr>
              <a:buFont typeface="Wingdings" panose="05000000000000000000" pitchFamily="2" charset="2"/>
              <a:buChar char="ü"/>
            </a:pPr>
            <a:endParaRPr lang="en-AU" dirty="0"/>
          </a:p>
          <a:p>
            <a:pPr marL="285750" indent="-285750">
              <a:buClr>
                <a:srgbClr val="0E3178"/>
              </a:buClr>
              <a:buFont typeface="Wingdings" panose="05000000000000000000" pitchFamily="2" charset="2"/>
              <a:buChar char="ü"/>
            </a:pPr>
            <a:r>
              <a:rPr lang="en-AU" dirty="0"/>
              <a:t>Need </a:t>
            </a:r>
            <a:r>
              <a:rPr lang="en-AU" b="1" dirty="0"/>
              <a:t>advice</a:t>
            </a:r>
            <a:r>
              <a:rPr lang="en-AU" dirty="0"/>
              <a:t>? Contact the GP Liaison Midwife</a:t>
            </a:r>
          </a:p>
          <a:p>
            <a:pPr marL="285750" indent="-285750">
              <a:buClr>
                <a:srgbClr val="0E3178"/>
              </a:buClr>
              <a:buFont typeface="Wingdings" panose="05000000000000000000" pitchFamily="2" charset="2"/>
              <a:buChar char="ü"/>
            </a:pPr>
            <a:endParaRPr lang="en-AU" dirty="0"/>
          </a:p>
          <a:p>
            <a:pPr marL="285750" indent="-285750">
              <a:buClr>
                <a:srgbClr val="0E3178"/>
              </a:buClr>
              <a:buFont typeface="Wingdings" panose="05000000000000000000" pitchFamily="2" charset="2"/>
              <a:buChar char="ü"/>
            </a:pPr>
            <a:r>
              <a:rPr lang="en-AU" dirty="0"/>
              <a:t>The use of an antenatal Smart Referral or the MMH </a:t>
            </a:r>
            <a:r>
              <a:rPr lang="en-AU" b="1" dirty="0"/>
              <a:t>referral </a:t>
            </a:r>
            <a:r>
              <a:rPr lang="en-AU" dirty="0"/>
              <a:t>template is mandatory. Please include </a:t>
            </a:r>
            <a:r>
              <a:rPr lang="en-AU" u="sng" dirty="0"/>
              <a:t>ALL</a:t>
            </a:r>
            <a:r>
              <a:rPr lang="en-AU" dirty="0"/>
              <a:t> patient information requested. </a:t>
            </a:r>
          </a:p>
          <a:p>
            <a:pPr marL="285750" indent="-285750">
              <a:buClr>
                <a:srgbClr val="0E3178"/>
              </a:buClr>
              <a:buFont typeface="Wingdings" panose="05000000000000000000" pitchFamily="2" charset="2"/>
              <a:buChar char="ü"/>
            </a:pPr>
            <a:r>
              <a:rPr lang="en-AU" dirty="0"/>
              <a:t>cc MMH ANC on </a:t>
            </a:r>
            <a:r>
              <a:rPr lang="en-AU" u="sng" dirty="0"/>
              <a:t>ALL</a:t>
            </a:r>
            <a:r>
              <a:rPr lang="en-AU" dirty="0"/>
              <a:t> </a:t>
            </a:r>
            <a:r>
              <a:rPr lang="en-AU" b="1" dirty="0"/>
              <a:t>investigations</a:t>
            </a:r>
            <a:endParaRPr lang="en-AU" dirty="0"/>
          </a:p>
        </p:txBody>
      </p:sp>
      <p:sp>
        <p:nvSpPr>
          <p:cNvPr id="5" name="Slide Number Placeholder 4">
            <a:extLst>
              <a:ext uri="{FF2B5EF4-FFF2-40B4-BE49-F238E27FC236}">
                <a16:creationId xmlns:a16="http://schemas.microsoft.com/office/drawing/2014/main" id="{E16142EF-36F1-4FFC-1848-811F4276E456}"/>
              </a:ext>
            </a:extLst>
          </p:cNvPr>
          <p:cNvSpPr>
            <a:spLocks noGrp="1"/>
          </p:cNvSpPr>
          <p:nvPr>
            <p:ph type="sldNum" sz="quarter" idx="16"/>
          </p:nvPr>
        </p:nvSpPr>
        <p:spPr/>
        <p:txBody>
          <a:bodyPr/>
          <a:lstStyle/>
          <a:p>
            <a:fld id="{E917DE0E-AFB1-41FD-BC35-27DB61CA125F}" type="slidenum">
              <a:rPr lang="en-AU" smtClean="0"/>
              <a:pPr/>
              <a:t>22</a:t>
            </a:fld>
            <a:endParaRPr lang="en-AU"/>
          </a:p>
        </p:txBody>
      </p:sp>
      <p:sp>
        <p:nvSpPr>
          <p:cNvPr id="8" name="Title 7">
            <a:extLst>
              <a:ext uri="{FF2B5EF4-FFF2-40B4-BE49-F238E27FC236}">
                <a16:creationId xmlns:a16="http://schemas.microsoft.com/office/drawing/2014/main" id="{051F69C5-5456-A8A5-44C7-7240E0577C0B}"/>
              </a:ext>
            </a:extLst>
          </p:cNvPr>
          <p:cNvSpPr>
            <a:spLocks noGrp="1"/>
          </p:cNvSpPr>
          <p:nvPr>
            <p:ph type="title"/>
          </p:nvPr>
        </p:nvSpPr>
        <p:spPr/>
        <p:txBody>
          <a:bodyPr/>
          <a:lstStyle/>
          <a:p>
            <a:r>
              <a:rPr lang="en-AU" dirty="0"/>
              <a:t>Linking into MMH</a:t>
            </a:r>
          </a:p>
        </p:txBody>
      </p:sp>
    </p:spTree>
    <p:extLst>
      <p:ext uri="{BB962C8B-B14F-4D97-AF65-F5344CB8AC3E}">
        <p14:creationId xmlns:p14="http://schemas.microsoft.com/office/powerpoint/2010/main" val="3915009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B4B1F13-29B8-4616-784C-F8D8F3745458}"/>
              </a:ext>
            </a:extLst>
          </p:cNvPr>
          <p:cNvSpPr>
            <a:spLocks noGrp="1"/>
          </p:cNvSpPr>
          <p:nvPr>
            <p:ph type="sldNum" sz="quarter" idx="16"/>
          </p:nvPr>
        </p:nvSpPr>
        <p:spPr/>
        <p:txBody>
          <a:bodyPr/>
          <a:lstStyle/>
          <a:p>
            <a:fld id="{E917DE0E-AFB1-41FD-BC35-27DB61CA125F}" type="slidenum">
              <a:rPr lang="en-AU" smtClean="0"/>
              <a:pPr/>
              <a:t>23</a:t>
            </a:fld>
            <a:endParaRPr lang="en-AU"/>
          </a:p>
        </p:txBody>
      </p:sp>
      <p:pic>
        <p:nvPicPr>
          <p:cNvPr id="8" name="Picture 7" descr="A close-up of a medical form&#10;&#10;Description automatically generated">
            <a:extLst>
              <a:ext uri="{FF2B5EF4-FFF2-40B4-BE49-F238E27FC236}">
                <a16:creationId xmlns:a16="http://schemas.microsoft.com/office/drawing/2014/main" id="{E55AC839-0C82-2CC0-7268-957AA658E2A9}"/>
              </a:ext>
            </a:extLst>
          </p:cNvPr>
          <p:cNvPicPr>
            <a:picLocks noChangeAspect="1"/>
          </p:cNvPicPr>
          <p:nvPr/>
        </p:nvPicPr>
        <p:blipFill>
          <a:blip r:embed="rId2"/>
          <a:stretch>
            <a:fillRect/>
          </a:stretch>
        </p:blipFill>
        <p:spPr>
          <a:xfrm>
            <a:off x="782124" y="285836"/>
            <a:ext cx="8965677" cy="6286328"/>
          </a:xfrm>
          <a:prstGeom prst="rect">
            <a:avLst/>
          </a:prstGeom>
        </p:spPr>
      </p:pic>
    </p:spTree>
    <p:extLst>
      <p:ext uri="{BB962C8B-B14F-4D97-AF65-F5344CB8AC3E}">
        <p14:creationId xmlns:p14="http://schemas.microsoft.com/office/powerpoint/2010/main" val="3591880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E76C23B-81E0-1569-DF03-033E8D36FFF8}"/>
              </a:ext>
            </a:extLst>
          </p:cNvPr>
          <p:cNvSpPr>
            <a:spLocks noGrp="1"/>
          </p:cNvSpPr>
          <p:nvPr>
            <p:ph type="title"/>
          </p:nvPr>
        </p:nvSpPr>
        <p:spPr>
          <a:xfrm>
            <a:off x="407368" y="987269"/>
            <a:ext cx="9601065" cy="497059"/>
          </a:xfrm>
        </p:spPr>
        <p:txBody>
          <a:bodyPr/>
          <a:lstStyle/>
          <a:p>
            <a:r>
              <a:rPr lang="en-AU" dirty="0"/>
              <a:t>Please attach copy AND cc MMH</a:t>
            </a:r>
          </a:p>
        </p:txBody>
      </p:sp>
      <p:sp>
        <p:nvSpPr>
          <p:cNvPr id="5" name="Slide Number Placeholder 4">
            <a:extLst>
              <a:ext uri="{FF2B5EF4-FFF2-40B4-BE49-F238E27FC236}">
                <a16:creationId xmlns:a16="http://schemas.microsoft.com/office/drawing/2014/main" id="{7ED4FED2-6855-DE12-50D5-BADD4BAD3C3B}"/>
              </a:ext>
            </a:extLst>
          </p:cNvPr>
          <p:cNvSpPr>
            <a:spLocks noGrp="1"/>
          </p:cNvSpPr>
          <p:nvPr>
            <p:ph type="sldNum" sz="quarter" idx="16"/>
          </p:nvPr>
        </p:nvSpPr>
        <p:spPr/>
        <p:txBody>
          <a:bodyPr/>
          <a:lstStyle/>
          <a:p>
            <a:fld id="{E917DE0E-AFB1-41FD-BC35-27DB61CA125F}" type="slidenum">
              <a:rPr lang="en-AU" smtClean="0"/>
              <a:pPr/>
              <a:t>24</a:t>
            </a:fld>
            <a:endParaRPr lang="en-AU"/>
          </a:p>
        </p:txBody>
      </p:sp>
      <p:pic>
        <p:nvPicPr>
          <p:cNvPr id="7" name="Content Placeholder 5" descr="A screenshot of a survey&#10;&#10;Description automatically generated">
            <a:extLst>
              <a:ext uri="{FF2B5EF4-FFF2-40B4-BE49-F238E27FC236}">
                <a16:creationId xmlns:a16="http://schemas.microsoft.com/office/drawing/2014/main" id="{3BFD26A1-7E10-4DA3-F795-5EF7AC6ECF3A}"/>
              </a:ext>
            </a:extLst>
          </p:cNvPr>
          <p:cNvPicPr>
            <a:picLocks noChangeAspect="1"/>
          </p:cNvPicPr>
          <p:nvPr/>
        </p:nvPicPr>
        <p:blipFill>
          <a:blip r:embed="rId2"/>
          <a:stretch>
            <a:fillRect/>
          </a:stretch>
        </p:blipFill>
        <p:spPr>
          <a:xfrm>
            <a:off x="263352" y="1844825"/>
            <a:ext cx="8214285" cy="2592288"/>
          </a:xfrm>
          <a:prstGeom prst="rect">
            <a:avLst/>
          </a:prstGeom>
        </p:spPr>
      </p:pic>
      <p:sp>
        <p:nvSpPr>
          <p:cNvPr id="9" name="TextBox 8">
            <a:extLst>
              <a:ext uri="{FF2B5EF4-FFF2-40B4-BE49-F238E27FC236}">
                <a16:creationId xmlns:a16="http://schemas.microsoft.com/office/drawing/2014/main" id="{34CF7B01-E20D-6F07-A6F6-36BEAC4CCEAF}"/>
              </a:ext>
            </a:extLst>
          </p:cNvPr>
          <p:cNvSpPr txBox="1"/>
          <p:nvPr/>
        </p:nvSpPr>
        <p:spPr>
          <a:xfrm>
            <a:off x="191344" y="4730311"/>
            <a:ext cx="8477637" cy="1477328"/>
          </a:xfrm>
          <a:prstGeom prst="rect">
            <a:avLst/>
          </a:prstGeom>
          <a:noFill/>
        </p:spPr>
        <p:txBody>
          <a:bodyPr wrap="square">
            <a:spAutoFit/>
          </a:bodyPr>
          <a:lstStyle/>
          <a:p>
            <a:pPr algn="ctr">
              <a:defRPr/>
            </a:pPr>
            <a:r>
              <a:rPr lang="en-US" sz="1800" dirty="0">
                <a:solidFill>
                  <a:srgbClr val="0E3178"/>
                </a:solidFill>
                <a:latin typeface="Century Gothic" panose="020B0502020202020204" pitchFamily="34" charset="0"/>
                <a:cs typeface="Arial" charset="0"/>
              </a:rPr>
              <a:t>Copy of results in referral = helpful for triage</a:t>
            </a:r>
          </a:p>
          <a:p>
            <a:pPr algn="ctr">
              <a:defRPr/>
            </a:pPr>
            <a:r>
              <a:rPr lang="en-US" sz="1800" dirty="0">
                <a:solidFill>
                  <a:srgbClr val="0E3178"/>
                </a:solidFill>
                <a:latin typeface="Century Gothic" panose="020B0502020202020204" pitchFamily="34" charset="0"/>
                <a:cs typeface="Arial" charset="0"/>
              </a:rPr>
              <a:t> </a:t>
            </a:r>
            <a:r>
              <a:rPr lang="en-AU" sz="1800" dirty="0">
                <a:solidFill>
                  <a:srgbClr val="0E3178"/>
                </a:solidFill>
                <a:latin typeface="Century Gothic" panose="020B0502020202020204" pitchFamily="34" charset="0"/>
              </a:rPr>
              <a:t>cc results to MMH</a:t>
            </a:r>
          </a:p>
          <a:p>
            <a:pPr algn="ctr">
              <a:defRPr/>
            </a:pPr>
            <a:r>
              <a:rPr lang="en-AU" sz="1800" dirty="0">
                <a:solidFill>
                  <a:srgbClr val="0E3178"/>
                </a:solidFill>
                <a:latin typeface="Century Gothic" panose="020B0502020202020204" pitchFamily="34" charset="0"/>
              </a:rPr>
              <a:t>Printed copy of reports in the Pregnancy Health Record OR copied to My Health Record  = immediate access to clinical information</a:t>
            </a:r>
          </a:p>
          <a:p>
            <a:pPr algn="ctr">
              <a:defRPr/>
            </a:pPr>
            <a:r>
              <a:rPr lang="en-AU" sz="1800" dirty="0">
                <a:solidFill>
                  <a:srgbClr val="0E3178"/>
                </a:solidFill>
                <a:latin typeface="Century Gothic" panose="020B0502020202020204" pitchFamily="34" charset="0"/>
              </a:rPr>
              <a:t>Press print!</a:t>
            </a:r>
          </a:p>
        </p:txBody>
      </p:sp>
    </p:spTree>
    <p:extLst>
      <p:ext uri="{BB962C8B-B14F-4D97-AF65-F5344CB8AC3E}">
        <p14:creationId xmlns:p14="http://schemas.microsoft.com/office/powerpoint/2010/main" val="1165261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5823372-DBED-E7E7-E433-EED991E4C80F}"/>
              </a:ext>
            </a:extLst>
          </p:cNvPr>
          <p:cNvSpPr>
            <a:spLocks noGrp="1"/>
          </p:cNvSpPr>
          <p:nvPr>
            <p:ph sz="quarter" idx="11"/>
          </p:nvPr>
        </p:nvSpPr>
        <p:spPr>
          <a:xfrm>
            <a:off x="479376" y="1814362"/>
            <a:ext cx="10441160" cy="4463903"/>
          </a:xfrm>
        </p:spPr>
        <p:txBody>
          <a:bodyPr>
            <a:normAutofit/>
          </a:bodyPr>
          <a:lstStyle/>
          <a:p>
            <a:pPr marL="285750" indent="-285750">
              <a:buClr>
                <a:srgbClr val="0E3178"/>
              </a:buClr>
              <a:buFont typeface="Wingdings" panose="05000000000000000000" pitchFamily="2" charset="2"/>
              <a:buChar char="Ø"/>
            </a:pPr>
            <a:r>
              <a:rPr lang="en-AU" dirty="0">
                <a:latin typeface="Century Gothic" panose="020B0502020202020204" pitchFamily="34" charset="0"/>
              </a:rPr>
              <a:t>Refer all women to their local service. If you are uncertain, or if time is critical = contact GPLM.</a:t>
            </a:r>
          </a:p>
          <a:p>
            <a:pPr marL="285750" indent="-285750">
              <a:buClr>
                <a:srgbClr val="0E3178"/>
              </a:buClr>
              <a:buFont typeface="Wingdings" panose="05000000000000000000" pitchFamily="2" charset="2"/>
              <a:buChar char="Ø"/>
            </a:pPr>
            <a:endParaRPr lang="en-AU" dirty="0">
              <a:latin typeface="Century Gothic" panose="020B0502020202020204" pitchFamily="34" charset="0"/>
            </a:endParaRPr>
          </a:p>
          <a:p>
            <a:pPr marL="285750" indent="-285750">
              <a:buClr>
                <a:srgbClr val="0E3178"/>
              </a:buClr>
              <a:buFont typeface="Wingdings" panose="05000000000000000000" pitchFamily="2" charset="2"/>
              <a:buChar char="Ø"/>
            </a:pPr>
            <a:r>
              <a:rPr lang="en-AU" b="1" dirty="0">
                <a:latin typeface="Century Gothic" panose="020B0502020202020204" pitchFamily="34" charset="0"/>
              </a:rPr>
              <a:t>Private</a:t>
            </a:r>
            <a:r>
              <a:rPr lang="en-AU" dirty="0">
                <a:latin typeface="Century Gothic" panose="020B0502020202020204" pitchFamily="34" charset="0"/>
              </a:rPr>
              <a:t> hospital, </a:t>
            </a:r>
            <a:r>
              <a:rPr lang="en-AU" b="1" dirty="0">
                <a:latin typeface="Century Gothic" panose="020B0502020202020204" pitchFamily="34" charset="0"/>
              </a:rPr>
              <a:t>public</a:t>
            </a:r>
            <a:r>
              <a:rPr lang="en-AU" dirty="0">
                <a:latin typeface="Century Gothic" panose="020B0502020202020204" pitchFamily="34" charset="0"/>
              </a:rPr>
              <a:t> births </a:t>
            </a:r>
          </a:p>
          <a:p>
            <a:pPr marL="285750" indent="-285750">
              <a:buClr>
                <a:srgbClr val="0E3178"/>
              </a:buClr>
              <a:buFont typeface="Wingdings" panose="05000000000000000000" pitchFamily="2" charset="2"/>
              <a:buChar char="Ø"/>
            </a:pPr>
            <a:r>
              <a:rPr lang="en-AU" b="1" dirty="0">
                <a:latin typeface="Century Gothic" panose="020B0502020202020204" pitchFamily="34" charset="0"/>
              </a:rPr>
              <a:t>Local</a:t>
            </a:r>
            <a:r>
              <a:rPr lang="en-AU" dirty="0">
                <a:latin typeface="Century Gothic" panose="020B0502020202020204" pitchFamily="34" charset="0"/>
              </a:rPr>
              <a:t> hospital, </a:t>
            </a:r>
            <a:r>
              <a:rPr lang="en-AU" b="1" dirty="0">
                <a:latin typeface="Century Gothic" panose="020B0502020202020204" pitchFamily="34" charset="0"/>
              </a:rPr>
              <a:t>tertiary</a:t>
            </a:r>
            <a:r>
              <a:rPr lang="en-AU" dirty="0">
                <a:latin typeface="Century Gothic" panose="020B0502020202020204" pitchFamily="34" charset="0"/>
              </a:rPr>
              <a:t> referral centre</a:t>
            </a:r>
          </a:p>
          <a:p>
            <a:endParaRPr lang="en-AU" dirty="0">
              <a:latin typeface="Century Gothic" panose="020B0502020202020204" pitchFamily="34" charset="0"/>
            </a:endParaRPr>
          </a:p>
          <a:p>
            <a:pPr>
              <a:buClr>
                <a:srgbClr val="0E3178"/>
              </a:buClr>
              <a:buFont typeface="Wingdings" pitchFamily="2" charset="2"/>
              <a:buChar char="Ø"/>
            </a:pPr>
            <a:r>
              <a:rPr lang="en-AU" b="1" dirty="0">
                <a:latin typeface="Century Gothic" panose="020B0502020202020204" pitchFamily="34" charset="0"/>
              </a:rPr>
              <a:t> High demand = </a:t>
            </a:r>
            <a:r>
              <a:rPr lang="en-AU" dirty="0">
                <a:latin typeface="Century Gothic" panose="020B0502020202020204" pitchFamily="34" charset="0"/>
              </a:rPr>
              <a:t>no routine low risk referrals outside catchment</a:t>
            </a:r>
          </a:p>
          <a:p>
            <a:pPr lvl="1">
              <a:buFont typeface="Courier New" panose="02070309020205020404" pitchFamily="49" charset="0"/>
              <a:buChar char="o"/>
            </a:pPr>
            <a:r>
              <a:rPr lang="en-AU" dirty="0">
                <a:latin typeface="Century Gothic" panose="020B0502020202020204" pitchFamily="34" charset="0"/>
              </a:rPr>
              <a:t>Exceptions:</a:t>
            </a:r>
          </a:p>
          <a:p>
            <a:pPr lvl="2">
              <a:buFont typeface="Courier New" panose="02070309020205020404" pitchFamily="49" charset="0"/>
              <a:buChar char="o"/>
            </a:pPr>
            <a:r>
              <a:rPr lang="en-AU" dirty="0">
                <a:latin typeface="Century Gothic" panose="020B0502020202020204" pitchFamily="34" charset="0"/>
              </a:rPr>
              <a:t>Aboriginal / Torres Strait Islanders</a:t>
            </a:r>
          </a:p>
          <a:p>
            <a:pPr lvl="2">
              <a:buFont typeface="Courier New" panose="02070309020205020404" pitchFamily="49" charset="0"/>
              <a:buChar char="o"/>
            </a:pPr>
            <a:r>
              <a:rPr lang="en-AU" dirty="0">
                <a:latin typeface="Century Gothic" panose="020B0502020202020204" pitchFamily="34" charset="0"/>
              </a:rPr>
              <a:t> Those requiring a specialist drug and alcohol   service</a:t>
            </a:r>
          </a:p>
          <a:p>
            <a:r>
              <a:rPr lang="en-AU" dirty="0">
                <a:latin typeface="Century Gothic" panose="020B0502020202020204" pitchFamily="34" charset="0"/>
              </a:rPr>
              <a:t>Proof of address is required</a:t>
            </a:r>
          </a:p>
          <a:p>
            <a:endParaRPr lang="en-AU" b="1" dirty="0">
              <a:latin typeface="Century Gothic" panose="020B0502020202020204" pitchFamily="34" charset="0"/>
            </a:endParaRPr>
          </a:p>
          <a:p>
            <a:r>
              <a:rPr lang="en-AU" b="1" dirty="0">
                <a:latin typeface="Century Gothic" panose="020B0502020202020204" pitchFamily="34" charset="0"/>
              </a:rPr>
              <a:t>Mater Mothers Private has no catchment restrictions</a:t>
            </a:r>
          </a:p>
          <a:p>
            <a:endParaRPr lang="en-AU" dirty="0"/>
          </a:p>
        </p:txBody>
      </p:sp>
      <p:sp>
        <p:nvSpPr>
          <p:cNvPr id="5" name="Slide Number Placeholder 4">
            <a:extLst>
              <a:ext uri="{FF2B5EF4-FFF2-40B4-BE49-F238E27FC236}">
                <a16:creationId xmlns:a16="http://schemas.microsoft.com/office/drawing/2014/main" id="{A7E41D36-C565-A867-8B1C-EE0C42831D63}"/>
              </a:ext>
            </a:extLst>
          </p:cNvPr>
          <p:cNvSpPr>
            <a:spLocks noGrp="1"/>
          </p:cNvSpPr>
          <p:nvPr>
            <p:ph type="sldNum" sz="quarter" idx="16"/>
          </p:nvPr>
        </p:nvSpPr>
        <p:spPr/>
        <p:txBody>
          <a:bodyPr/>
          <a:lstStyle/>
          <a:p>
            <a:fld id="{E917DE0E-AFB1-41FD-BC35-27DB61CA125F}" type="slidenum">
              <a:rPr lang="en-AU" smtClean="0"/>
              <a:pPr/>
              <a:t>25</a:t>
            </a:fld>
            <a:endParaRPr lang="en-AU"/>
          </a:p>
        </p:txBody>
      </p:sp>
      <p:sp>
        <p:nvSpPr>
          <p:cNvPr id="7" name="Rectangle 1">
            <a:extLst>
              <a:ext uri="{FF2B5EF4-FFF2-40B4-BE49-F238E27FC236}">
                <a16:creationId xmlns:a16="http://schemas.microsoft.com/office/drawing/2014/main" id="{41556A24-D181-674F-2033-A7DAEFE8817E}"/>
              </a:ext>
            </a:extLst>
          </p:cNvPr>
          <p:cNvSpPr>
            <a:spLocks noGrp="1" noChangeArrowheads="1"/>
          </p:cNvSpPr>
          <p:nvPr>
            <p:ph type="title"/>
          </p:nvPr>
        </p:nvSpPr>
        <p:spPr>
          <a:xfrm>
            <a:off x="463824" y="957744"/>
            <a:ext cx="9601200" cy="496888"/>
          </a:xfrm>
        </p:spPr>
        <p:txBody>
          <a:bodyPr lIns="0" tIns="0" rIns="0" bIns="0" anchor="t">
            <a:normAutofit/>
          </a:bodyPr>
          <a:lstStyle/>
          <a:p>
            <a:pPr>
              <a:defRPr/>
            </a:pPr>
            <a:r>
              <a:rPr lang="en-US" sz="3400" dirty="0">
                <a:latin typeface="Century Gothic"/>
              </a:rPr>
              <a:t>MMH Catchment Area</a:t>
            </a:r>
          </a:p>
        </p:txBody>
      </p:sp>
    </p:spTree>
    <p:extLst>
      <p:ext uri="{BB962C8B-B14F-4D97-AF65-F5344CB8AC3E}">
        <p14:creationId xmlns:p14="http://schemas.microsoft.com/office/powerpoint/2010/main" val="2686953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E0C498-1920-BAF8-2627-F5DACA2F3261}"/>
              </a:ext>
            </a:extLst>
          </p:cNvPr>
          <p:cNvSpPr>
            <a:spLocks noGrp="1"/>
          </p:cNvSpPr>
          <p:nvPr>
            <p:ph type="title"/>
          </p:nvPr>
        </p:nvSpPr>
        <p:spPr>
          <a:xfrm>
            <a:off x="425921" y="260648"/>
            <a:ext cx="9601065" cy="1569660"/>
          </a:xfrm>
        </p:spPr>
        <p:txBody>
          <a:bodyPr/>
          <a:lstStyle/>
          <a:p>
            <a:r>
              <a:rPr lang="en-US" sz="4000" dirty="0">
                <a:ea typeface="Calibri Light"/>
                <a:cs typeface="Calibri Light"/>
              </a:rPr>
              <a:t>Pink area / dot point indicates expanded catchment while there is capacity</a:t>
            </a:r>
            <a:endParaRPr lang="en-AU" dirty="0"/>
          </a:p>
        </p:txBody>
      </p:sp>
      <p:sp>
        <p:nvSpPr>
          <p:cNvPr id="5" name="Slide Number Placeholder 4">
            <a:extLst>
              <a:ext uri="{FF2B5EF4-FFF2-40B4-BE49-F238E27FC236}">
                <a16:creationId xmlns:a16="http://schemas.microsoft.com/office/drawing/2014/main" id="{C305C7C4-70AF-1D18-763F-8288135C5527}"/>
              </a:ext>
            </a:extLst>
          </p:cNvPr>
          <p:cNvSpPr>
            <a:spLocks noGrp="1"/>
          </p:cNvSpPr>
          <p:nvPr>
            <p:ph type="sldNum" sz="quarter" idx="16"/>
          </p:nvPr>
        </p:nvSpPr>
        <p:spPr/>
        <p:txBody>
          <a:bodyPr/>
          <a:lstStyle/>
          <a:p>
            <a:fld id="{E917DE0E-AFB1-41FD-BC35-27DB61CA125F}" type="slidenum">
              <a:rPr lang="en-AU" smtClean="0"/>
              <a:pPr/>
              <a:t>26</a:t>
            </a:fld>
            <a:endParaRPr lang="en-AU"/>
          </a:p>
        </p:txBody>
      </p:sp>
      <p:pic>
        <p:nvPicPr>
          <p:cNvPr id="7" name="Content Placeholder 5" descr="A map of a city&#10;&#10;AI-generated content may be incorrect.">
            <a:extLst>
              <a:ext uri="{FF2B5EF4-FFF2-40B4-BE49-F238E27FC236}">
                <a16:creationId xmlns:a16="http://schemas.microsoft.com/office/drawing/2014/main" id="{78ABF4C3-69B6-0B5B-72A0-E6AB17E5776E}"/>
              </a:ext>
            </a:extLst>
          </p:cNvPr>
          <p:cNvPicPr>
            <a:picLocks noChangeAspect="1"/>
          </p:cNvPicPr>
          <p:nvPr/>
        </p:nvPicPr>
        <p:blipFill>
          <a:blip r:embed="rId2"/>
          <a:stretch>
            <a:fillRect/>
          </a:stretch>
        </p:blipFill>
        <p:spPr>
          <a:xfrm>
            <a:off x="402810" y="1953917"/>
            <a:ext cx="3820982" cy="4490647"/>
          </a:xfrm>
          <a:prstGeom prst="rect">
            <a:avLst/>
          </a:prstGeom>
        </p:spPr>
      </p:pic>
      <p:pic>
        <p:nvPicPr>
          <p:cNvPr id="8" name="Content Placeholder 4">
            <a:extLst>
              <a:ext uri="{FF2B5EF4-FFF2-40B4-BE49-F238E27FC236}">
                <a16:creationId xmlns:a16="http://schemas.microsoft.com/office/drawing/2014/main" id="{645C1865-3571-28D4-D491-9BFE5B2648EB}"/>
              </a:ext>
            </a:extLst>
          </p:cNvPr>
          <p:cNvPicPr>
            <a:picLocks noChangeAspect="1"/>
          </p:cNvPicPr>
          <p:nvPr/>
        </p:nvPicPr>
        <p:blipFill>
          <a:blip r:embed="rId3"/>
          <a:stretch>
            <a:fillRect/>
          </a:stretch>
        </p:blipFill>
        <p:spPr>
          <a:xfrm>
            <a:off x="4295800" y="1851780"/>
            <a:ext cx="3024336" cy="4592784"/>
          </a:xfrm>
          <a:prstGeom prst="rect">
            <a:avLst/>
          </a:prstGeom>
        </p:spPr>
      </p:pic>
    </p:spTree>
    <p:extLst>
      <p:ext uri="{BB962C8B-B14F-4D97-AF65-F5344CB8AC3E}">
        <p14:creationId xmlns:p14="http://schemas.microsoft.com/office/powerpoint/2010/main" val="411260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34F39C7-0F0A-2DFD-23C1-15D125E6DA4C}"/>
              </a:ext>
            </a:extLst>
          </p:cNvPr>
          <p:cNvSpPr>
            <a:spLocks noGrp="1"/>
          </p:cNvSpPr>
          <p:nvPr>
            <p:ph sz="quarter" idx="11"/>
          </p:nvPr>
        </p:nvSpPr>
        <p:spPr>
          <a:xfrm>
            <a:off x="407844" y="1988840"/>
            <a:ext cx="11376311" cy="3887787"/>
          </a:xfrm>
        </p:spPr>
        <p:txBody>
          <a:bodyPr/>
          <a:lstStyle/>
          <a:p>
            <a:endParaRPr lang="en-AU" sz="800" dirty="0"/>
          </a:p>
          <a:p>
            <a:r>
              <a:rPr lang="en-AU" b="1" dirty="0"/>
              <a:t>Further details later today, after morning tea.</a:t>
            </a:r>
            <a:endParaRPr lang="en-AU" b="1" dirty="0">
              <a:ea typeface="Calibri"/>
              <a:cs typeface="Calibri"/>
            </a:endParaRPr>
          </a:p>
          <a:p>
            <a:endParaRPr lang="en-AU" dirty="0"/>
          </a:p>
        </p:txBody>
      </p:sp>
      <p:sp>
        <p:nvSpPr>
          <p:cNvPr id="3" name="Title 2">
            <a:extLst>
              <a:ext uri="{FF2B5EF4-FFF2-40B4-BE49-F238E27FC236}">
                <a16:creationId xmlns:a16="http://schemas.microsoft.com/office/drawing/2014/main" id="{CB8AF684-BC2E-C383-786C-DFC289B7F4A4}"/>
              </a:ext>
            </a:extLst>
          </p:cNvPr>
          <p:cNvSpPr>
            <a:spLocks noGrp="1"/>
          </p:cNvSpPr>
          <p:nvPr>
            <p:ph type="title"/>
          </p:nvPr>
        </p:nvSpPr>
        <p:spPr/>
        <p:txBody>
          <a:bodyPr/>
          <a:lstStyle/>
          <a:p>
            <a:r>
              <a:rPr lang="en-AU" dirty="0"/>
              <a:t>Mater Mothers’ Springfield is open!</a:t>
            </a:r>
          </a:p>
        </p:txBody>
      </p:sp>
      <p:sp>
        <p:nvSpPr>
          <p:cNvPr id="5" name="Slide Number Placeholder 4">
            <a:extLst>
              <a:ext uri="{FF2B5EF4-FFF2-40B4-BE49-F238E27FC236}">
                <a16:creationId xmlns:a16="http://schemas.microsoft.com/office/drawing/2014/main" id="{288835C8-A15F-E39B-216D-6DF186C783D5}"/>
              </a:ext>
            </a:extLst>
          </p:cNvPr>
          <p:cNvSpPr>
            <a:spLocks noGrp="1"/>
          </p:cNvSpPr>
          <p:nvPr>
            <p:ph type="sldNum" sz="quarter" idx="16"/>
          </p:nvPr>
        </p:nvSpPr>
        <p:spPr/>
        <p:txBody>
          <a:bodyPr/>
          <a:lstStyle/>
          <a:p>
            <a:fld id="{E917DE0E-AFB1-41FD-BC35-27DB61CA125F}" type="slidenum">
              <a:rPr lang="en-AU" smtClean="0"/>
              <a:pPr/>
              <a:t>27</a:t>
            </a:fld>
            <a:endParaRPr lang="en-AU"/>
          </a:p>
        </p:txBody>
      </p:sp>
      <p:grpSp>
        <p:nvGrpSpPr>
          <p:cNvPr id="11" name="Group 10">
            <a:extLst>
              <a:ext uri="{FF2B5EF4-FFF2-40B4-BE49-F238E27FC236}">
                <a16:creationId xmlns:a16="http://schemas.microsoft.com/office/drawing/2014/main" id="{FFBE0341-970C-ACA5-1568-9859CD29BB25}"/>
              </a:ext>
            </a:extLst>
          </p:cNvPr>
          <p:cNvGrpSpPr/>
          <p:nvPr/>
        </p:nvGrpSpPr>
        <p:grpSpPr>
          <a:xfrm>
            <a:off x="5207368" y="2278661"/>
            <a:ext cx="3618173" cy="3738737"/>
            <a:chOff x="6457630" y="5067950"/>
            <a:chExt cx="3498822" cy="1170434"/>
          </a:xfrm>
        </p:grpSpPr>
        <p:sp>
          <p:nvSpPr>
            <p:cNvPr id="12" name="Rectangle: Rounded Corners 11">
              <a:extLst>
                <a:ext uri="{FF2B5EF4-FFF2-40B4-BE49-F238E27FC236}">
                  <a16:creationId xmlns:a16="http://schemas.microsoft.com/office/drawing/2014/main" id="{0EC988F9-9E64-BA20-25AB-97E41BF634CF}"/>
                </a:ext>
              </a:extLst>
            </p:cNvPr>
            <p:cNvSpPr/>
            <p:nvPr/>
          </p:nvSpPr>
          <p:spPr>
            <a:xfrm>
              <a:off x="6997757" y="5377644"/>
              <a:ext cx="2866292" cy="272562"/>
            </a:xfrm>
            <a:prstGeom prst="roundRect">
              <a:avLst>
                <a:gd name="adj" fmla="val 50000"/>
              </a:avLst>
            </a:prstGeom>
            <a:solidFill>
              <a:srgbClr val="DA7FAB"/>
            </a:solidFill>
            <a:ln>
              <a:solidFill>
                <a:srgbClr val="DA7FAB"/>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AU" sz="1600" b="1">
                  <a:latin typeface="Century Gothic"/>
                </a:rPr>
                <a:t>24/7 Pregnancy Assessment Centre </a:t>
              </a:r>
            </a:p>
          </p:txBody>
        </p:sp>
        <p:sp>
          <p:nvSpPr>
            <p:cNvPr id="13" name="Rectangle: Rounded Corners 12">
              <a:extLst>
                <a:ext uri="{FF2B5EF4-FFF2-40B4-BE49-F238E27FC236}">
                  <a16:creationId xmlns:a16="http://schemas.microsoft.com/office/drawing/2014/main" id="{5FE2418D-BAB2-E7EF-C3F9-E9567506DC6F}"/>
                </a:ext>
              </a:extLst>
            </p:cNvPr>
            <p:cNvSpPr/>
            <p:nvPr/>
          </p:nvSpPr>
          <p:spPr>
            <a:xfrm>
              <a:off x="6787814" y="5687338"/>
              <a:ext cx="3068515" cy="272562"/>
            </a:xfrm>
            <a:prstGeom prst="roundRect">
              <a:avLst>
                <a:gd name="adj" fmla="val 50000"/>
              </a:avLst>
            </a:prstGeom>
            <a:solidFill>
              <a:srgbClr val="DA7FAB"/>
            </a:solidFill>
            <a:ln>
              <a:solidFill>
                <a:srgbClr val="DA7FAB"/>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AU" sz="1600" b="1" dirty="0">
                  <a:latin typeface="Century Gothic"/>
                </a:rPr>
                <a:t>16-cot Neonatal Critical Care Unit</a:t>
              </a:r>
            </a:p>
          </p:txBody>
        </p:sp>
        <p:sp>
          <p:nvSpPr>
            <p:cNvPr id="14" name="Rectangle: Rounded Corners 13">
              <a:extLst>
                <a:ext uri="{FF2B5EF4-FFF2-40B4-BE49-F238E27FC236}">
                  <a16:creationId xmlns:a16="http://schemas.microsoft.com/office/drawing/2014/main" id="{2A32DBD6-18F7-C869-BBC6-1B24BABA33D5}"/>
                </a:ext>
              </a:extLst>
            </p:cNvPr>
            <p:cNvSpPr/>
            <p:nvPr/>
          </p:nvSpPr>
          <p:spPr>
            <a:xfrm>
              <a:off x="7321098" y="5067950"/>
              <a:ext cx="2435469" cy="272562"/>
            </a:xfrm>
            <a:prstGeom prst="roundRect">
              <a:avLst>
                <a:gd name="adj" fmla="val 50000"/>
              </a:avLst>
            </a:prstGeom>
            <a:solidFill>
              <a:srgbClr val="DA7FAB"/>
            </a:solidFill>
            <a:ln>
              <a:solidFill>
                <a:srgbClr val="DA7FAB"/>
              </a:solidFill>
            </a:ln>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r>
                <a:rPr lang="en-AU" sz="1600" b="1" dirty="0">
                  <a:latin typeface="Century Gothic"/>
                </a:rPr>
                <a:t>16-bed inpatient ward </a:t>
              </a:r>
            </a:p>
          </p:txBody>
        </p:sp>
        <p:sp>
          <p:nvSpPr>
            <p:cNvPr id="15" name="Rectangle: Rounded Corners 14">
              <a:extLst>
                <a:ext uri="{FF2B5EF4-FFF2-40B4-BE49-F238E27FC236}">
                  <a16:creationId xmlns:a16="http://schemas.microsoft.com/office/drawing/2014/main" id="{F5560DC7-04E0-207E-A4ED-BBD74197FB7F}"/>
                </a:ext>
              </a:extLst>
            </p:cNvPr>
            <p:cNvSpPr/>
            <p:nvPr/>
          </p:nvSpPr>
          <p:spPr>
            <a:xfrm>
              <a:off x="6457630" y="5997032"/>
              <a:ext cx="3498822" cy="241352"/>
            </a:xfrm>
            <a:prstGeom prst="roundRect">
              <a:avLst>
                <a:gd name="adj" fmla="val 50000"/>
              </a:avLst>
            </a:prstGeom>
            <a:solidFill>
              <a:srgbClr val="DA7FAB"/>
            </a:solidFill>
            <a:ln>
              <a:solidFill>
                <a:srgbClr val="DA7FAB"/>
              </a:solidFill>
            </a:ln>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r>
                <a:rPr lang="en-AU" sz="1600" b="1" dirty="0">
                  <a:latin typeface="Century Gothic"/>
                </a:rPr>
                <a:t>Antenatal clinic (at Mater Health Hub, Springfield) </a:t>
              </a:r>
              <a:endParaRPr lang="en-AU" sz="1600" dirty="0">
                <a:ea typeface="Calibri"/>
                <a:cs typeface="Calibri"/>
              </a:endParaRPr>
            </a:p>
          </p:txBody>
        </p:sp>
      </p:grpSp>
    </p:spTree>
    <p:extLst>
      <p:ext uri="{BB962C8B-B14F-4D97-AF65-F5344CB8AC3E}">
        <p14:creationId xmlns:p14="http://schemas.microsoft.com/office/powerpoint/2010/main" val="247119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B8AC50E-B7CB-F224-4F14-98355F3491C2}"/>
              </a:ext>
            </a:extLst>
          </p:cNvPr>
          <p:cNvSpPr>
            <a:spLocks noGrp="1"/>
          </p:cNvSpPr>
          <p:nvPr>
            <p:ph type="sldNum" sz="quarter" idx="16"/>
          </p:nvPr>
        </p:nvSpPr>
        <p:spPr/>
        <p:txBody>
          <a:bodyPr/>
          <a:lstStyle/>
          <a:p>
            <a:fld id="{E917DE0E-AFB1-41FD-BC35-27DB61CA125F}" type="slidenum">
              <a:rPr lang="en-AU" smtClean="0"/>
              <a:pPr/>
              <a:t>28</a:t>
            </a:fld>
            <a:endParaRPr lang="en-AU"/>
          </a:p>
        </p:txBody>
      </p:sp>
      <p:pic>
        <p:nvPicPr>
          <p:cNvPr id="8" name="Picture 7" descr="Map&#10;&#10;Description automatically generated">
            <a:extLst>
              <a:ext uri="{FF2B5EF4-FFF2-40B4-BE49-F238E27FC236}">
                <a16:creationId xmlns:a16="http://schemas.microsoft.com/office/drawing/2014/main" id="{D2D2B9C4-A831-BFDA-44EF-7476DA68D2C9}"/>
              </a:ext>
            </a:extLst>
          </p:cNvPr>
          <p:cNvPicPr>
            <a:picLocks noChangeAspect="1"/>
          </p:cNvPicPr>
          <p:nvPr/>
        </p:nvPicPr>
        <p:blipFill>
          <a:blip r:embed="rId2"/>
          <a:stretch>
            <a:fillRect/>
          </a:stretch>
        </p:blipFill>
        <p:spPr>
          <a:xfrm>
            <a:off x="1919536" y="0"/>
            <a:ext cx="7070102" cy="6858000"/>
          </a:xfrm>
          <a:prstGeom prst="rect">
            <a:avLst/>
          </a:prstGeom>
        </p:spPr>
      </p:pic>
    </p:spTree>
    <p:extLst>
      <p:ext uri="{BB962C8B-B14F-4D97-AF65-F5344CB8AC3E}">
        <p14:creationId xmlns:p14="http://schemas.microsoft.com/office/powerpoint/2010/main" val="2251547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02630AF-D438-E9CD-E2EF-553655D75844}"/>
              </a:ext>
            </a:extLst>
          </p:cNvPr>
          <p:cNvSpPr>
            <a:spLocks noGrp="1"/>
          </p:cNvSpPr>
          <p:nvPr>
            <p:ph sz="quarter" idx="11"/>
          </p:nvPr>
        </p:nvSpPr>
        <p:spPr/>
        <p:txBody>
          <a:bodyPr/>
          <a:lstStyle/>
          <a:p>
            <a:pPr>
              <a:buClr>
                <a:srgbClr val="0E3178"/>
              </a:buClr>
              <a:buFont typeface="Wingdings" panose="05000000000000000000" pitchFamily="2" charset="2"/>
              <a:buChar char="§"/>
            </a:pPr>
            <a:r>
              <a:rPr lang="en-US" dirty="0"/>
              <a:t>Low risk women </a:t>
            </a:r>
            <a:r>
              <a:rPr lang="en-US" u="sng" dirty="0"/>
              <a:t>must </a:t>
            </a:r>
            <a:r>
              <a:rPr lang="en-US" dirty="0"/>
              <a:t>complete information online </a:t>
            </a:r>
            <a:r>
              <a:rPr lang="en-US" u="sng" dirty="0"/>
              <a:t>before </a:t>
            </a:r>
            <a:r>
              <a:rPr lang="en-US" dirty="0"/>
              <a:t>their antenatal booking appointment or it will be rescheduled</a:t>
            </a:r>
          </a:p>
          <a:p>
            <a:pPr>
              <a:buClr>
                <a:srgbClr val="0E3178"/>
              </a:buClr>
              <a:buFont typeface="Wingdings" panose="05000000000000000000" pitchFamily="2" charset="2"/>
              <a:buChar char="§"/>
            </a:pPr>
            <a:endParaRPr lang="en-US" sz="100" dirty="0"/>
          </a:p>
          <a:p>
            <a:pPr>
              <a:buClr>
                <a:srgbClr val="0E3178"/>
              </a:buClr>
              <a:buFont typeface="Wingdings" panose="05000000000000000000" pitchFamily="2" charset="2"/>
              <a:buChar char="§"/>
            </a:pPr>
            <a:r>
              <a:rPr lang="en-US" dirty="0"/>
              <a:t>A </a:t>
            </a:r>
            <a:r>
              <a:rPr lang="en-US" b="1" dirty="0"/>
              <a:t>link</a:t>
            </a:r>
            <a:r>
              <a:rPr lang="en-US" dirty="0"/>
              <a:t> is sent via SMS                </a:t>
            </a:r>
          </a:p>
          <a:p>
            <a:pPr>
              <a:buClr>
                <a:srgbClr val="0E3178"/>
              </a:buClr>
            </a:pPr>
            <a:r>
              <a:rPr lang="en-US" i="1" dirty="0"/>
              <a:t>Mobile number must be c</a:t>
            </a:r>
            <a:r>
              <a:rPr lang="en-US" b="1" dirty="0"/>
              <a:t>                                                   </a:t>
            </a:r>
          </a:p>
          <a:p>
            <a:pPr>
              <a:buClr>
                <a:srgbClr val="0E3178"/>
              </a:buClr>
            </a:pPr>
            <a:r>
              <a:rPr lang="en-US" sz="1050" dirty="0"/>
              <a:t>(women to notify ANC of any contact changes )</a:t>
            </a:r>
          </a:p>
          <a:p>
            <a:pPr>
              <a:buClr>
                <a:srgbClr val="0E3178"/>
              </a:buClr>
              <a:buFont typeface="Wingdings" panose="05000000000000000000" pitchFamily="2" charset="2"/>
              <a:buChar char="§"/>
            </a:pPr>
            <a:endParaRPr lang="en-US" sz="100" dirty="0"/>
          </a:p>
          <a:p>
            <a:pPr>
              <a:buClr>
                <a:srgbClr val="0E3178"/>
              </a:buClr>
              <a:buFont typeface="Wingdings" panose="05000000000000000000" pitchFamily="2" charset="2"/>
              <a:buChar char="§"/>
            </a:pPr>
            <a:r>
              <a:rPr lang="en-US" i="1" dirty="0"/>
              <a:t>If unable to be contacted their booking will be cancelled</a:t>
            </a:r>
          </a:p>
          <a:p>
            <a:pPr>
              <a:buClr>
                <a:srgbClr val="0E3178"/>
              </a:buClr>
              <a:buFont typeface="Wingdings" panose="05000000000000000000" pitchFamily="2" charset="2"/>
              <a:buChar char="§"/>
            </a:pPr>
            <a:endParaRPr lang="en-US" sz="100" dirty="0"/>
          </a:p>
          <a:p>
            <a:pPr>
              <a:buClr>
                <a:srgbClr val="0E3178"/>
              </a:buClr>
              <a:buFont typeface="Wingdings" panose="05000000000000000000" pitchFamily="2" charset="2"/>
              <a:buChar char="§"/>
            </a:pPr>
            <a:r>
              <a:rPr lang="en-US" dirty="0"/>
              <a:t>Women who need an interpreter have a longer booking appointment, not the online version. Identify them!</a:t>
            </a:r>
            <a:endParaRPr lang="en-AU" dirty="0"/>
          </a:p>
          <a:p>
            <a:endParaRPr lang="en-AU" dirty="0"/>
          </a:p>
        </p:txBody>
      </p:sp>
      <p:sp>
        <p:nvSpPr>
          <p:cNvPr id="3" name="Title 2">
            <a:extLst>
              <a:ext uri="{FF2B5EF4-FFF2-40B4-BE49-F238E27FC236}">
                <a16:creationId xmlns:a16="http://schemas.microsoft.com/office/drawing/2014/main" id="{EC284EB3-EBE7-DE57-AA71-A6EB0D0E9ED0}"/>
              </a:ext>
            </a:extLst>
          </p:cNvPr>
          <p:cNvSpPr>
            <a:spLocks noGrp="1"/>
          </p:cNvSpPr>
          <p:nvPr>
            <p:ph type="title"/>
          </p:nvPr>
        </p:nvSpPr>
        <p:spPr>
          <a:xfrm>
            <a:off x="421169" y="1268760"/>
            <a:ext cx="9601065" cy="497059"/>
          </a:xfrm>
        </p:spPr>
        <p:txBody>
          <a:bodyPr/>
          <a:lstStyle/>
          <a:p>
            <a:r>
              <a:rPr lang="en-AU" dirty="0"/>
              <a:t>Booking in</a:t>
            </a:r>
          </a:p>
        </p:txBody>
      </p:sp>
      <p:sp>
        <p:nvSpPr>
          <p:cNvPr id="5" name="Slide Number Placeholder 4">
            <a:extLst>
              <a:ext uri="{FF2B5EF4-FFF2-40B4-BE49-F238E27FC236}">
                <a16:creationId xmlns:a16="http://schemas.microsoft.com/office/drawing/2014/main" id="{6B278E66-D244-CA80-8396-79DFBE708CAF}"/>
              </a:ext>
            </a:extLst>
          </p:cNvPr>
          <p:cNvSpPr>
            <a:spLocks noGrp="1"/>
          </p:cNvSpPr>
          <p:nvPr>
            <p:ph type="sldNum" sz="quarter" idx="16"/>
          </p:nvPr>
        </p:nvSpPr>
        <p:spPr/>
        <p:txBody>
          <a:bodyPr/>
          <a:lstStyle/>
          <a:p>
            <a:fld id="{E917DE0E-AFB1-41FD-BC35-27DB61CA125F}" type="slidenum">
              <a:rPr lang="en-AU" smtClean="0"/>
              <a:pPr/>
              <a:t>29</a:t>
            </a:fld>
            <a:endParaRPr lang="en-AU"/>
          </a:p>
        </p:txBody>
      </p:sp>
    </p:spTree>
    <p:extLst>
      <p:ext uri="{BB962C8B-B14F-4D97-AF65-F5344CB8AC3E}">
        <p14:creationId xmlns:p14="http://schemas.microsoft.com/office/powerpoint/2010/main" val="151808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5C6FB2C-3087-C080-7976-F6C598F423F7}"/>
              </a:ext>
            </a:extLst>
          </p:cNvPr>
          <p:cNvSpPr>
            <a:spLocks noGrp="1"/>
          </p:cNvSpPr>
          <p:nvPr>
            <p:ph sz="quarter" idx="11"/>
          </p:nvPr>
        </p:nvSpPr>
        <p:spPr>
          <a:xfrm>
            <a:off x="407844" y="2603560"/>
            <a:ext cx="11376311" cy="3887787"/>
          </a:xfrm>
        </p:spPr>
        <p:txBody>
          <a:bodyPr/>
          <a:lstStyle/>
          <a:p>
            <a:pPr>
              <a:spcBef>
                <a:spcPts val="0"/>
              </a:spcBef>
            </a:pPr>
            <a:r>
              <a:rPr lang="en-AU" b="1" i="1" dirty="0"/>
              <a:t>You</a:t>
            </a:r>
          </a:p>
          <a:p>
            <a:pPr>
              <a:spcBef>
                <a:spcPts val="0"/>
              </a:spcBef>
            </a:pPr>
            <a:r>
              <a:rPr lang="en-AU" b="1" i="1" dirty="0"/>
              <a:t>If you order it, you are responsible for follow up and referrals</a:t>
            </a:r>
          </a:p>
          <a:p>
            <a:pPr>
              <a:spcBef>
                <a:spcPts val="0"/>
              </a:spcBef>
            </a:pPr>
            <a:endParaRPr lang="en-AU" b="1" i="1" dirty="0"/>
          </a:p>
          <a:p>
            <a:pPr>
              <a:lnSpc>
                <a:spcPct val="100000"/>
              </a:lnSpc>
              <a:spcBef>
                <a:spcPts val="0"/>
              </a:spcBef>
              <a:buClr>
                <a:srgbClr val="0E3178"/>
              </a:buClr>
              <a:buFont typeface="Wingdings" pitchFamily="2" charset="2"/>
              <a:buChar char="Ø"/>
            </a:pPr>
            <a:r>
              <a:rPr lang="en-AU" dirty="0"/>
              <a:t>The cc result is not seen by clinicians until contact with the woman is made</a:t>
            </a:r>
          </a:p>
          <a:p>
            <a:pPr>
              <a:lnSpc>
                <a:spcPct val="100000"/>
              </a:lnSpc>
              <a:spcBef>
                <a:spcPts val="0"/>
              </a:spcBef>
              <a:buClr>
                <a:srgbClr val="0E3178"/>
              </a:buClr>
              <a:buFont typeface="Wingdings" pitchFamily="2" charset="2"/>
              <a:buChar char="Ø"/>
            </a:pPr>
            <a:endParaRPr lang="en-AU" dirty="0"/>
          </a:p>
          <a:p>
            <a:pPr>
              <a:lnSpc>
                <a:spcPct val="100000"/>
              </a:lnSpc>
              <a:spcBef>
                <a:spcPts val="0"/>
              </a:spcBef>
              <a:buClr>
                <a:srgbClr val="0E3178"/>
              </a:buClr>
              <a:buFont typeface="Wingdings" pitchFamily="2" charset="2"/>
              <a:buChar char="Ø"/>
            </a:pPr>
            <a:r>
              <a:rPr lang="en-AU" dirty="0"/>
              <a:t>What do you do with what you have found is in the MMH GP Maternity Shared Care </a:t>
            </a:r>
            <a:r>
              <a:rPr lang="en-AU" dirty="0">
                <a:hlinkClick r:id="rId2">
                  <a:extLst>
                    <a:ext uri="{A12FA001-AC4F-418D-AE19-62706E023703}">
                      <ahyp:hlinkClr xmlns:ahyp="http://schemas.microsoft.com/office/drawing/2018/hyperlinkcolor" val="tx"/>
                    </a:ext>
                  </a:extLst>
                </a:hlinkClick>
              </a:rPr>
              <a:t>Guideline</a:t>
            </a:r>
            <a:endParaRPr lang="en-AU" dirty="0"/>
          </a:p>
          <a:p>
            <a:pPr>
              <a:lnSpc>
                <a:spcPct val="100000"/>
              </a:lnSpc>
              <a:spcBef>
                <a:spcPts val="0"/>
              </a:spcBef>
              <a:buClr>
                <a:srgbClr val="0E3178"/>
              </a:buClr>
              <a:buFont typeface="Wingdings" pitchFamily="2" charset="2"/>
              <a:buChar char="Ø"/>
            </a:pPr>
            <a:endParaRPr lang="en-AU" dirty="0"/>
          </a:p>
          <a:p>
            <a:pPr>
              <a:lnSpc>
                <a:spcPct val="100000"/>
              </a:lnSpc>
              <a:spcBef>
                <a:spcPts val="0"/>
              </a:spcBef>
              <a:buClr>
                <a:srgbClr val="0E3178"/>
              </a:buClr>
              <a:buFont typeface="Wingdings" pitchFamily="2" charset="2"/>
              <a:buChar char="Ø"/>
            </a:pPr>
            <a:r>
              <a:rPr lang="en-AU" dirty="0"/>
              <a:t>Unsure?  Who can you call?</a:t>
            </a:r>
          </a:p>
          <a:p>
            <a:endParaRPr lang="en-AU" dirty="0"/>
          </a:p>
        </p:txBody>
      </p:sp>
      <p:sp>
        <p:nvSpPr>
          <p:cNvPr id="3" name="Title 2">
            <a:extLst>
              <a:ext uri="{FF2B5EF4-FFF2-40B4-BE49-F238E27FC236}">
                <a16:creationId xmlns:a16="http://schemas.microsoft.com/office/drawing/2014/main" id="{D71F894E-8429-50E1-32BC-2B2E86AF6C6E}"/>
              </a:ext>
            </a:extLst>
          </p:cNvPr>
          <p:cNvSpPr>
            <a:spLocks noGrp="1"/>
          </p:cNvSpPr>
          <p:nvPr>
            <p:ph type="title"/>
          </p:nvPr>
        </p:nvSpPr>
        <p:spPr>
          <a:xfrm>
            <a:off x="407702" y="1267203"/>
            <a:ext cx="9601065" cy="1046440"/>
          </a:xfrm>
        </p:spPr>
        <p:txBody>
          <a:bodyPr/>
          <a:lstStyle/>
          <a:p>
            <a:r>
              <a:rPr lang="en-AU" sz="4000" dirty="0"/>
              <a:t>Who is responsible for abnormal results?</a:t>
            </a:r>
            <a:endParaRPr lang="en-AU" dirty="0"/>
          </a:p>
        </p:txBody>
      </p:sp>
      <p:sp>
        <p:nvSpPr>
          <p:cNvPr id="5" name="Slide Number Placeholder 4">
            <a:extLst>
              <a:ext uri="{FF2B5EF4-FFF2-40B4-BE49-F238E27FC236}">
                <a16:creationId xmlns:a16="http://schemas.microsoft.com/office/drawing/2014/main" id="{2E72E8EA-568C-0752-3C3E-9C395D746FCA}"/>
              </a:ext>
            </a:extLst>
          </p:cNvPr>
          <p:cNvSpPr>
            <a:spLocks noGrp="1"/>
          </p:cNvSpPr>
          <p:nvPr>
            <p:ph type="sldNum" sz="quarter" idx="16"/>
          </p:nvPr>
        </p:nvSpPr>
        <p:spPr/>
        <p:txBody>
          <a:bodyPr/>
          <a:lstStyle/>
          <a:p>
            <a:fld id="{E917DE0E-AFB1-41FD-BC35-27DB61CA125F}" type="slidenum">
              <a:rPr lang="en-AU" smtClean="0"/>
              <a:pPr/>
              <a:t>30</a:t>
            </a:fld>
            <a:endParaRPr lang="en-AU"/>
          </a:p>
        </p:txBody>
      </p:sp>
    </p:spTree>
    <p:extLst>
      <p:ext uri="{BB962C8B-B14F-4D97-AF65-F5344CB8AC3E}">
        <p14:creationId xmlns:p14="http://schemas.microsoft.com/office/powerpoint/2010/main" val="3262916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B897A76-3146-CC75-AF00-7BD8B577A1A3}"/>
              </a:ext>
            </a:extLst>
          </p:cNvPr>
          <p:cNvSpPr>
            <a:spLocks noGrp="1"/>
          </p:cNvSpPr>
          <p:nvPr>
            <p:ph sz="quarter" idx="11"/>
          </p:nvPr>
        </p:nvSpPr>
        <p:spPr>
          <a:xfrm>
            <a:off x="407701" y="2018061"/>
            <a:ext cx="11376311" cy="3887787"/>
          </a:xfrm>
        </p:spPr>
        <p:txBody>
          <a:bodyPr/>
          <a:lstStyle/>
          <a:p>
            <a:r>
              <a:rPr lang="en-AU" b="1" dirty="0"/>
              <a:t>For clinical advice or if a woman requires urgent review:</a:t>
            </a:r>
          </a:p>
          <a:p>
            <a:endParaRPr lang="en-AU" b="1" dirty="0"/>
          </a:p>
          <a:p>
            <a:pPr>
              <a:buClr>
                <a:srgbClr val="0E3178"/>
              </a:buClr>
            </a:pPr>
            <a:r>
              <a:rPr lang="en-AU" dirty="0"/>
              <a:t>Obstetric consultant: </a:t>
            </a:r>
          </a:p>
          <a:p>
            <a:pPr>
              <a:buClr>
                <a:srgbClr val="0E3178"/>
              </a:buClr>
            </a:pPr>
            <a:r>
              <a:rPr lang="en-AU" dirty="0"/>
              <a:t>M-F 8.30-4.30 	3163 1330                        </a:t>
            </a:r>
          </a:p>
          <a:p>
            <a:pPr>
              <a:buClr>
                <a:srgbClr val="0E3178"/>
              </a:buClr>
            </a:pPr>
            <a:r>
              <a:rPr lang="en-AU" dirty="0"/>
              <a:t>24hrs       	                   3163 6612                       </a:t>
            </a:r>
          </a:p>
          <a:p>
            <a:pPr marL="285750" indent="-285750">
              <a:buClr>
                <a:srgbClr val="0E3178"/>
              </a:buClr>
              <a:buFont typeface="Wingdings" panose="05000000000000000000" pitchFamily="2" charset="2"/>
              <a:buChar char="Ø"/>
            </a:pPr>
            <a:r>
              <a:rPr lang="en-AU" dirty="0"/>
              <a:t>Obstetric /Gynae Reg: 3163 6611 (24hrs)</a:t>
            </a:r>
          </a:p>
          <a:p>
            <a:pPr marL="285750" indent="-285750">
              <a:buClr>
                <a:srgbClr val="0E3178"/>
              </a:buClr>
              <a:buFont typeface="Wingdings" panose="05000000000000000000" pitchFamily="2" charset="2"/>
              <a:buChar char="Ø"/>
            </a:pPr>
            <a:r>
              <a:rPr lang="en-AU" dirty="0"/>
              <a:t>Obstetric Medicine:</a:t>
            </a:r>
          </a:p>
          <a:p>
            <a:pPr lvl="1">
              <a:buFont typeface="Wingdings" pitchFamily="2" charset="2"/>
              <a:buChar char="Ø"/>
            </a:pPr>
            <a:r>
              <a:rPr lang="en-AU" dirty="0"/>
              <a:t>Office hours Registrar:  3163 6630</a:t>
            </a:r>
          </a:p>
          <a:p>
            <a:pPr lvl="1">
              <a:buFont typeface="Wingdings" pitchFamily="2" charset="2"/>
              <a:buChar char="Ø"/>
            </a:pPr>
            <a:r>
              <a:rPr lang="en-AU" dirty="0"/>
              <a:t>After hours Consultant: 3163 6656</a:t>
            </a:r>
          </a:p>
          <a:p>
            <a:pPr marL="285750" indent="-285750">
              <a:buClr>
                <a:srgbClr val="0E3178"/>
              </a:buClr>
              <a:buFont typeface="Wingdings" panose="05000000000000000000" pitchFamily="2" charset="2"/>
              <a:buChar char="Ø"/>
            </a:pPr>
            <a:r>
              <a:rPr lang="en-AU" dirty="0"/>
              <a:t>Pharmacy queries: 3163 8226 / </a:t>
            </a:r>
            <a:r>
              <a:rPr lang="en-AU" dirty="0">
                <a:hlinkClick r:id="rId2"/>
              </a:rPr>
              <a:t>medicinesinfo@mater.org.au</a:t>
            </a:r>
            <a:endParaRPr lang="en-AU" dirty="0"/>
          </a:p>
          <a:p>
            <a:pPr marL="285750" indent="-285750">
              <a:buClr>
                <a:srgbClr val="0E3178"/>
              </a:buClr>
              <a:buFont typeface="Wingdings" panose="05000000000000000000" pitchFamily="2" charset="2"/>
              <a:buChar char="Ø"/>
            </a:pPr>
            <a:endParaRPr lang="en-AU" dirty="0"/>
          </a:p>
          <a:p>
            <a:pPr marL="285750" indent="-285750">
              <a:buClr>
                <a:srgbClr val="0E3178"/>
              </a:buClr>
              <a:buFont typeface="Wingdings" panose="05000000000000000000" pitchFamily="2" charset="2"/>
              <a:buChar char="Ø"/>
            </a:pPr>
            <a:endParaRPr lang="en-AU" dirty="0"/>
          </a:p>
          <a:p>
            <a:pPr marL="285750" indent="-285750">
              <a:buClr>
                <a:srgbClr val="0E3178"/>
              </a:buClr>
              <a:buFont typeface="Wingdings" panose="05000000000000000000" pitchFamily="2" charset="2"/>
              <a:buChar char="Ø"/>
            </a:pPr>
            <a:endParaRPr lang="en-AU" dirty="0"/>
          </a:p>
          <a:p>
            <a:pPr>
              <a:buClr>
                <a:srgbClr val="0E3178"/>
              </a:buClr>
            </a:pPr>
            <a:r>
              <a:rPr lang="en-AU" b="1" dirty="0"/>
              <a:t>The GP Liaison office </a:t>
            </a:r>
            <a:endParaRPr lang="en-AU" dirty="0"/>
          </a:p>
          <a:p>
            <a:pPr marL="285750" indent="-285750">
              <a:buClr>
                <a:srgbClr val="0E3178"/>
              </a:buClr>
              <a:buFont typeface="Wingdings" panose="05000000000000000000" pitchFamily="2" charset="2"/>
              <a:buChar char="Ø"/>
            </a:pPr>
            <a:r>
              <a:rPr lang="en-AU" dirty="0"/>
              <a:t>Mon - Fri 0730 - 1600 for all your questions</a:t>
            </a:r>
          </a:p>
          <a:p>
            <a:pPr marL="285750" indent="-285750">
              <a:buClr>
                <a:srgbClr val="0E3178"/>
              </a:buClr>
              <a:buFont typeface="Wingdings" panose="05000000000000000000" pitchFamily="2" charset="2"/>
              <a:buChar char="Ø"/>
            </a:pPr>
            <a:r>
              <a:rPr lang="en-US" dirty="0">
                <a:cs typeface="Arial"/>
                <a:sym typeface="Arial" charset="0"/>
              </a:rPr>
              <a:t>Ph 07 3163 1861                </a:t>
            </a:r>
          </a:p>
          <a:p>
            <a:pPr marL="285750" indent="-285750">
              <a:buClr>
                <a:srgbClr val="0E3178"/>
              </a:buClr>
              <a:buFont typeface="Wingdings" panose="05000000000000000000" pitchFamily="2" charset="2"/>
              <a:buChar char="Ø"/>
            </a:pPr>
            <a:r>
              <a:rPr lang="en-US" dirty="0">
                <a:cs typeface="Arial"/>
                <a:sym typeface="Arial" charset="0"/>
              </a:rPr>
              <a:t>Mob 0466 205 710 (can leave a message)   or  </a:t>
            </a:r>
            <a:endParaRPr lang="en-US" dirty="0">
              <a:cs typeface="Arial"/>
            </a:endParaRPr>
          </a:p>
          <a:p>
            <a:pPr marL="285750" indent="-285750">
              <a:buClr>
                <a:srgbClr val="0E3178"/>
              </a:buClr>
              <a:buFont typeface="Wingdings" panose="05000000000000000000" pitchFamily="2" charset="2"/>
              <a:buChar char="Ø"/>
            </a:pPr>
            <a:r>
              <a:rPr lang="en-US" dirty="0">
                <a:cs typeface="Arial" charset="0"/>
                <a:sym typeface="Arial" charset="0"/>
              </a:rPr>
              <a:t> Email </a:t>
            </a:r>
            <a:r>
              <a:rPr lang="en-US" dirty="0">
                <a:cs typeface="Arial" charset="0"/>
                <a:sym typeface="Arial" charset="0"/>
                <a:hlinkClick r:id="rId3">
                  <a:extLst>
                    <a:ext uri="{A12FA001-AC4F-418D-AE19-62706E023703}">
                      <ahyp:hlinkClr xmlns:ahyp="http://schemas.microsoft.com/office/drawing/2018/hyperlinkcolor" val="tx"/>
                    </a:ext>
                  </a:extLst>
                </a:hlinkClick>
              </a:rPr>
              <a:t>GPL@mater.org.au</a:t>
            </a:r>
            <a:r>
              <a:rPr lang="en-US" dirty="0">
                <a:cs typeface="Arial" charset="0"/>
                <a:sym typeface="Arial" charset="0"/>
              </a:rPr>
              <a:t> </a:t>
            </a:r>
            <a:endParaRPr lang="en-US" dirty="0"/>
          </a:p>
          <a:p>
            <a:endParaRPr lang="en-AU" dirty="0"/>
          </a:p>
        </p:txBody>
      </p:sp>
      <p:sp>
        <p:nvSpPr>
          <p:cNvPr id="3" name="Title 2">
            <a:extLst>
              <a:ext uri="{FF2B5EF4-FFF2-40B4-BE49-F238E27FC236}">
                <a16:creationId xmlns:a16="http://schemas.microsoft.com/office/drawing/2014/main" id="{4580FD43-6694-8EC8-B67A-6A467567640D}"/>
              </a:ext>
            </a:extLst>
          </p:cNvPr>
          <p:cNvSpPr>
            <a:spLocks noGrp="1"/>
          </p:cNvSpPr>
          <p:nvPr>
            <p:ph type="title"/>
          </p:nvPr>
        </p:nvSpPr>
        <p:spPr>
          <a:xfrm>
            <a:off x="407368" y="980728"/>
            <a:ext cx="9601065" cy="497059"/>
          </a:xfrm>
        </p:spPr>
        <p:txBody>
          <a:bodyPr/>
          <a:lstStyle/>
          <a:p>
            <a:r>
              <a:rPr lang="en-AU" dirty="0"/>
              <a:t>Who can you call?</a:t>
            </a:r>
          </a:p>
        </p:txBody>
      </p:sp>
      <p:sp>
        <p:nvSpPr>
          <p:cNvPr id="5" name="Slide Number Placeholder 4">
            <a:extLst>
              <a:ext uri="{FF2B5EF4-FFF2-40B4-BE49-F238E27FC236}">
                <a16:creationId xmlns:a16="http://schemas.microsoft.com/office/drawing/2014/main" id="{FA0F5CB6-E069-1B1E-3ECC-3FA0C88337D3}"/>
              </a:ext>
            </a:extLst>
          </p:cNvPr>
          <p:cNvSpPr>
            <a:spLocks noGrp="1"/>
          </p:cNvSpPr>
          <p:nvPr>
            <p:ph type="sldNum" sz="quarter" idx="16"/>
          </p:nvPr>
        </p:nvSpPr>
        <p:spPr/>
        <p:txBody>
          <a:bodyPr/>
          <a:lstStyle/>
          <a:p>
            <a:fld id="{E917DE0E-AFB1-41FD-BC35-27DB61CA125F}" type="slidenum">
              <a:rPr lang="en-AU" smtClean="0"/>
              <a:pPr/>
              <a:t>31</a:t>
            </a:fld>
            <a:endParaRPr lang="en-AU"/>
          </a:p>
        </p:txBody>
      </p:sp>
    </p:spTree>
    <p:extLst>
      <p:ext uri="{BB962C8B-B14F-4D97-AF65-F5344CB8AC3E}">
        <p14:creationId xmlns:p14="http://schemas.microsoft.com/office/powerpoint/2010/main" val="3538942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66028-3299-64ED-9B8F-7466C24210E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00FC621-5844-F391-5EFE-92E7EC5585B3}"/>
              </a:ext>
            </a:extLst>
          </p:cNvPr>
          <p:cNvSpPr>
            <a:spLocks noGrp="1"/>
          </p:cNvSpPr>
          <p:nvPr>
            <p:ph sz="quarter" idx="11"/>
          </p:nvPr>
        </p:nvSpPr>
        <p:spPr>
          <a:xfrm>
            <a:off x="402033" y="2996952"/>
            <a:ext cx="11376311" cy="3887787"/>
          </a:xfrm>
        </p:spPr>
        <p:txBody>
          <a:bodyPr/>
          <a:lstStyle/>
          <a:p>
            <a:pPr marL="285750" indent="-285750">
              <a:lnSpc>
                <a:spcPct val="100000"/>
              </a:lnSpc>
              <a:spcBef>
                <a:spcPts val="0"/>
              </a:spcBef>
              <a:buClr>
                <a:srgbClr val="0E3178"/>
              </a:buClr>
              <a:buFont typeface="Wingdings" panose="05000000000000000000" pitchFamily="2" charset="2"/>
              <a:buChar char="Ø"/>
            </a:pPr>
            <a:r>
              <a:rPr lang="en-AU" dirty="0"/>
              <a:t>Women with </a:t>
            </a:r>
            <a:r>
              <a:rPr lang="en-AU" b="1" i="1" dirty="0"/>
              <a:t>pre-existing </a:t>
            </a:r>
            <a:r>
              <a:rPr lang="en-AU" b="1" dirty="0"/>
              <a:t>medical conditions </a:t>
            </a:r>
            <a:r>
              <a:rPr lang="en-AU" dirty="0"/>
              <a:t>identified in the antenatal referral don’t need separate referrals to specialist clinics. The obstetrician will sort it out at the first visit.</a:t>
            </a:r>
          </a:p>
          <a:p>
            <a:pPr marL="171450" indent="-171450">
              <a:spcBef>
                <a:spcPts val="0"/>
              </a:spcBef>
              <a:buClr>
                <a:srgbClr val="0E3178"/>
              </a:buClr>
              <a:buFont typeface="Wingdings" panose="05000000000000000000" pitchFamily="2" charset="2"/>
              <a:buChar char="Ø"/>
            </a:pPr>
            <a:endParaRPr lang="en-AU" sz="100" dirty="0"/>
          </a:p>
          <a:p>
            <a:pPr marL="171450" indent="-171450">
              <a:spcBef>
                <a:spcPts val="0"/>
              </a:spcBef>
              <a:buClr>
                <a:srgbClr val="0E3178"/>
              </a:buClr>
              <a:buFont typeface="Wingdings" panose="05000000000000000000" pitchFamily="2" charset="2"/>
              <a:buChar char="Ø"/>
            </a:pPr>
            <a:endParaRPr lang="en-AU" sz="100" dirty="0"/>
          </a:p>
          <a:p>
            <a:pPr marL="171450" indent="-171450">
              <a:spcBef>
                <a:spcPts val="0"/>
              </a:spcBef>
              <a:buClr>
                <a:srgbClr val="0E3178"/>
              </a:buClr>
              <a:buFont typeface="Wingdings" panose="05000000000000000000" pitchFamily="2" charset="2"/>
              <a:buChar char="Ø"/>
            </a:pPr>
            <a:endParaRPr lang="en-AU" sz="100" dirty="0"/>
          </a:p>
          <a:p>
            <a:pPr marL="285750" indent="-285750">
              <a:lnSpc>
                <a:spcPct val="100000"/>
              </a:lnSpc>
              <a:spcBef>
                <a:spcPts val="0"/>
              </a:spcBef>
              <a:buClr>
                <a:srgbClr val="0E3178"/>
              </a:buClr>
              <a:buFont typeface="Wingdings" panose="05000000000000000000" pitchFamily="2" charset="2"/>
              <a:buChar char="Ø"/>
            </a:pPr>
            <a:r>
              <a:rPr lang="en-AU" dirty="0"/>
              <a:t>If a woman develops a complication</a:t>
            </a:r>
            <a:r>
              <a:rPr lang="en-AU" i="1" dirty="0"/>
              <a:t> after </a:t>
            </a:r>
            <a:r>
              <a:rPr lang="en-AU" dirty="0"/>
              <a:t>referral, notify ANC</a:t>
            </a:r>
            <a:r>
              <a:rPr lang="en-AU" b="1" dirty="0"/>
              <a:t> </a:t>
            </a:r>
            <a:r>
              <a:rPr lang="en-AU" dirty="0"/>
              <a:t>with</a:t>
            </a:r>
            <a:r>
              <a:rPr lang="en-AU" b="1" dirty="0"/>
              <a:t> </a:t>
            </a:r>
            <a:r>
              <a:rPr lang="en-AU" dirty="0"/>
              <a:t>correspondence and results (Fax 3163 8053 or send electronically); a new referral is not required.</a:t>
            </a:r>
          </a:p>
          <a:p>
            <a:pPr marL="171450" indent="-171450">
              <a:spcBef>
                <a:spcPts val="0"/>
              </a:spcBef>
              <a:buClr>
                <a:srgbClr val="0E3178"/>
              </a:buClr>
              <a:buFont typeface="Wingdings" panose="05000000000000000000" pitchFamily="2" charset="2"/>
              <a:buChar char="Ø"/>
            </a:pPr>
            <a:endParaRPr lang="en-AU" sz="100" dirty="0"/>
          </a:p>
          <a:p>
            <a:pPr marL="171450" indent="-171450">
              <a:spcBef>
                <a:spcPts val="0"/>
              </a:spcBef>
              <a:buClr>
                <a:srgbClr val="0E3178"/>
              </a:buClr>
              <a:buFont typeface="Wingdings" panose="05000000000000000000" pitchFamily="2" charset="2"/>
              <a:buChar char="Ø"/>
            </a:pPr>
            <a:endParaRPr lang="en-AU" sz="100" dirty="0"/>
          </a:p>
          <a:p>
            <a:pPr marL="171450" indent="-171450">
              <a:spcBef>
                <a:spcPts val="0"/>
              </a:spcBef>
              <a:buClr>
                <a:srgbClr val="0E3178"/>
              </a:buClr>
              <a:buFont typeface="Wingdings" panose="05000000000000000000" pitchFamily="2" charset="2"/>
              <a:buChar char="Ø"/>
            </a:pPr>
            <a:endParaRPr lang="en-AU" sz="100" dirty="0"/>
          </a:p>
          <a:p>
            <a:pPr marL="285750" indent="-285750">
              <a:lnSpc>
                <a:spcPct val="100000"/>
              </a:lnSpc>
              <a:spcBef>
                <a:spcPts val="0"/>
              </a:spcBef>
              <a:buClr>
                <a:srgbClr val="0E3178"/>
              </a:buClr>
              <a:buFont typeface="Wingdings" panose="05000000000000000000" pitchFamily="2" charset="2"/>
              <a:buChar char="Ø"/>
            </a:pPr>
            <a:r>
              <a:rPr lang="en-AU" dirty="0"/>
              <a:t>OGTT positive?  Notify ANC ASAP</a:t>
            </a:r>
          </a:p>
          <a:p>
            <a:pPr marL="171450" indent="-171450">
              <a:spcBef>
                <a:spcPts val="0"/>
              </a:spcBef>
              <a:buClr>
                <a:srgbClr val="0E3178"/>
              </a:buClr>
              <a:buFont typeface="Wingdings" panose="05000000000000000000" pitchFamily="2" charset="2"/>
              <a:buChar char="Ø"/>
            </a:pPr>
            <a:endParaRPr lang="en-AU" sz="400" dirty="0"/>
          </a:p>
          <a:p>
            <a:pPr>
              <a:spcBef>
                <a:spcPts val="0"/>
              </a:spcBef>
              <a:buClr>
                <a:srgbClr val="0E3178"/>
              </a:buClr>
            </a:pPr>
            <a:r>
              <a:rPr lang="en-AU" b="1" dirty="0"/>
              <a:t>If immediate referral is needed, refer the woman to PAC (24/7)</a:t>
            </a:r>
          </a:p>
          <a:p>
            <a:endParaRPr lang="en-AU" dirty="0"/>
          </a:p>
        </p:txBody>
      </p:sp>
      <p:sp>
        <p:nvSpPr>
          <p:cNvPr id="3" name="Title 2">
            <a:extLst>
              <a:ext uri="{FF2B5EF4-FFF2-40B4-BE49-F238E27FC236}">
                <a16:creationId xmlns:a16="http://schemas.microsoft.com/office/drawing/2014/main" id="{B17C4E3F-CDD3-C587-EB0F-FC269D52229E}"/>
              </a:ext>
            </a:extLst>
          </p:cNvPr>
          <p:cNvSpPr>
            <a:spLocks noGrp="1"/>
          </p:cNvSpPr>
          <p:nvPr>
            <p:ph type="title"/>
          </p:nvPr>
        </p:nvSpPr>
        <p:spPr>
          <a:xfrm>
            <a:off x="402168" y="1196752"/>
            <a:ext cx="9601065" cy="497059"/>
          </a:xfrm>
        </p:spPr>
        <p:txBody>
          <a:bodyPr/>
          <a:lstStyle/>
          <a:p>
            <a:r>
              <a:rPr lang="en-AU" dirty="0"/>
              <a:t>Referral process</a:t>
            </a:r>
          </a:p>
        </p:txBody>
      </p:sp>
      <p:sp>
        <p:nvSpPr>
          <p:cNvPr id="5" name="Slide Number Placeholder 4">
            <a:extLst>
              <a:ext uri="{FF2B5EF4-FFF2-40B4-BE49-F238E27FC236}">
                <a16:creationId xmlns:a16="http://schemas.microsoft.com/office/drawing/2014/main" id="{2F84391C-C44C-4342-C046-928163422057}"/>
              </a:ext>
            </a:extLst>
          </p:cNvPr>
          <p:cNvSpPr>
            <a:spLocks noGrp="1"/>
          </p:cNvSpPr>
          <p:nvPr>
            <p:ph type="sldNum" sz="quarter" idx="16"/>
          </p:nvPr>
        </p:nvSpPr>
        <p:spPr/>
        <p:txBody>
          <a:bodyPr/>
          <a:lstStyle/>
          <a:p>
            <a:fld id="{E917DE0E-AFB1-41FD-BC35-27DB61CA125F}" type="slidenum">
              <a:rPr lang="en-AU" smtClean="0"/>
              <a:pPr/>
              <a:t>32</a:t>
            </a:fld>
            <a:endParaRPr lang="en-AU"/>
          </a:p>
        </p:txBody>
      </p:sp>
      <p:sp>
        <p:nvSpPr>
          <p:cNvPr id="6" name="Text Placeholder 5">
            <a:extLst>
              <a:ext uri="{FF2B5EF4-FFF2-40B4-BE49-F238E27FC236}">
                <a16:creationId xmlns:a16="http://schemas.microsoft.com/office/drawing/2014/main" id="{9E111336-7E38-630C-4B8F-932D909E9E58}"/>
              </a:ext>
            </a:extLst>
          </p:cNvPr>
          <p:cNvSpPr>
            <a:spLocks noGrp="1"/>
          </p:cNvSpPr>
          <p:nvPr>
            <p:ph type="body" sz="quarter" idx="14"/>
          </p:nvPr>
        </p:nvSpPr>
        <p:spPr>
          <a:xfrm>
            <a:off x="397605" y="2083771"/>
            <a:ext cx="9601200" cy="523220"/>
          </a:xfrm>
        </p:spPr>
        <p:txBody>
          <a:bodyPr/>
          <a:lstStyle/>
          <a:p>
            <a:r>
              <a:rPr lang="en-US" dirty="0">
                <a:cs typeface="Arial" charset="0"/>
                <a:sym typeface="Arial" charset="0"/>
              </a:rPr>
              <a:t>what to do with what you know </a:t>
            </a:r>
            <a:br>
              <a:rPr lang="en-US" dirty="0">
                <a:cs typeface="Arial" charset="0"/>
              </a:rPr>
            </a:br>
            <a:r>
              <a:rPr lang="en-US" dirty="0">
                <a:cs typeface="Arial" charset="0"/>
                <a:sym typeface="Arial" charset="0"/>
              </a:rPr>
              <a:t>what to do with what you find</a:t>
            </a:r>
            <a:endParaRPr lang="en-AU" dirty="0"/>
          </a:p>
        </p:txBody>
      </p:sp>
    </p:spTree>
    <p:extLst>
      <p:ext uri="{BB962C8B-B14F-4D97-AF65-F5344CB8AC3E}">
        <p14:creationId xmlns:p14="http://schemas.microsoft.com/office/powerpoint/2010/main" val="144738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7D515-FA78-2B58-BF69-F01FF77E9D6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3102585-43F7-1D9B-ED8C-E016AA6949D2}"/>
              </a:ext>
            </a:extLst>
          </p:cNvPr>
          <p:cNvSpPr>
            <a:spLocks noGrp="1"/>
          </p:cNvSpPr>
          <p:nvPr>
            <p:ph type="title"/>
          </p:nvPr>
        </p:nvSpPr>
        <p:spPr>
          <a:xfrm>
            <a:off x="400884" y="1196752"/>
            <a:ext cx="9601065" cy="497059"/>
          </a:xfrm>
        </p:spPr>
        <p:txBody>
          <a:bodyPr/>
          <a:lstStyle/>
          <a:p>
            <a:r>
              <a:rPr lang="en-AU" dirty="0"/>
              <a:t>The referral pathway</a:t>
            </a:r>
          </a:p>
        </p:txBody>
      </p:sp>
      <p:sp>
        <p:nvSpPr>
          <p:cNvPr id="5" name="Slide Number Placeholder 4">
            <a:extLst>
              <a:ext uri="{FF2B5EF4-FFF2-40B4-BE49-F238E27FC236}">
                <a16:creationId xmlns:a16="http://schemas.microsoft.com/office/drawing/2014/main" id="{E5F12A58-662B-7908-78C4-A846307FA1E9}"/>
              </a:ext>
            </a:extLst>
          </p:cNvPr>
          <p:cNvSpPr>
            <a:spLocks noGrp="1"/>
          </p:cNvSpPr>
          <p:nvPr>
            <p:ph type="sldNum" sz="quarter" idx="16"/>
          </p:nvPr>
        </p:nvSpPr>
        <p:spPr/>
        <p:txBody>
          <a:bodyPr/>
          <a:lstStyle/>
          <a:p>
            <a:fld id="{E917DE0E-AFB1-41FD-BC35-27DB61CA125F}" type="slidenum">
              <a:rPr lang="en-AU" smtClean="0"/>
              <a:pPr/>
              <a:t>33</a:t>
            </a:fld>
            <a:endParaRPr lang="en-AU"/>
          </a:p>
        </p:txBody>
      </p:sp>
      <p:sp>
        <p:nvSpPr>
          <p:cNvPr id="8" name="Content Placeholder 2">
            <a:extLst>
              <a:ext uri="{FF2B5EF4-FFF2-40B4-BE49-F238E27FC236}">
                <a16:creationId xmlns:a16="http://schemas.microsoft.com/office/drawing/2014/main" id="{3ADFC9E9-8CB0-33B1-96E1-6BD9A1A82C04}"/>
              </a:ext>
            </a:extLst>
          </p:cNvPr>
          <p:cNvSpPr>
            <a:spLocks noGrp="1"/>
          </p:cNvSpPr>
          <p:nvPr>
            <p:ph sz="quarter" idx="11"/>
          </p:nvPr>
        </p:nvSpPr>
        <p:spPr>
          <a:xfrm>
            <a:off x="414683" y="1412776"/>
            <a:ext cx="11376025" cy="3887788"/>
          </a:xfrm>
        </p:spPr>
        <p:txBody>
          <a:bodyPr anchor="ctr">
            <a:normAutofit/>
          </a:bodyPr>
          <a:lstStyle/>
          <a:p>
            <a:pPr marL="285750" indent="-285750">
              <a:buClr>
                <a:srgbClr val="0E3178"/>
              </a:buClr>
              <a:buFont typeface="Wingdings" panose="05000000000000000000" pitchFamily="2" charset="2"/>
              <a:buChar char="Ø"/>
            </a:pPr>
            <a:r>
              <a:rPr lang="en-AU" dirty="0"/>
              <a:t>All women should be referred to their local obstetric hospital  </a:t>
            </a:r>
          </a:p>
          <a:p>
            <a:pPr marL="285750" indent="-285750">
              <a:buClr>
                <a:srgbClr val="0E3178"/>
              </a:buClr>
              <a:buFont typeface="Wingdings" panose="05000000000000000000" pitchFamily="2" charset="2"/>
              <a:buChar char="Ø"/>
            </a:pPr>
            <a:endParaRPr lang="en-AU" dirty="0"/>
          </a:p>
          <a:p>
            <a:pPr marL="285750" indent="-285750">
              <a:buClr>
                <a:srgbClr val="0E3178"/>
              </a:buClr>
              <a:buFont typeface="Wingdings" panose="05000000000000000000" pitchFamily="2" charset="2"/>
              <a:buChar char="Ø"/>
            </a:pPr>
            <a:r>
              <a:rPr lang="en-AU" dirty="0"/>
              <a:t>A comprehensive referral ensures appropriate triage</a:t>
            </a:r>
          </a:p>
          <a:p>
            <a:pPr marL="285750" indent="-285750">
              <a:buClr>
                <a:srgbClr val="0E3178"/>
              </a:buClr>
              <a:buFont typeface="Wingdings" panose="05000000000000000000" pitchFamily="2" charset="2"/>
              <a:buChar char="Ø"/>
            </a:pPr>
            <a:endParaRPr lang="en-AU" dirty="0"/>
          </a:p>
          <a:p>
            <a:pPr marL="285750" indent="-285750">
              <a:buClr>
                <a:srgbClr val="0E3178"/>
              </a:buClr>
              <a:buFont typeface="Wingdings" panose="05000000000000000000" pitchFamily="2" charset="2"/>
              <a:buChar char="Ø"/>
            </a:pPr>
            <a:r>
              <a:rPr lang="en-AU" dirty="0"/>
              <a:t>Local obstetricians will liaise with or refer women onto MMH prn</a:t>
            </a:r>
          </a:p>
          <a:p>
            <a:pPr marL="285750" indent="-285750">
              <a:buClr>
                <a:srgbClr val="0E3178"/>
              </a:buClr>
              <a:buFont typeface="Wingdings" panose="05000000000000000000" pitchFamily="2" charset="2"/>
              <a:buChar char="Ø"/>
            </a:pPr>
            <a:endParaRPr lang="en-AU" dirty="0"/>
          </a:p>
          <a:p>
            <a:pPr marL="285750" indent="-285750">
              <a:buClr>
                <a:srgbClr val="0E3178"/>
              </a:buClr>
              <a:buFont typeface="Wingdings" panose="05000000000000000000" pitchFamily="2" charset="2"/>
              <a:buChar char="Ø"/>
            </a:pPr>
            <a:r>
              <a:rPr lang="en-AU" dirty="0"/>
              <a:t>If complications arise, contact the </a:t>
            </a:r>
            <a:r>
              <a:rPr lang="en-AU" i="1" dirty="0"/>
              <a:t>local</a:t>
            </a:r>
            <a:r>
              <a:rPr lang="en-AU" dirty="0"/>
              <a:t> obstetric service, they can sort it out</a:t>
            </a:r>
          </a:p>
        </p:txBody>
      </p:sp>
    </p:spTree>
    <p:extLst>
      <p:ext uri="{BB962C8B-B14F-4D97-AF65-F5344CB8AC3E}">
        <p14:creationId xmlns:p14="http://schemas.microsoft.com/office/powerpoint/2010/main" val="705285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3396E56-A9C9-9856-1E64-A74A28A5D2E4}"/>
              </a:ext>
            </a:extLst>
          </p:cNvPr>
          <p:cNvSpPr>
            <a:spLocks noGrp="1"/>
          </p:cNvSpPr>
          <p:nvPr>
            <p:ph type="sldNum" sz="quarter" idx="16"/>
          </p:nvPr>
        </p:nvSpPr>
        <p:spPr/>
        <p:txBody>
          <a:bodyPr/>
          <a:lstStyle/>
          <a:p>
            <a:fld id="{E917DE0E-AFB1-41FD-BC35-27DB61CA125F}" type="slidenum">
              <a:rPr lang="en-AU" smtClean="0"/>
              <a:pPr/>
              <a:t>34</a:t>
            </a:fld>
            <a:endParaRPr lang="en-AU"/>
          </a:p>
        </p:txBody>
      </p:sp>
      <p:sp>
        <p:nvSpPr>
          <p:cNvPr id="6" name="Text Placeholder 5">
            <a:extLst>
              <a:ext uri="{FF2B5EF4-FFF2-40B4-BE49-F238E27FC236}">
                <a16:creationId xmlns:a16="http://schemas.microsoft.com/office/drawing/2014/main" id="{9B5B3D0D-0A65-2696-EC39-9437ED555B0B}"/>
              </a:ext>
            </a:extLst>
          </p:cNvPr>
          <p:cNvSpPr>
            <a:spLocks noGrp="1"/>
          </p:cNvSpPr>
          <p:nvPr>
            <p:ph type="body" sz="quarter" idx="14"/>
          </p:nvPr>
        </p:nvSpPr>
        <p:spPr>
          <a:xfrm>
            <a:off x="358296" y="764704"/>
            <a:ext cx="9601200" cy="261610"/>
          </a:xfrm>
        </p:spPr>
        <p:txBody>
          <a:bodyPr/>
          <a:lstStyle/>
          <a:p>
            <a:r>
              <a:rPr lang="en-US" b="0" u="sng" dirty="0">
                <a:cs typeface="Arial" charset="0"/>
                <a:sym typeface="Arial" charset="0"/>
                <a:hlinkClick r:id="rId2">
                  <a:extLst>
                    <a:ext uri="{A12FA001-AC4F-418D-AE19-62706E023703}">
                      <ahyp:hlinkClr xmlns:ahyp="http://schemas.microsoft.com/office/drawing/2018/hyperlinkcolor" val="tx"/>
                    </a:ext>
                  </a:extLst>
                </a:hlinkClick>
              </a:rPr>
              <a:t>www.materonline.org.au</a:t>
            </a:r>
            <a:r>
              <a:rPr lang="en-US" b="0" dirty="0">
                <a:cs typeface="Arial" charset="0"/>
                <a:sym typeface="Arial" charset="0"/>
              </a:rPr>
              <a:t> </a:t>
            </a:r>
            <a:endParaRPr lang="en-AU" b="0" dirty="0"/>
          </a:p>
        </p:txBody>
      </p:sp>
      <p:pic>
        <p:nvPicPr>
          <p:cNvPr id="8" name="Picture 7" descr="A person holding a pregnant belly&#10;&#10;AI-generated content may be incorrect.">
            <a:extLst>
              <a:ext uri="{FF2B5EF4-FFF2-40B4-BE49-F238E27FC236}">
                <a16:creationId xmlns:a16="http://schemas.microsoft.com/office/drawing/2014/main" id="{230DFC76-4D97-2A3E-248F-25E55D8828D9}"/>
              </a:ext>
            </a:extLst>
          </p:cNvPr>
          <p:cNvPicPr>
            <a:picLocks noChangeAspect="1"/>
          </p:cNvPicPr>
          <p:nvPr/>
        </p:nvPicPr>
        <p:blipFill>
          <a:blip r:embed="rId3"/>
          <a:stretch>
            <a:fillRect/>
          </a:stretch>
        </p:blipFill>
        <p:spPr>
          <a:xfrm>
            <a:off x="358296" y="1202354"/>
            <a:ext cx="9649072" cy="5315051"/>
          </a:xfrm>
          <a:prstGeom prst="rect">
            <a:avLst/>
          </a:prstGeom>
        </p:spPr>
      </p:pic>
    </p:spTree>
    <p:extLst>
      <p:ext uri="{BB962C8B-B14F-4D97-AF65-F5344CB8AC3E}">
        <p14:creationId xmlns:p14="http://schemas.microsoft.com/office/powerpoint/2010/main" val="921270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636E67-EFEA-C7E5-B254-78FC128C1BF0}"/>
              </a:ext>
            </a:extLst>
          </p:cNvPr>
          <p:cNvSpPr>
            <a:spLocks noGrp="1"/>
          </p:cNvSpPr>
          <p:nvPr>
            <p:ph sz="quarter" idx="11"/>
          </p:nvPr>
        </p:nvSpPr>
        <p:spPr>
          <a:xfrm>
            <a:off x="407844" y="1916832"/>
            <a:ext cx="11376311" cy="3887787"/>
          </a:xfrm>
        </p:spPr>
        <p:txBody>
          <a:bodyPr/>
          <a:lstStyle/>
          <a:p>
            <a:r>
              <a:rPr lang="en-AU" dirty="0"/>
              <a:t>This is a 62 page summary of essential principles underlying GP maternity shared care.</a:t>
            </a:r>
          </a:p>
          <a:p>
            <a:endParaRPr lang="en-AU" dirty="0"/>
          </a:p>
        </p:txBody>
      </p:sp>
      <p:sp>
        <p:nvSpPr>
          <p:cNvPr id="3" name="Title 2">
            <a:extLst>
              <a:ext uri="{FF2B5EF4-FFF2-40B4-BE49-F238E27FC236}">
                <a16:creationId xmlns:a16="http://schemas.microsoft.com/office/drawing/2014/main" id="{0C86BC25-1DE7-3C76-8DA0-5B35CB3F0C4E}"/>
              </a:ext>
            </a:extLst>
          </p:cNvPr>
          <p:cNvSpPr>
            <a:spLocks noGrp="1"/>
          </p:cNvSpPr>
          <p:nvPr>
            <p:ph type="title"/>
          </p:nvPr>
        </p:nvSpPr>
        <p:spPr>
          <a:xfrm>
            <a:off x="406303" y="980728"/>
            <a:ext cx="9601065" cy="497059"/>
          </a:xfrm>
        </p:spPr>
        <p:txBody>
          <a:bodyPr/>
          <a:lstStyle/>
          <a:p>
            <a:r>
              <a:rPr lang="en-AU" dirty="0">
                <a:hlinkClick r:id="rId2"/>
              </a:rPr>
              <a:t>GP Maternity Shared Care Guideline</a:t>
            </a:r>
            <a:r>
              <a:rPr lang="en-AU" dirty="0"/>
              <a:t> </a:t>
            </a:r>
          </a:p>
        </p:txBody>
      </p:sp>
      <p:sp>
        <p:nvSpPr>
          <p:cNvPr id="5" name="Slide Number Placeholder 4">
            <a:extLst>
              <a:ext uri="{FF2B5EF4-FFF2-40B4-BE49-F238E27FC236}">
                <a16:creationId xmlns:a16="http://schemas.microsoft.com/office/drawing/2014/main" id="{579E4950-26B8-D5FE-0E46-2CB08C25A437}"/>
              </a:ext>
            </a:extLst>
          </p:cNvPr>
          <p:cNvSpPr>
            <a:spLocks noGrp="1"/>
          </p:cNvSpPr>
          <p:nvPr>
            <p:ph type="sldNum" sz="quarter" idx="16"/>
          </p:nvPr>
        </p:nvSpPr>
        <p:spPr/>
        <p:txBody>
          <a:bodyPr/>
          <a:lstStyle/>
          <a:p>
            <a:fld id="{E917DE0E-AFB1-41FD-BC35-27DB61CA125F}" type="slidenum">
              <a:rPr lang="en-AU" smtClean="0"/>
              <a:pPr/>
              <a:t>35</a:t>
            </a:fld>
            <a:endParaRPr lang="en-AU"/>
          </a:p>
        </p:txBody>
      </p:sp>
      <p:pic>
        <p:nvPicPr>
          <p:cNvPr id="8" name="Picture 7" descr="A qr code on a white background&#10;&#10;AI-generated content may be incorrect.">
            <a:extLst>
              <a:ext uri="{FF2B5EF4-FFF2-40B4-BE49-F238E27FC236}">
                <a16:creationId xmlns:a16="http://schemas.microsoft.com/office/drawing/2014/main" id="{FC16C0EB-D9FE-9EDF-3F20-D8BC7DD02712}"/>
              </a:ext>
            </a:extLst>
          </p:cNvPr>
          <p:cNvPicPr>
            <a:picLocks noChangeAspect="1"/>
          </p:cNvPicPr>
          <p:nvPr/>
        </p:nvPicPr>
        <p:blipFill>
          <a:blip r:embed="rId3"/>
          <a:stretch>
            <a:fillRect/>
          </a:stretch>
        </p:blipFill>
        <p:spPr>
          <a:xfrm>
            <a:off x="335360" y="2852936"/>
            <a:ext cx="2447860" cy="2447860"/>
          </a:xfrm>
          <a:prstGeom prst="rect">
            <a:avLst/>
          </a:prstGeom>
        </p:spPr>
      </p:pic>
      <p:pic>
        <p:nvPicPr>
          <p:cNvPr id="9" name="Content Placeholder 7" descr="A close-up of a blue cover&#10;&#10;AI-generated content may be incorrect.">
            <a:extLst>
              <a:ext uri="{FF2B5EF4-FFF2-40B4-BE49-F238E27FC236}">
                <a16:creationId xmlns:a16="http://schemas.microsoft.com/office/drawing/2014/main" id="{DFBF67CE-ECCA-267C-F1F3-9B48D7CC26A5}"/>
              </a:ext>
            </a:extLst>
          </p:cNvPr>
          <p:cNvPicPr>
            <a:picLocks noChangeAspect="1"/>
          </p:cNvPicPr>
          <p:nvPr/>
        </p:nvPicPr>
        <p:blipFill>
          <a:blip r:embed="rId4"/>
          <a:stretch>
            <a:fillRect/>
          </a:stretch>
        </p:blipFill>
        <p:spPr>
          <a:xfrm>
            <a:off x="6168008" y="1893986"/>
            <a:ext cx="3149761" cy="4365760"/>
          </a:xfrm>
          <a:prstGeom prst="rect">
            <a:avLst/>
          </a:prstGeom>
        </p:spPr>
      </p:pic>
    </p:spTree>
    <p:extLst>
      <p:ext uri="{BB962C8B-B14F-4D97-AF65-F5344CB8AC3E}">
        <p14:creationId xmlns:p14="http://schemas.microsoft.com/office/powerpoint/2010/main" val="269771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5BC580D-0813-6819-2BFF-E027C3A8A28F}"/>
              </a:ext>
            </a:extLst>
          </p:cNvPr>
          <p:cNvSpPr>
            <a:spLocks noGrp="1"/>
          </p:cNvSpPr>
          <p:nvPr>
            <p:ph type="title"/>
          </p:nvPr>
        </p:nvSpPr>
        <p:spPr>
          <a:xfrm>
            <a:off x="406303" y="1052736"/>
            <a:ext cx="9601065" cy="470898"/>
          </a:xfrm>
        </p:spPr>
        <p:txBody>
          <a:bodyPr/>
          <a:lstStyle/>
          <a:p>
            <a:r>
              <a:rPr lang="en-US" sz="3600" dirty="0"/>
              <a:t>Spot on Health Pathway (MSHHS)</a:t>
            </a:r>
            <a:endParaRPr lang="en-AU" dirty="0"/>
          </a:p>
        </p:txBody>
      </p:sp>
      <p:sp>
        <p:nvSpPr>
          <p:cNvPr id="5" name="Slide Number Placeholder 4">
            <a:extLst>
              <a:ext uri="{FF2B5EF4-FFF2-40B4-BE49-F238E27FC236}">
                <a16:creationId xmlns:a16="http://schemas.microsoft.com/office/drawing/2014/main" id="{1CA82F10-37C8-D8C8-5541-1AFDA65A8C05}"/>
              </a:ext>
            </a:extLst>
          </p:cNvPr>
          <p:cNvSpPr>
            <a:spLocks noGrp="1"/>
          </p:cNvSpPr>
          <p:nvPr>
            <p:ph type="sldNum" sz="quarter" idx="16"/>
          </p:nvPr>
        </p:nvSpPr>
        <p:spPr/>
        <p:txBody>
          <a:bodyPr/>
          <a:lstStyle/>
          <a:p>
            <a:fld id="{E917DE0E-AFB1-41FD-BC35-27DB61CA125F}" type="slidenum">
              <a:rPr lang="en-AU" smtClean="0"/>
              <a:pPr/>
              <a:t>36</a:t>
            </a:fld>
            <a:endParaRPr lang="en-AU"/>
          </a:p>
        </p:txBody>
      </p:sp>
      <p:pic>
        <p:nvPicPr>
          <p:cNvPr id="8" name="Picture 7" descr="A screenshot of a computer&#10;&#10;AI-generated content may be incorrect.">
            <a:extLst>
              <a:ext uri="{FF2B5EF4-FFF2-40B4-BE49-F238E27FC236}">
                <a16:creationId xmlns:a16="http://schemas.microsoft.com/office/drawing/2014/main" id="{18718CF3-E00D-673B-0BBB-E3B6DE00534A}"/>
              </a:ext>
            </a:extLst>
          </p:cNvPr>
          <p:cNvPicPr>
            <a:picLocks noChangeAspect="1"/>
          </p:cNvPicPr>
          <p:nvPr/>
        </p:nvPicPr>
        <p:blipFill>
          <a:blip r:embed="rId2"/>
          <a:stretch>
            <a:fillRect/>
          </a:stretch>
        </p:blipFill>
        <p:spPr>
          <a:xfrm>
            <a:off x="406303" y="1772816"/>
            <a:ext cx="7858125" cy="4631410"/>
          </a:xfrm>
          <a:prstGeom prst="rect">
            <a:avLst/>
          </a:prstGeom>
        </p:spPr>
      </p:pic>
    </p:spTree>
    <p:extLst>
      <p:ext uri="{BB962C8B-B14F-4D97-AF65-F5344CB8AC3E}">
        <p14:creationId xmlns:p14="http://schemas.microsoft.com/office/powerpoint/2010/main" val="2627993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6A0DE4D-B16E-D80E-EC5F-636460A6CEE9}"/>
              </a:ext>
            </a:extLst>
          </p:cNvPr>
          <p:cNvSpPr>
            <a:spLocks noGrp="1"/>
          </p:cNvSpPr>
          <p:nvPr>
            <p:ph type="sldNum" sz="quarter" idx="16"/>
          </p:nvPr>
        </p:nvSpPr>
        <p:spPr/>
        <p:txBody>
          <a:bodyPr/>
          <a:lstStyle/>
          <a:p>
            <a:fld id="{E917DE0E-AFB1-41FD-BC35-27DB61CA125F}" type="slidenum">
              <a:rPr lang="en-AU" smtClean="0"/>
              <a:pPr/>
              <a:t>37</a:t>
            </a:fld>
            <a:endParaRPr lang="en-AU"/>
          </a:p>
        </p:txBody>
      </p:sp>
      <p:pic>
        <p:nvPicPr>
          <p:cNvPr id="8" name="Picture 7" descr="A screenshot of a medical information chart&#10;&#10;AI-generated content may be incorrect.">
            <a:extLst>
              <a:ext uri="{FF2B5EF4-FFF2-40B4-BE49-F238E27FC236}">
                <a16:creationId xmlns:a16="http://schemas.microsoft.com/office/drawing/2014/main" id="{C4394050-684D-C25E-9133-1A5AE9F0A0B0}"/>
              </a:ext>
            </a:extLst>
          </p:cNvPr>
          <p:cNvPicPr>
            <a:picLocks noChangeAspect="1"/>
          </p:cNvPicPr>
          <p:nvPr/>
        </p:nvPicPr>
        <p:blipFill>
          <a:blip r:embed="rId2"/>
          <a:stretch>
            <a:fillRect/>
          </a:stretch>
        </p:blipFill>
        <p:spPr>
          <a:xfrm>
            <a:off x="479376" y="209626"/>
            <a:ext cx="9288412" cy="6520759"/>
          </a:xfrm>
          <a:prstGeom prst="rect">
            <a:avLst/>
          </a:prstGeom>
        </p:spPr>
      </p:pic>
    </p:spTree>
    <p:extLst>
      <p:ext uri="{BB962C8B-B14F-4D97-AF65-F5344CB8AC3E}">
        <p14:creationId xmlns:p14="http://schemas.microsoft.com/office/powerpoint/2010/main" val="678485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380179F-45B4-E6BA-5F53-59F8878C5A48}"/>
              </a:ext>
            </a:extLst>
          </p:cNvPr>
          <p:cNvSpPr>
            <a:spLocks noGrp="1"/>
          </p:cNvSpPr>
          <p:nvPr>
            <p:ph type="sldNum" sz="quarter" idx="16"/>
          </p:nvPr>
        </p:nvSpPr>
        <p:spPr/>
        <p:txBody>
          <a:bodyPr/>
          <a:lstStyle/>
          <a:p>
            <a:fld id="{E917DE0E-AFB1-41FD-BC35-27DB61CA125F}" type="slidenum">
              <a:rPr lang="en-AU" smtClean="0"/>
              <a:pPr/>
              <a:t>38</a:t>
            </a:fld>
            <a:endParaRPr lang="en-AU"/>
          </a:p>
        </p:txBody>
      </p:sp>
      <p:pic>
        <p:nvPicPr>
          <p:cNvPr id="8" name="Picture 7" descr="A close-up of a medical information&#10;&#10;AI-generated content may be incorrect.">
            <a:extLst>
              <a:ext uri="{FF2B5EF4-FFF2-40B4-BE49-F238E27FC236}">
                <a16:creationId xmlns:a16="http://schemas.microsoft.com/office/drawing/2014/main" id="{BC846D5F-5721-E381-E525-1C68BEA42910}"/>
              </a:ext>
            </a:extLst>
          </p:cNvPr>
          <p:cNvPicPr>
            <a:picLocks noChangeAspect="1"/>
          </p:cNvPicPr>
          <p:nvPr/>
        </p:nvPicPr>
        <p:blipFill>
          <a:blip r:embed="rId2"/>
          <a:stretch>
            <a:fillRect/>
          </a:stretch>
        </p:blipFill>
        <p:spPr>
          <a:xfrm>
            <a:off x="416399" y="337704"/>
            <a:ext cx="9034145" cy="6302891"/>
          </a:xfrm>
          <a:prstGeom prst="rect">
            <a:avLst/>
          </a:prstGeom>
        </p:spPr>
      </p:pic>
    </p:spTree>
    <p:extLst>
      <p:ext uri="{BB962C8B-B14F-4D97-AF65-F5344CB8AC3E}">
        <p14:creationId xmlns:p14="http://schemas.microsoft.com/office/powerpoint/2010/main" val="612662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64C60C-4F27-62EC-2BBD-F0E08FD14D4C}"/>
              </a:ext>
            </a:extLst>
          </p:cNvPr>
          <p:cNvSpPr>
            <a:spLocks noGrp="1"/>
          </p:cNvSpPr>
          <p:nvPr>
            <p:ph type="title"/>
          </p:nvPr>
        </p:nvSpPr>
        <p:spPr>
          <a:xfrm>
            <a:off x="407368" y="1412776"/>
            <a:ext cx="9146081" cy="1543499"/>
          </a:xfrm>
        </p:spPr>
        <p:txBody>
          <a:bodyPr/>
          <a:lstStyle/>
          <a:p>
            <a:r>
              <a:rPr lang="en-US" sz="4000" dirty="0"/>
              <a:t>QR Code for MSH GP Shared Care 2-pager</a:t>
            </a:r>
            <a:br>
              <a:rPr lang="en-US" sz="4000" dirty="0"/>
            </a:br>
            <a:endParaRPr lang="en-AU" dirty="0"/>
          </a:p>
        </p:txBody>
      </p:sp>
      <p:sp>
        <p:nvSpPr>
          <p:cNvPr id="5" name="Slide Number Placeholder 4">
            <a:extLst>
              <a:ext uri="{FF2B5EF4-FFF2-40B4-BE49-F238E27FC236}">
                <a16:creationId xmlns:a16="http://schemas.microsoft.com/office/drawing/2014/main" id="{CED97E1C-9FD8-5F81-CB1E-9A00C9D77E49}"/>
              </a:ext>
            </a:extLst>
          </p:cNvPr>
          <p:cNvSpPr>
            <a:spLocks noGrp="1"/>
          </p:cNvSpPr>
          <p:nvPr>
            <p:ph type="sldNum" sz="quarter" idx="16"/>
          </p:nvPr>
        </p:nvSpPr>
        <p:spPr/>
        <p:txBody>
          <a:bodyPr/>
          <a:lstStyle/>
          <a:p>
            <a:fld id="{E917DE0E-AFB1-41FD-BC35-27DB61CA125F}" type="slidenum">
              <a:rPr lang="en-AU" smtClean="0"/>
              <a:pPr/>
              <a:t>39</a:t>
            </a:fld>
            <a:endParaRPr lang="en-AU"/>
          </a:p>
        </p:txBody>
      </p:sp>
      <p:sp>
        <p:nvSpPr>
          <p:cNvPr id="6" name="Text Placeholder 5">
            <a:extLst>
              <a:ext uri="{FF2B5EF4-FFF2-40B4-BE49-F238E27FC236}">
                <a16:creationId xmlns:a16="http://schemas.microsoft.com/office/drawing/2014/main" id="{6C01B6C4-E37A-FB90-D0F8-5FF40780E0B1}"/>
              </a:ext>
            </a:extLst>
          </p:cNvPr>
          <p:cNvSpPr>
            <a:spLocks noGrp="1"/>
          </p:cNvSpPr>
          <p:nvPr>
            <p:ph type="body" sz="quarter" idx="14"/>
          </p:nvPr>
        </p:nvSpPr>
        <p:spPr>
          <a:xfrm>
            <a:off x="407368" y="764704"/>
            <a:ext cx="9601200" cy="261610"/>
          </a:xfrm>
        </p:spPr>
        <p:txBody>
          <a:bodyPr/>
          <a:lstStyle/>
          <a:p>
            <a:r>
              <a:rPr lang="en-AU" dirty="0"/>
              <a:t>Resources</a:t>
            </a:r>
          </a:p>
        </p:txBody>
      </p:sp>
      <p:pic>
        <p:nvPicPr>
          <p:cNvPr id="8" name="Picture 7">
            <a:extLst>
              <a:ext uri="{FF2B5EF4-FFF2-40B4-BE49-F238E27FC236}">
                <a16:creationId xmlns:a16="http://schemas.microsoft.com/office/drawing/2014/main" id="{E957AAB6-CE85-35B6-719A-9E18496EBDF4}"/>
              </a:ext>
            </a:extLst>
          </p:cNvPr>
          <p:cNvPicPr>
            <a:picLocks noChangeAspect="1"/>
          </p:cNvPicPr>
          <p:nvPr/>
        </p:nvPicPr>
        <p:blipFill>
          <a:blip r:embed="rId2"/>
          <a:stretch>
            <a:fillRect/>
          </a:stretch>
        </p:blipFill>
        <p:spPr>
          <a:xfrm>
            <a:off x="4151784" y="2768210"/>
            <a:ext cx="2951018" cy="2951018"/>
          </a:xfrm>
          <a:prstGeom prst="rect">
            <a:avLst/>
          </a:prstGeom>
        </p:spPr>
      </p:pic>
    </p:spTree>
    <p:extLst>
      <p:ext uri="{BB962C8B-B14F-4D97-AF65-F5344CB8AC3E}">
        <p14:creationId xmlns:p14="http://schemas.microsoft.com/office/powerpoint/2010/main" val="42302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5ABC657-7A25-2E72-D8B7-6B099FC89848}"/>
              </a:ext>
            </a:extLst>
          </p:cNvPr>
          <p:cNvSpPr>
            <a:spLocks noGrp="1"/>
          </p:cNvSpPr>
          <p:nvPr>
            <p:ph type="sldNum" sz="quarter" idx="16"/>
          </p:nvPr>
        </p:nvSpPr>
        <p:spPr/>
        <p:txBody>
          <a:bodyPr/>
          <a:lstStyle/>
          <a:p>
            <a:fld id="{E917DE0E-AFB1-41FD-BC35-27DB61CA125F}" type="slidenum">
              <a:rPr lang="en-AU" smtClean="0"/>
              <a:pPr/>
              <a:t>40</a:t>
            </a:fld>
            <a:endParaRPr lang="en-AU"/>
          </a:p>
        </p:txBody>
      </p:sp>
      <p:pic>
        <p:nvPicPr>
          <p:cNvPr id="7" name="Content Placeholder 5" descr="Graphical user interface, website&#10;&#10;Description automatically generated">
            <a:extLst>
              <a:ext uri="{FF2B5EF4-FFF2-40B4-BE49-F238E27FC236}">
                <a16:creationId xmlns:a16="http://schemas.microsoft.com/office/drawing/2014/main" id="{484F23AF-9B79-85F7-213F-DE7D9C45C4A4}"/>
              </a:ext>
            </a:extLst>
          </p:cNvPr>
          <p:cNvPicPr>
            <a:picLocks noChangeAspect="1"/>
          </p:cNvPicPr>
          <p:nvPr/>
        </p:nvPicPr>
        <p:blipFill>
          <a:blip r:embed="rId2"/>
          <a:stretch>
            <a:fillRect/>
          </a:stretch>
        </p:blipFill>
        <p:spPr>
          <a:xfrm>
            <a:off x="551384" y="1344136"/>
            <a:ext cx="9060353" cy="5184576"/>
          </a:xfrm>
          <a:prstGeom prst="rect">
            <a:avLst/>
          </a:prstGeom>
        </p:spPr>
      </p:pic>
      <p:sp>
        <p:nvSpPr>
          <p:cNvPr id="8" name="Title 2">
            <a:extLst>
              <a:ext uri="{FF2B5EF4-FFF2-40B4-BE49-F238E27FC236}">
                <a16:creationId xmlns:a16="http://schemas.microsoft.com/office/drawing/2014/main" id="{A1D729C8-AA5C-CB73-2124-DFB6D6A3C200}"/>
              </a:ext>
            </a:extLst>
          </p:cNvPr>
          <p:cNvSpPr>
            <a:spLocks noGrp="1"/>
          </p:cNvSpPr>
          <p:nvPr>
            <p:ph type="title"/>
          </p:nvPr>
        </p:nvSpPr>
        <p:spPr>
          <a:xfrm>
            <a:off x="551384" y="404664"/>
            <a:ext cx="9146081" cy="1020279"/>
          </a:xfrm>
        </p:spPr>
        <p:txBody>
          <a:bodyPr/>
          <a:lstStyle/>
          <a:p>
            <a:br>
              <a:rPr lang="en-US" sz="4000" dirty="0"/>
            </a:br>
            <a:endParaRPr lang="en-AU" dirty="0"/>
          </a:p>
        </p:txBody>
      </p:sp>
      <p:sp>
        <p:nvSpPr>
          <p:cNvPr id="10" name="TextBox 9">
            <a:extLst>
              <a:ext uri="{FF2B5EF4-FFF2-40B4-BE49-F238E27FC236}">
                <a16:creationId xmlns:a16="http://schemas.microsoft.com/office/drawing/2014/main" id="{CF714842-2280-0D16-F074-3220D9740D6C}"/>
              </a:ext>
            </a:extLst>
          </p:cNvPr>
          <p:cNvSpPr txBox="1"/>
          <p:nvPr/>
        </p:nvSpPr>
        <p:spPr>
          <a:xfrm>
            <a:off x="479376" y="406270"/>
            <a:ext cx="9577064" cy="707886"/>
          </a:xfrm>
          <a:prstGeom prst="rect">
            <a:avLst/>
          </a:prstGeom>
          <a:noFill/>
        </p:spPr>
        <p:txBody>
          <a:bodyPr wrap="square">
            <a:spAutoFit/>
          </a:bodyPr>
          <a:lstStyle/>
          <a:p>
            <a:r>
              <a:rPr lang="en-US" sz="4000" dirty="0">
                <a:solidFill>
                  <a:srgbClr val="DA7FAB"/>
                </a:solidFill>
              </a:rPr>
              <a:t>Guidelines-State (Qld) </a:t>
            </a:r>
            <a:endParaRPr lang="en-AU" sz="1600" dirty="0">
              <a:solidFill>
                <a:srgbClr val="DA7FAB"/>
              </a:solidFill>
            </a:endParaRPr>
          </a:p>
        </p:txBody>
      </p:sp>
    </p:spTree>
    <p:extLst>
      <p:ext uri="{BB962C8B-B14F-4D97-AF65-F5344CB8AC3E}">
        <p14:creationId xmlns:p14="http://schemas.microsoft.com/office/powerpoint/2010/main" val="804190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BA58AE-4F61-83A1-2B03-A5B48700BFA4}"/>
              </a:ext>
            </a:extLst>
          </p:cNvPr>
          <p:cNvSpPr>
            <a:spLocks noGrp="1"/>
          </p:cNvSpPr>
          <p:nvPr>
            <p:ph sz="quarter" idx="11"/>
          </p:nvPr>
        </p:nvSpPr>
        <p:spPr>
          <a:xfrm>
            <a:off x="407368" y="2453877"/>
            <a:ext cx="11376311" cy="3887787"/>
          </a:xfrm>
        </p:spPr>
        <p:txBody>
          <a:bodyPr/>
          <a:lstStyle/>
          <a:p>
            <a:r>
              <a:rPr lang="en-US" dirty="0">
                <a:latin typeface="Century Gothic" panose="020B0502020202020204" pitchFamily="34" charset="0"/>
                <a:hlinkClick r:id="rId2">
                  <a:extLst>
                    <a:ext uri="{A12FA001-AC4F-418D-AE19-62706E023703}">
                      <ahyp:hlinkClr xmlns:ahyp="http://schemas.microsoft.com/office/drawing/2018/hyperlinkcolor" val="tx"/>
                    </a:ext>
                  </a:extLst>
                </a:hlinkClick>
              </a:rPr>
              <a:t>https://www.health.gov.au/resources/publications/pregnancy-care-guidelines</a:t>
            </a:r>
            <a:r>
              <a:rPr lang="en-US" dirty="0">
                <a:latin typeface="Century Gothic" panose="020B0502020202020204" pitchFamily="34" charset="0"/>
              </a:rPr>
              <a:t> </a:t>
            </a:r>
          </a:p>
          <a:p>
            <a:endParaRPr lang="en-AU" dirty="0"/>
          </a:p>
        </p:txBody>
      </p:sp>
      <p:sp>
        <p:nvSpPr>
          <p:cNvPr id="3" name="Title 2">
            <a:extLst>
              <a:ext uri="{FF2B5EF4-FFF2-40B4-BE49-F238E27FC236}">
                <a16:creationId xmlns:a16="http://schemas.microsoft.com/office/drawing/2014/main" id="{CB6B1907-9E6D-9E27-D990-674174AA4B24}"/>
              </a:ext>
            </a:extLst>
          </p:cNvPr>
          <p:cNvSpPr>
            <a:spLocks noGrp="1"/>
          </p:cNvSpPr>
          <p:nvPr>
            <p:ph type="title"/>
          </p:nvPr>
        </p:nvSpPr>
        <p:spPr>
          <a:xfrm>
            <a:off x="407368" y="1149552"/>
            <a:ext cx="9601065" cy="523220"/>
          </a:xfrm>
        </p:spPr>
        <p:txBody>
          <a:bodyPr/>
          <a:lstStyle/>
          <a:p>
            <a:r>
              <a:rPr lang="en-US" sz="4000" dirty="0"/>
              <a:t>Guidelines-National </a:t>
            </a:r>
            <a:endParaRPr lang="en-AU" dirty="0"/>
          </a:p>
        </p:txBody>
      </p:sp>
      <p:sp>
        <p:nvSpPr>
          <p:cNvPr id="5" name="Slide Number Placeholder 4">
            <a:extLst>
              <a:ext uri="{FF2B5EF4-FFF2-40B4-BE49-F238E27FC236}">
                <a16:creationId xmlns:a16="http://schemas.microsoft.com/office/drawing/2014/main" id="{9E4345BB-9D0B-A7F2-3E4B-D46B6FF785B2}"/>
              </a:ext>
            </a:extLst>
          </p:cNvPr>
          <p:cNvSpPr>
            <a:spLocks noGrp="1"/>
          </p:cNvSpPr>
          <p:nvPr>
            <p:ph type="sldNum" sz="quarter" idx="16"/>
          </p:nvPr>
        </p:nvSpPr>
        <p:spPr/>
        <p:txBody>
          <a:bodyPr/>
          <a:lstStyle/>
          <a:p>
            <a:fld id="{E917DE0E-AFB1-41FD-BC35-27DB61CA125F}" type="slidenum">
              <a:rPr lang="en-AU" smtClean="0"/>
              <a:pPr/>
              <a:t>41</a:t>
            </a:fld>
            <a:endParaRPr lang="en-AU"/>
          </a:p>
        </p:txBody>
      </p:sp>
      <p:pic>
        <p:nvPicPr>
          <p:cNvPr id="8" name="Picture 7">
            <a:extLst>
              <a:ext uri="{FF2B5EF4-FFF2-40B4-BE49-F238E27FC236}">
                <a16:creationId xmlns:a16="http://schemas.microsoft.com/office/drawing/2014/main" id="{5D831B04-4893-7226-B48D-1A548D34247B}"/>
              </a:ext>
            </a:extLst>
          </p:cNvPr>
          <p:cNvPicPr>
            <a:picLocks noChangeAspect="1"/>
          </p:cNvPicPr>
          <p:nvPr/>
        </p:nvPicPr>
        <p:blipFill>
          <a:blip r:embed="rId3"/>
          <a:stretch>
            <a:fillRect/>
          </a:stretch>
        </p:blipFill>
        <p:spPr>
          <a:xfrm>
            <a:off x="407368" y="2008955"/>
            <a:ext cx="3352800" cy="285750"/>
          </a:xfrm>
          <a:prstGeom prst="rect">
            <a:avLst/>
          </a:prstGeom>
        </p:spPr>
      </p:pic>
      <p:pic>
        <p:nvPicPr>
          <p:cNvPr id="9" name="Content Placeholder 7" descr="Qr code&#10;&#10;Description automatically generated">
            <a:extLst>
              <a:ext uri="{FF2B5EF4-FFF2-40B4-BE49-F238E27FC236}">
                <a16:creationId xmlns:a16="http://schemas.microsoft.com/office/drawing/2014/main" id="{4005CE42-97A2-D499-732E-F6353E138276}"/>
              </a:ext>
            </a:extLst>
          </p:cNvPr>
          <p:cNvPicPr>
            <a:picLocks noChangeAspect="1"/>
          </p:cNvPicPr>
          <p:nvPr/>
        </p:nvPicPr>
        <p:blipFill>
          <a:blip r:embed="rId4"/>
          <a:stretch>
            <a:fillRect/>
          </a:stretch>
        </p:blipFill>
        <p:spPr>
          <a:xfrm>
            <a:off x="335360" y="3355056"/>
            <a:ext cx="1055748" cy="1042714"/>
          </a:xfrm>
          <a:prstGeom prst="rect">
            <a:avLst/>
          </a:prstGeom>
        </p:spPr>
      </p:pic>
      <p:pic>
        <p:nvPicPr>
          <p:cNvPr id="10" name="Content Placeholder 5" descr="A collage of a person kissing a cat&#10;&#10;Description automatically generated with low confidence">
            <a:extLst>
              <a:ext uri="{FF2B5EF4-FFF2-40B4-BE49-F238E27FC236}">
                <a16:creationId xmlns:a16="http://schemas.microsoft.com/office/drawing/2014/main" id="{77675ACE-2493-857A-7BA6-E83267AAD757}"/>
              </a:ext>
            </a:extLst>
          </p:cNvPr>
          <p:cNvPicPr>
            <a:picLocks noChangeAspect="1"/>
          </p:cNvPicPr>
          <p:nvPr/>
        </p:nvPicPr>
        <p:blipFill rotWithShape="1">
          <a:blip r:embed="rId5"/>
          <a:srcRect t="3845" r="2" b="2"/>
          <a:stretch/>
        </p:blipFill>
        <p:spPr>
          <a:xfrm>
            <a:off x="6493285" y="1196752"/>
            <a:ext cx="3587156" cy="4927469"/>
          </a:xfrm>
          <a:prstGeom prst="rect">
            <a:avLst/>
          </a:prstGeom>
          <a:effectLst/>
        </p:spPr>
      </p:pic>
    </p:spTree>
    <p:extLst>
      <p:ext uri="{BB962C8B-B14F-4D97-AF65-F5344CB8AC3E}">
        <p14:creationId xmlns:p14="http://schemas.microsoft.com/office/powerpoint/2010/main" val="3681978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F1E3A6-BE03-BDF6-9E2A-BEAC3C7015C4}"/>
              </a:ext>
            </a:extLst>
          </p:cNvPr>
          <p:cNvSpPr>
            <a:spLocks noGrp="1"/>
          </p:cNvSpPr>
          <p:nvPr>
            <p:ph sz="quarter" idx="11"/>
          </p:nvPr>
        </p:nvSpPr>
        <p:spPr/>
        <p:txBody>
          <a:bodyPr/>
          <a:lstStyle/>
          <a:p>
            <a:pPr>
              <a:spcBef>
                <a:spcPts val="600"/>
              </a:spcBef>
              <a:defRPr/>
            </a:pPr>
            <a:r>
              <a:rPr lang="en-US" dirty="0">
                <a:solidFill>
                  <a:srgbClr val="0F437C"/>
                </a:solidFill>
                <a:cs typeface="Arial" charset="0"/>
                <a:sym typeface="Arial" charset="0"/>
              </a:rPr>
              <a:t>Mater has a consumer website </a:t>
            </a:r>
            <a:r>
              <a:rPr lang="en-US" dirty="0">
                <a:solidFill>
                  <a:srgbClr val="0F437C"/>
                </a:solidFill>
                <a:cs typeface="Arial" charset="0"/>
                <a:sym typeface="Arial" charset="0"/>
                <a:hlinkClick r:id="rId2"/>
              </a:rPr>
              <a:t>www.matermothers.org.au</a:t>
            </a:r>
            <a:r>
              <a:rPr lang="en-US" dirty="0">
                <a:solidFill>
                  <a:srgbClr val="0F437C"/>
                </a:solidFill>
                <a:cs typeface="Arial" charset="0"/>
                <a:sym typeface="Arial" charset="0"/>
              </a:rPr>
              <a:t> </a:t>
            </a:r>
          </a:p>
          <a:p>
            <a:pPr>
              <a:spcBef>
                <a:spcPts val="600"/>
              </a:spcBef>
              <a:defRPr/>
            </a:pPr>
            <a:r>
              <a:rPr lang="en-US" dirty="0">
                <a:solidFill>
                  <a:srgbClr val="0F437C"/>
                </a:solidFill>
                <a:cs typeface="Arial" charset="0"/>
                <a:sym typeface="Arial" charset="0"/>
              </a:rPr>
              <a:t>with models of care information</a:t>
            </a:r>
          </a:p>
          <a:p>
            <a:pPr>
              <a:spcBef>
                <a:spcPts val="600"/>
              </a:spcBef>
              <a:defRPr/>
            </a:pPr>
            <a:endParaRPr lang="en-US" dirty="0">
              <a:solidFill>
                <a:srgbClr val="0F437C"/>
              </a:solidFill>
              <a:cs typeface="Arial" charset="0"/>
              <a:sym typeface="Arial" charset="0"/>
            </a:endParaRPr>
          </a:p>
          <a:p>
            <a:pPr>
              <a:spcBef>
                <a:spcPts val="600"/>
              </a:spcBef>
              <a:defRPr/>
            </a:pPr>
            <a:r>
              <a:rPr lang="en-US" dirty="0">
                <a:solidFill>
                  <a:srgbClr val="0F437C"/>
                </a:solidFill>
                <a:cs typeface="Arial" charset="0"/>
                <a:sym typeface="Arial" charset="0"/>
              </a:rPr>
              <a:t>Women who do not have a GP can use this list to locate an aligned GP </a:t>
            </a:r>
          </a:p>
          <a:p>
            <a:pPr>
              <a:spcBef>
                <a:spcPts val="600"/>
              </a:spcBef>
              <a:defRPr/>
            </a:pPr>
            <a:endParaRPr lang="en-US" dirty="0">
              <a:solidFill>
                <a:srgbClr val="0F437C"/>
              </a:solidFill>
              <a:cs typeface="Arial" charset="0"/>
              <a:sym typeface="Arial" charset="0"/>
            </a:endParaRPr>
          </a:p>
          <a:p>
            <a:pPr>
              <a:spcBef>
                <a:spcPts val="600"/>
              </a:spcBef>
              <a:defRPr/>
            </a:pPr>
            <a:r>
              <a:rPr lang="en-US" dirty="0">
                <a:solidFill>
                  <a:srgbClr val="0F437C"/>
                </a:solidFill>
                <a:cs typeface="Arial" charset="0"/>
                <a:sym typeface="Arial" charset="0"/>
              </a:rPr>
              <a:t>Indicate your interest and consent on the feedback form</a:t>
            </a:r>
          </a:p>
          <a:p>
            <a:endParaRPr lang="en-AU" dirty="0"/>
          </a:p>
        </p:txBody>
      </p:sp>
      <p:sp>
        <p:nvSpPr>
          <p:cNvPr id="3" name="Title 2">
            <a:extLst>
              <a:ext uri="{FF2B5EF4-FFF2-40B4-BE49-F238E27FC236}">
                <a16:creationId xmlns:a16="http://schemas.microsoft.com/office/drawing/2014/main" id="{B3D3A99B-195E-61DE-4BA3-BBE13CD9E1EF}"/>
              </a:ext>
            </a:extLst>
          </p:cNvPr>
          <p:cNvSpPr>
            <a:spLocks noGrp="1"/>
          </p:cNvSpPr>
          <p:nvPr>
            <p:ph type="title"/>
          </p:nvPr>
        </p:nvSpPr>
        <p:spPr>
          <a:xfrm>
            <a:off x="407702" y="1267203"/>
            <a:ext cx="9601065" cy="470898"/>
          </a:xfrm>
        </p:spPr>
        <p:txBody>
          <a:bodyPr/>
          <a:lstStyle/>
          <a:p>
            <a:r>
              <a:rPr lang="en-US" sz="3600" dirty="0">
                <a:latin typeface="Century Gothic" panose="020B0502020202020204" pitchFamily="34" charset="0"/>
                <a:cs typeface="Arial" charset="0"/>
                <a:sym typeface="Arial" charset="0"/>
              </a:rPr>
              <a:t>Please consider signing up</a:t>
            </a:r>
            <a:endParaRPr lang="en-AU" dirty="0"/>
          </a:p>
        </p:txBody>
      </p:sp>
      <p:sp>
        <p:nvSpPr>
          <p:cNvPr id="5" name="Slide Number Placeholder 4">
            <a:extLst>
              <a:ext uri="{FF2B5EF4-FFF2-40B4-BE49-F238E27FC236}">
                <a16:creationId xmlns:a16="http://schemas.microsoft.com/office/drawing/2014/main" id="{B2E6ADDD-37A6-F007-BF25-691CA01B2995}"/>
              </a:ext>
            </a:extLst>
          </p:cNvPr>
          <p:cNvSpPr>
            <a:spLocks noGrp="1"/>
          </p:cNvSpPr>
          <p:nvPr>
            <p:ph type="sldNum" sz="quarter" idx="16"/>
          </p:nvPr>
        </p:nvSpPr>
        <p:spPr/>
        <p:txBody>
          <a:bodyPr/>
          <a:lstStyle/>
          <a:p>
            <a:fld id="{E917DE0E-AFB1-41FD-BC35-27DB61CA125F}" type="slidenum">
              <a:rPr lang="en-AU" smtClean="0"/>
              <a:pPr/>
              <a:t>42</a:t>
            </a:fld>
            <a:endParaRPr lang="en-AU"/>
          </a:p>
        </p:txBody>
      </p:sp>
      <p:pic>
        <p:nvPicPr>
          <p:cNvPr id="8" name="Picture 7">
            <a:extLst>
              <a:ext uri="{FF2B5EF4-FFF2-40B4-BE49-F238E27FC236}">
                <a16:creationId xmlns:a16="http://schemas.microsoft.com/office/drawing/2014/main" id="{F772F8C9-8188-BABD-2AF8-D3CA2CAEAC09}"/>
              </a:ext>
            </a:extLst>
          </p:cNvPr>
          <p:cNvPicPr>
            <a:picLocks noChangeAspect="1"/>
          </p:cNvPicPr>
          <p:nvPr/>
        </p:nvPicPr>
        <p:blipFill>
          <a:blip r:embed="rId3"/>
          <a:stretch>
            <a:fillRect/>
          </a:stretch>
        </p:blipFill>
        <p:spPr>
          <a:xfrm>
            <a:off x="7536160" y="1267203"/>
            <a:ext cx="2290253" cy="5094417"/>
          </a:xfrm>
          <a:prstGeom prst="rect">
            <a:avLst/>
          </a:prstGeom>
        </p:spPr>
      </p:pic>
    </p:spTree>
    <p:extLst>
      <p:ext uri="{BB962C8B-B14F-4D97-AF65-F5344CB8AC3E}">
        <p14:creationId xmlns:p14="http://schemas.microsoft.com/office/powerpoint/2010/main" val="2925026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09D58-0D93-CBCF-323F-4C2B6E0EFC80}"/>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FD46CEF3-7520-EBA2-294E-642B0EC733D5}"/>
              </a:ext>
            </a:extLst>
          </p:cNvPr>
          <p:cNvSpPr>
            <a:spLocks noGrp="1"/>
          </p:cNvSpPr>
          <p:nvPr>
            <p:ph type="title"/>
          </p:nvPr>
        </p:nvSpPr>
        <p:spPr>
          <a:xfrm>
            <a:off x="983432" y="1484784"/>
            <a:ext cx="6805761" cy="1440160"/>
          </a:xfrm>
        </p:spPr>
        <p:txBody>
          <a:bodyPr/>
          <a:lstStyle/>
          <a:p>
            <a:r>
              <a:rPr lang="en-AU" dirty="0"/>
              <a:t>What’s new in Perinatal Care</a:t>
            </a:r>
          </a:p>
        </p:txBody>
      </p:sp>
      <p:sp>
        <p:nvSpPr>
          <p:cNvPr id="4" name="Text Placeholder 3">
            <a:extLst>
              <a:ext uri="{FF2B5EF4-FFF2-40B4-BE49-F238E27FC236}">
                <a16:creationId xmlns:a16="http://schemas.microsoft.com/office/drawing/2014/main" id="{7E131C33-3001-0853-FC70-8E4A6683006E}"/>
              </a:ext>
            </a:extLst>
          </p:cNvPr>
          <p:cNvSpPr>
            <a:spLocks noGrp="1"/>
          </p:cNvSpPr>
          <p:nvPr>
            <p:ph type="body" sz="quarter" idx="11"/>
          </p:nvPr>
        </p:nvSpPr>
        <p:spPr/>
        <p:txBody>
          <a:bodyPr/>
          <a:lstStyle/>
          <a:p>
            <a:r>
              <a:rPr lang="en-AU" dirty="0"/>
              <a:t>matermothers.org.au</a:t>
            </a:r>
          </a:p>
        </p:txBody>
      </p:sp>
      <p:sp>
        <p:nvSpPr>
          <p:cNvPr id="3" name="TextBox 2">
            <a:extLst>
              <a:ext uri="{FF2B5EF4-FFF2-40B4-BE49-F238E27FC236}">
                <a16:creationId xmlns:a16="http://schemas.microsoft.com/office/drawing/2014/main" id="{AFA80013-2959-BD9A-5B2E-FA93589DA005}"/>
              </a:ext>
            </a:extLst>
          </p:cNvPr>
          <p:cNvSpPr txBox="1"/>
          <p:nvPr/>
        </p:nvSpPr>
        <p:spPr>
          <a:xfrm>
            <a:off x="191344" y="3429000"/>
            <a:ext cx="7848872" cy="1877437"/>
          </a:xfrm>
          <a:prstGeom prst="rect">
            <a:avLst/>
          </a:prstGeom>
          <a:noFill/>
        </p:spPr>
        <p:txBody>
          <a:bodyPr wrap="square">
            <a:spAutoFit/>
          </a:bodyPr>
          <a:lstStyle/>
          <a:p>
            <a:r>
              <a:rPr lang="en-US" sz="2800" dirty="0">
                <a:solidFill>
                  <a:schemeClr val="bg1"/>
                </a:solidFill>
              </a:rPr>
              <a:t>Dr Lok Tung Lee</a:t>
            </a:r>
          </a:p>
          <a:p>
            <a:r>
              <a:rPr lang="en-US" sz="2800" dirty="0">
                <a:solidFill>
                  <a:schemeClr val="bg1"/>
                </a:solidFill>
              </a:rPr>
              <a:t>Dr Julian Pavey, Obstetric Physician </a:t>
            </a:r>
          </a:p>
          <a:p>
            <a:r>
              <a:rPr lang="en-US" sz="2800" dirty="0">
                <a:solidFill>
                  <a:schemeClr val="bg1"/>
                </a:solidFill>
              </a:rPr>
              <a:t>Dr Yanyan </a:t>
            </a:r>
            <a:r>
              <a:rPr lang="en-US" sz="2800" dirty="0" err="1">
                <a:solidFill>
                  <a:schemeClr val="bg1"/>
                </a:solidFill>
              </a:rPr>
              <a:t>Tjioe</a:t>
            </a:r>
            <a:r>
              <a:rPr lang="en-US" sz="2800" dirty="0">
                <a:solidFill>
                  <a:schemeClr val="bg1"/>
                </a:solidFill>
              </a:rPr>
              <a:t>, FRANZCOG </a:t>
            </a:r>
          </a:p>
          <a:p>
            <a:pPr marL="0" marR="0" lvl="0" indent="0" algn="l" defTabSz="914400" rtl="0" eaLnBrk="1" fontAlgn="base" latinLnBrk="0" hangingPunct="0">
              <a:lnSpc>
                <a:spcPct val="100000"/>
              </a:lnSpc>
              <a:spcBef>
                <a:spcPct val="0"/>
              </a:spcBef>
              <a:spcAft>
                <a:spcPct val="0"/>
              </a:spcAft>
              <a:buClrTx/>
              <a:buSzTx/>
              <a:buFont typeface="Arial" panose="020B0604020202020204" pitchFamily="34" charset="0"/>
              <a:buNone/>
              <a:tabLst/>
              <a:defRPr/>
            </a:pPr>
            <a:endParaRPr kumimoji="0" lang="en-US" sz="3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sym typeface="Arial Narrow" charset="0"/>
            </a:endParaRPr>
          </a:p>
        </p:txBody>
      </p:sp>
    </p:spTree>
    <p:extLst>
      <p:ext uri="{BB962C8B-B14F-4D97-AF65-F5344CB8AC3E}">
        <p14:creationId xmlns:p14="http://schemas.microsoft.com/office/powerpoint/2010/main" val="3208477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8F1438-E7C1-82DD-CC4E-30E6BFC0F275}"/>
              </a:ext>
            </a:extLst>
          </p:cNvPr>
          <p:cNvSpPr>
            <a:spLocks noGrp="1"/>
          </p:cNvSpPr>
          <p:nvPr>
            <p:ph sz="quarter" idx="11"/>
          </p:nvPr>
        </p:nvSpPr>
        <p:spPr/>
        <p:txBody>
          <a:bodyPr/>
          <a:lstStyle/>
          <a:p>
            <a:r>
              <a:rPr lang="en-US" dirty="0"/>
              <a:t>MBBS </a:t>
            </a:r>
            <a:r>
              <a:rPr lang="en-US" dirty="0" err="1"/>
              <a:t>BMedSc</a:t>
            </a:r>
            <a:r>
              <a:rPr lang="en-US" dirty="0"/>
              <a:t> FRACP</a:t>
            </a:r>
          </a:p>
          <a:p>
            <a:r>
              <a:rPr lang="en-US" dirty="0"/>
              <a:t>Endocrinologist &amp; Obstetric Physician, Mater Mothers Hospital</a:t>
            </a:r>
          </a:p>
          <a:p>
            <a:r>
              <a:rPr lang="en-US" dirty="0"/>
              <a:t>Senior Lecturer, UQ</a:t>
            </a:r>
          </a:p>
          <a:p>
            <a:r>
              <a:rPr lang="en-US" dirty="0"/>
              <a:t>Special interests:</a:t>
            </a:r>
          </a:p>
          <a:p>
            <a:pPr marL="285750" indent="-285750">
              <a:buClr>
                <a:srgbClr val="0E3178"/>
              </a:buClr>
              <a:buFont typeface="Arial" panose="020B0604020202020204" pitchFamily="34" charset="0"/>
              <a:buChar char="•"/>
            </a:pPr>
            <a:r>
              <a:rPr lang="en-US" dirty="0"/>
              <a:t>Diabetes technology</a:t>
            </a:r>
          </a:p>
          <a:p>
            <a:pPr marL="285750" indent="-285750">
              <a:buClr>
                <a:srgbClr val="0E3178"/>
              </a:buClr>
              <a:buFont typeface="Arial" panose="020B0604020202020204" pitchFamily="34" charset="0"/>
              <a:buChar char="•"/>
            </a:pPr>
            <a:r>
              <a:rPr lang="en-US" dirty="0"/>
              <a:t>Diabetes in pregnancy</a:t>
            </a:r>
          </a:p>
          <a:p>
            <a:pPr marL="285750" indent="-285750">
              <a:buClr>
                <a:srgbClr val="0E3178"/>
              </a:buClr>
              <a:buFont typeface="Arial" panose="020B0604020202020204" pitchFamily="34" charset="0"/>
              <a:buChar char="•"/>
            </a:pPr>
            <a:r>
              <a:rPr lang="en-US" dirty="0"/>
              <a:t>Medical disorders of pregnancy</a:t>
            </a:r>
          </a:p>
          <a:p>
            <a:endParaRPr lang="en-AU" dirty="0"/>
          </a:p>
        </p:txBody>
      </p:sp>
      <p:sp>
        <p:nvSpPr>
          <p:cNvPr id="3" name="Title 2">
            <a:extLst>
              <a:ext uri="{FF2B5EF4-FFF2-40B4-BE49-F238E27FC236}">
                <a16:creationId xmlns:a16="http://schemas.microsoft.com/office/drawing/2014/main" id="{6C33A112-DF9F-F444-04DB-E3AE5082DF4D}"/>
              </a:ext>
            </a:extLst>
          </p:cNvPr>
          <p:cNvSpPr>
            <a:spLocks noGrp="1"/>
          </p:cNvSpPr>
          <p:nvPr>
            <p:ph type="title"/>
          </p:nvPr>
        </p:nvSpPr>
        <p:spPr>
          <a:xfrm>
            <a:off x="407702" y="1267203"/>
            <a:ext cx="9601065" cy="523220"/>
          </a:xfrm>
        </p:spPr>
        <p:txBody>
          <a:bodyPr/>
          <a:lstStyle/>
          <a:p>
            <a:r>
              <a:rPr lang="en-US" sz="4000" dirty="0"/>
              <a:t>Dr Julian Pavey</a:t>
            </a:r>
            <a:endParaRPr lang="en-AU" dirty="0"/>
          </a:p>
        </p:txBody>
      </p:sp>
      <p:sp>
        <p:nvSpPr>
          <p:cNvPr id="5" name="Slide Number Placeholder 4">
            <a:extLst>
              <a:ext uri="{FF2B5EF4-FFF2-40B4-BE49-F238E27FC236}">
                <a16:creationId xmlns:a16="http://schemas.microsoft.com/office/drawing/2014/main" id="{9D6D3FA9-054E-5E83-2A1D-6A67E45622FE}"/>
              </a:ext>
            </a:extLst>
          </p:cNvPr>
          <p:cNvSpPr>
            <a:spLocks noGrp="1"/>
          </p:cNvSpPr>
          <p:nvPr>
            <p:ph type="sldNum" sz="quarter" idx="16"/>
          </p:nvPr>
        </p:nvSpPr>
        <p:spPr/>
        <p:txBody>
          <a:bodyPr/>
          <a:lstStyle/>
          <a:p>
            <a:fld id="{E917DE0E-AFB1-41FD-BC35-27DB61CA125F}" type="slidenum">
              <a:rPr lang="en-AU" smtClean="0"/>
              <a:pPr/>
              <a:t>44</a:t>
            </a:fld>
            <a:endParaRPr lang="en-AU"/>
          </a:p>
        </p:txBody>
      </p:sp>
      <p:sp>
        <p:nvSpPr>
          <p:cNvPr id="6" name="Text Placeholder 5">
            <a:extLst>
              <a:ext uri="{FF2B5EF4-FFF2-40B4-BE49-F238E27FC236}">
                <a16:creationId xmlns:a16="http://schemas.microsoft.com/office/drawing/2014/main" id="{F7632BB5-CF78-53E7-4A7E-E91387479A70}"/>
              </a:ext>
            </a:extLst>
          </p:cNvPr>
          <p:cNvSpPr>
            <a:spLocks noGrp="1"/>
          </p:cNvSpPr>
          <p:nvPr>
            <p:ph type="body" sz="quarter" idx="14"/>
          </p:nvPr>
        </p:nvSpPr>
        <p:spPr/>
        <p:txBody>
          <a:bodyPr/>
          <a:lstStyle/>
          <a:p>
            <a:r>
              <a:rPr lang="en-AU" dirty="0"/>
              <a:t>Introducing…</a:t>
            </a:r>
          </a:p>
        </p:txBody>
      </p:sp>
      <p:pic>
        <p:nvPicPr>
          <p:cNvPr id="7" name="Content Placeholder 5" descr="A person in a suit&#10;&#10;AI-generated content may be incorrect.">
            <a:extLst>
              <a:ext uri="{FF2B5EF4-FFF2-40B4-BE49-F238E27FC236}">
                <a16:creationId xmlns:a16="http://schemas.microsoft.com/office/drawing/2014/main" id="{FB28EA1E-5621-0277-1715-0A722440DA34}"/>
              </a:ext>
            </a:extLst>
          </p:cNvPr>
          <p:cNvPicPr>
            <a:picLocks noChangeAspect="1"/>
          </p:cNvPicPr>
          <p:nvPr/>
        </p:nvPicPr>
        <p:blipFill>
          <a:blip r:embed="rId2"/>
          <a:stretch>
            <a:fillRect/>
          </a:stretch>
        </p:blipFill>
        <p:spPr>
          <a:xfrm>
            <a:off x="6816080" y="1035723"/>
            <a:ext cx="2680976" cy="4031855"/>
          </a:xfrm>
          <a:prstGeom prst="rect">
            <a:avLst/>
          </a:prstGeom>
        </p:spPr>
      </p:pic>
    </p:spTree>
    <p:extLst>
      <p:ext uri="{BB962C8B-B14F-4D97-AF65-F5344CB8AC3E}">
        <p14:creationId xmlns:p14="http://schemas.microsoft.com/office/powerpoint/2010/main" val="4058319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A51C5-97E2-59DB-1F32-10245F80304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298083-7B57-2844-ABA0-2CAF8B2D89FC}"/>
              </a:ext>
            </a:extLst>
          </p:cNvPr>
          <p:cNvSpPr>
            <a:spLocks noGrp="1"/>
          </p:cNvSpPr>
          <p:nvPr>
            <p:ph sz="quarter" idx="11"/>
          </p:nvPr>
        </p:nvSpPr>
        <p:spPr/>
        <p:txBody>
          <a:bodyPr/>
          <a:lstStyle/>
          <a:p>
            <a:pPr marL="342900" indent="-342900">
              <a:buClr>
                <a:srgbClr val="0E3178"/>
              </a:buClr>
              <a:buChar char="•"/>
            </a:pPr>
            <a:r>
              <a:rPr lang="en-US" dirty="0">
                <a:solidFill>
                  <a:srgbClr val="002060"/>
                </a:solidFill>
              </a:rPr>
              <a:t>Consultant Obstetrician and </a:t>
            </a:r>
            <a:r>
              <a:rPr lang="en-US" dirty="0" err="1">
                <a:solidFill>
                  <a:srgbClr val="002060"/>
                </a:solidFill>
              </a:rPr>
              <a:t>Gynaecologist</a:t>
            </a:r>
            <a:r>
              <a:rPr lang="en-US" dirty="0">
                <a:solidFill>
                  <a:srgbClr val="002060"/>
                </a:solidFill>
              </a:rPr>
              <a:t> </a:t>
            </a:r>
            <a:endParaRPr lang="en-US" dirty="0"/>
          </a:p>
          <a:p>
            <a:pPr marL="342900" indent="-342900">
              <a:buClr>
                <a:srgbClr val="0E3178"/>
              </a:buClr>
              <a:buChar char="•"/>
            </a:pPr>
            <a:r>
              <a:rPr lang="en-US" dirty="0">
                <a:solidFill>
                  <a:srgbClr val="002060"/>
                </a:solidFill>
              </a:rPr>
              <a:t>Delivers exclusively at Mater Mothers’ Hospital</a:t>
            </a:r>
            <a:endParaRPr lang="en-US" dirty="0"/>
          </a:p>
          <a:p>
            <a:pPr marL="342900" indent="-342900">
              <a:buClr>
                <a:srgbClr val="0E3178"/>
              </a:buClr>
              <a:buChar char="•"/>
            </a:pPr>
            <a:r>
              <a:rPr lang="en-US" dirty="0">
                <a:solidFill>
                  <a:srgbClr val="002060"/>
                </a:solidFill>
              </a:rPr>
              <a:t>Provides the full scope of obstetric and </a:t>
            </a:r>
            <a:r>
              <a:rPr lang="en-US" dirty="0" err="1">
                <a:solidFill>
                  <a:srgbClr val="002060"/>
                </a:solidFill>
              </a:rPr>
              <a:t>gynaecological</a:t>
            </a:r>
            <a:r>
              <a:rPr lang="en-US" dirty="0">
                <a:solidFill>
                  <a:srgbClr val="002060"/>
                </a:solidFill>
              </a:rPr>
              <a:t> care</a:t>
            </a:r>
          </a:p>
          <a:p>
            <a:pPr marL="342900" indent="-342900">
              <a:buClr>
                <a:srgbClr val="0E3178"/>
              </a:buClr>
              <a:buChar char="•"/>
            </a:pPr>
            <a:r>
              <a:rPr lang="en-US" dirty="0">
                <a:solidFill>
                  <a:srgbClr val="002060"/>
                </a:solidFill>
              </a:rPr>
              <a:t>Special interest in minimally invasive and laparoscopic surgery</a:t>
            </a:r>
            <a:endParaRPr lang="en-US" dirty="0"/>
          </a:p>
          <a:p>
            <a:pPr marL="342900" indent="-342900">
              <a:buClr>
                <a:srgbClr val="0E3178"/>
              </a:buClr>
              <a:buChar char="•"/>
            </a:pPr>
            <a:r>
              <a:rPr lang="en-US" dirty="0">
                <a:solidFill>
                  <a:srgbClr val="002060"/>
                </a:solidFill>
              </a:rPr>
              <a:t>Fluent in English &amp; Chinese</a:t>
            </a:r>
            <a:endParaRPr lang="en-US" dirty="0"/>
          </a:p>
          <a:p>
            <a:endParaRPr lang="en-AU" dirty="0"/>
          </a:p>
        </p:txBody>
      </p:sp>
      <p:sp>
        <p:nvSpPr>
          <p:cNvPr id="3" name="Title 2">
            <a:extLst>
              <a:ext uri="{FF2B5EF4-FFF2-40B4-BE49-F238E27FC236}">
                <a16:creationId xmlns:a16="http://schemas.microsoft.com/office/drawing/2014/main" id="{01E24650-2404-E59D-EA3C-E71DB8EC53D8}"/>
              </a:ext>
            </a:extLst>
          </p:cNvPr>
          <p:cNvSpPr>
            <a:spLocks noGrp="1"/>
          </p:cNvSpPr>
          <p:nvPr>
            <p:ph type="title"/>
          </p:nvPr>
        </p:nvSpPr>
        <p:spPr>
          <a:xfrm>
            <a:off x="407702" y="1267203"/>
            <a:ext cx="9601065" cy="523220"/>
          </a:xfrm>
        </p:spPr>
        <p:txBody>
          <a:bodyPr/>
          <a:lstStyle/>
          <a:p>
            <a:r>
              <a:rPr lang="en-US" sz="4000" dirty="0"/>
              <a:t>Dr</a:t>
            </a:r>
            <a:r>
              <a:rPr lang="en-US" sz="3600" dirty="0"/>
              <a:t> Yanyan </a:t>
            </a:r>
            <a:r>
              <a:rPr lang="en-US" sz="3600" dirty="0" err="1"/>
              <a:t>Tjioe</a:t>
            </a:r>
            <a:endParaRPr lang="en-AU" dirty="0"/>
          </a:p>
        </p:txBody>
      </p:sp>
      <p:sp>
        <p:nvSpPr>
          <p:cNvPr id="5" name="Slide Number Placeholder 4">
            <a:extLst>
              <a:ext uri="{FF2B5EF4-FFF2-40B4-BE49-F238E27FC236}">
                <a16:creationId xmlns:a16="http://schemas.microsoft.com/office/drawing/2014/main" id="{70E05AC9-600D-EB52-D700-846515E103CD}"/>
              </a:ext>
            </a:extLst>
          </p:cNvPr>
          <p:cNvSpPr>
            <a:spLocks noGrp="1"/>
          </p:cNvSpPr>
          <p:nvPr>
            <p:ph type="sldNum" sz="quarter" idx="16"/>
          </p:nvPr>
        </p:nvSpPr>
        <p:spPr/>
        <p:txBody>
          <a:bodyPr/>
          <a:lstStyle/>
          <a:p>
            <a:fld id="{E917DE0E-AFB1-41FD-BC35-27DB61CA125F}" type="slidenum">
              <a:rPr lang="en-AU" smtClean="0"/>
              <a:pPr/>
              <a:t>45</a:t>
            </a:fld>
            <a:endParaRPr lang="en-AU"/>
          </a:p>
        </p:txBody>
      </p:sp>
      <p:sp>
        <p:nvSpPr>
          <p:cNvPr id="6" name="Text Placeholder 5">
            <a:extLst>
              <a:ext uri="{FF2B5EF4-FFF2-40B4-BE49-F238E27FC236}">
                <a16:creationId xmlns:a16="http://schemas.microsoft.com/office/drawing/2014/main" id="{66633613-E00C-17C6-91DF-B4DDFED3F077}"/>
              </a:ext>
            </a:extLst>
          </p:cNvPr>
          <p:cNvSpPr>
            <a:spLocks noGrp="1"/>
          </p:cNvSpPr>
          <p:nvPr>
            <p:ph type="body" sz="quarter" idx="14"/>
          </p:nvPr>
        </p:nvSpPr>
        <p:spPr/>
        <p:txBody>
          <a:bodyPr/>
          <a:lstStyle/>
          <a:p>
            <a:r>
              <a:rPr lang="en-AU" dirty="0"/>
              <a:t>Introducing…</a:t>
            </a:r>
          </a:p>
        </p:txBody>
      </p:sp>
      <p:pic>
        <p:nvPicPr>
          <p:cNvPr id="9" name="Picture 8" descr="A person smiling at the camera&#10;&#10;AI-generated content may be incorrect.">
            <a:extLst>
              <a:ext uri="{FF2B5EF4-FFF2-40B4-BE49-F238E27FC236}">
                <a16:creationId xmlns:a16="http://schemas.microsoft.com/office/drawing/2014/main" id="{B14526C1-A463-FF50-288C-5DB6ECD44EC9}"/>
              </a:ext>
            </a:extLst>
          </p:cNvPr>
          <p:cNvPicPr>
            <a:picLocks noChangeAspect="1"/>
          </p:cNvPicPr>
          <p:nvPr/>
        </p:nvPicPr>
        <p:blipFill>
          <a:blip r:embed="rId2"/>
          <a:stretch>
            <a:fillRect/>
          </a:stretch>
        </p:blipFill>
        <p:spPr>
          <a:xfrm>
            <a:off x="6600056" y="841345"/>
            <a:ext cx="3157510" cy="3788359"/>
          </a:xfrm>
          <a:prstGeom prst="rect">
            <a:avLst/>
          </a:prstGeom>
        </p:spPr>
      </p:pic>
    </p:spTree>
    <p:extLst>
      <p:ext uri="{BB962C8B-B14F-4D97-AF65-F5344CB8AC3E}">
        <p14:creationId xmlns:p14="http://schemas.microsoft.com/office/powerpoint/2010/main" val="2891194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45DDF4-59B8-714E-87CF-7D5A38378815}"/>
              </a:ext>
            </a:extLst>
          </p:cNvPr>
          <p:cNvSpPr>
            <a:spLocks noGrp="1"/>
          </p:cNvSpPr>
          <p:nvPr>
            <p:ph sz="quarter" idx="11"/>
          </p:nvPr>
        </p:nvSpPr>
        <p:spPr>
          <a:xfrm>
            <a:off x="407368" y="2711876"/>
            <a:ext cx="11376311" cy="3887787"/>
          </a:xfrm>
        </p:spPr>
        <p:txBody>
          <a:bodyPr/>
          <a:lstStyle/>
          <a:p>
            <a:r>
              <a:rPr lang="en-US" b="1" dirty="0"/>
              <a:t>Since</a:t>
            </a:r>
            <a:r>
              <a:rPr lang="en-US" dirty="0"/>
              <a:t> Nov 1, 2023</a:t>
            </a:r>
          </a:p>
          <a:p>
            <a:r>
              <a:rPr lang="en-US" dirty="0"/>
              <a:t>	Spinal Muscular Atrophy</a:t>
            </a:r>
          </a:p>
          <a:p>
            <a:r>
              <a:rPr lang="en-US" dirty="0"/>
              <a:t>	Cystic Fibrosis</a:t>
            </a:r>
          </a:p>
          <a:p>
            <a:r>
              <a:rPr lang="en-US" dirty="0"/>
              <a:t>	Fragile X Syndrome</a:t>
            </a:r>
          </a:p>
          <a:p>
            <a:endParaRPr lang="en-AU" dirty="0">
              <a:latin typeface="inherit"/>
            </a:endParaRPr>
          </a:p>
          <a:p>
            <a:r>
              <a:rPr lang="en-AU" dirty="0"/>
              <a:t>Medicare Criteria </a:t>
            </a:r>
          </a:p>
          <a:p>
            <a:pPr marL="342900" indent="-342900">
              <a:buClr>
                <a:srgbClr val="0E3178"/>
              </a:buClr>
              <a:buFont typeface="+mj-lt"/>
              <a:buAutoNum type="arabicPeriod"/>
            </a:pPr>
            <a:r>
              <a:rPr lang="en-AU" dirty="0"/>
              <a:t>Female planning pregnancy</a:t>
            </a:r>
          </a:p>
          <a:p>
            <a:pPr marL="342900" indent="-342900">
              <a:buClr>
                <a:srgbClr val="0E3178"/>
              </a:buClr>
              <a:buFont typeface="+mj-lt"/>
              <a:buAutoNum type="arabicPeriod"/>
            </a:pPr>
            <a:r>
              <a:rPr lang="en-AU" dirty="0"/>
              <a:t>Female who is already pregnant (best done ASAP)</a:t>
            </a:r>
          </a:p>
          <a:p>
            <a:pPr marL="342900" indent="-342900">
              <a:buClr>
                <a:srgbClr val="0E3178"/>
              </a:buClr>
              <a:buFont typeface="+mj-lt"/>
              <a:buAutoNum type="arabicPeriod"/>
            </a:pPr>
            <a:r>
              <a:rPr lang="en-AU" dirty="0"/>
              <a:t>Male reproductive partner of a female carrier</a:t>
            </a:r>
          </a:p>
          <a:p>
            <a:endParaRPr lang="en-AU" dirty="0"/>
          </a:p>
          <a:p>
            <a:r>
              <a:rPr lang="en-AU" i="1" dirty="0"/>
              <a:t>The rebate only applies ONCE per lifetime</a:t>
            </a:r>
          </a:p>
          <a:p>
            <a:endParaRPr lang="en-AU" dirty="0"/>
          </a:p>
        </p:txBody>
      </p:sp>
      <p:sp>
        <p:nvSpPr>
          <p:cNvPr id="3" name="Title 2">
            <a:extLst>
              <a:ext uri="{FF2B5EF4-FFF2-40B4-BE49-F238E27FC236}">
                <a16:creationId xmlns:a16="http://schemas.microsoft.com/office/drawing/2014/main" id="{914774CD-7F12-1889-6E05-F0EE85D2D2EC}"/>
              </a:ext>
            </a:extLst>
          </p:cNvPr>
          <p:cNvSpPr>
            <a:spLocks noGrp="1"/>
          </p:cNvSpPr>
          <p:nvPr>
            <p:ph type="title"/>
          </p:nvPr>
        </p:nvSpPr>
        <p:spPr>
          <a:xfrm>
            <a:off x="407702" y="1267203"/>
            <a:ext cx="9601065" cy="1543499"/>
          </a:xfrm>
        </p:spPr>
        <p:txBody>
          <a:bodyPr/>
          <a:lstStyle/>
          <a:p>
            <a:r>
              <a:rPr lang="en-US" sz="4000" dirty="0"/>
              <a:t>Medicare funding for Carrier Status testing</a:t>
            </a:r>
            <a:br>
              <a:rPr lang="en-US" sz="4000" dirty="0"/>
            </a:br>
            <a:endParaRPr lang="en-AU" dirty="0"/>
          </a:p>
        </p:txBody>
      </p:sp>
      <p:sp>
        <p:nvSpPr>
          <p:cNvPr id="5" name="Slide Number Placeholder 4">
            <a:extLst>
              <a:ext uri="{FF2B5EF4-FFF2-40B4-BE49-F238E27FC236}">
                <a16:creationId xmlns:a16="http://schemas.microsoft.com/office/drawing/2014/main" id="{9CD7D558-F5DE-601C-1E32-682D780121D4}"/>
              </a:ext>
            </a:extLst>
          </p:cNvPr>
          <p:cNvSpPr>
            <a:spLocks noGrp="1"/>
          </p:cNvSpPr>
          <p:nvPr>
            <p:ph type="sldNum" sz="quarter" idx="16"/>
          </p:nvPr>
        </p:nvSpPr>
        <p:spPr/>
        <p:txBody>
          <a:bodyPr/>
          <a:lstStyle/>
          <a:p>
            <a:fld id="{E917DE0E-AFB1-41FD-BC35-27DB61CA125F}" type="slidenum">
              <a:rPr lang="en-AU" smtClean="0"/>
              <a:pPr/>
              <a:t>46</a:t>
            </a:fld>
            <a:endParaRPr lang="en-AU"/>
          </a:p>
        </p:txBody>
      </p:sp>
      <p:sp>
        <p:nvSpPr>
          <p:cNvPr id="6" name="Text Placeholder 5">
            <a:extLst>
              <a:ext uri="{FF2B5EF4-FFF2-40B4-BE49-F238E27FC236}">
                <a16:creationId xmlns:a16="http://schemas.microsoft.com/office/drawing/2014/main" id="{CCC82942-D06D-E20C-4160-2D75B7D84A93}"/>
              </a:ext>
            </a:extLst>
          </p:cNvPr>
          <p:cNvSpPr>
            <a:spLocks noGrp="1"/>
          </p:cNvSpPr>
          <p:nvPr>
            <p:ph type="body" sz="quarter" idx="14"/>
          </p:nvPr>
        </p:nvSpPr>
        <p:spPr/>
        <p:txBody>
          <a:bodyPr/>
          <a:lstStyle/>
          <a:p>
            <a:r>
              <a:rPr lang="en-AU" dirty="0"/>
              <a:t>What’s new…</a:t>
            </a:r>
          </a:p>
        </p:txBody>
      </p:sp>
      <p:pic>
        <p:nvPicPr>
          <p:cNvPr id="8" name="Picture 7" descr="A screen shot of a cell phone&#10;&#10;Description automatically generated">
            <a:extLst>
              <a:ext uri="{FF2B5EF4-FFF2-40B4-BE49-F238E27FC236}">
                <a16:creationId xmlns:a16="http://schemas.microsoft.com/office/drawing/2014/main" id="{32F28CCC-3981-814F-16CE-36F84794FE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8088" y="2286018"/>
            <a:ext cx="2210733" cy="3728347"/>
          </a:xfrm>
          <a:prstGeom prst="rect">
            <a:avLst/>
          </a:prstGeom>
        </p:spPr>
      </p:pic>
    </p:spTree>
    <p:extLst>
      <p:ext uri="{BB962C8B-B14F-4D97-AF65-F5344CB8AC3E}">
        <p14:creationId xmlns:p14="http://schemas.microsoft.com/office/powerpoint/2010/main" val="556895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BC197-70CF-E6BE-8B42-227795B28B5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8D94A4A-EAF8-F6B9-D5CE-464DA514B1DD}"/>
              </a:ext>
            </a:extLst>
          </p:cNvPr>
          <p:cNvSpPr>
            <a:spLocks noGrp="1"/>
          </p:cNvSpPr>
          <p:nvPr>
            <p:ph sz="quarter" idx="11"/>
          </p:nvPr>
        </p:nvSpPr>
        <p:spPr>
          <a:xfrm>
            <a:off x="335360" y="2140424"/>
            <a:ext cx="11376311" cy="3887787"/>
          </a:xfrm>
        </p:spPr>
        <p:txBody>
          <a:bodyPr>
            <a:normAutofit/>
          </a:bodyPr>
          <a:lstStyle/>
          <a:p>
            <a:pPr marL="285750" indent="-285750">
              <a:buClr>
                <a:srgbClr val="0E3178"/>
              </a:buClr>
              <a:buFont typeface="Arial" panose="020B0604020202020204" pitchFamily="34" charset="0"/>
              <a:buChar char="•"/>
            </a:pPr>
            <a:r>
              <a:rPr lang="en-US" dirty="0"/>
              <a:t>Fetal Rhesus screening is now </a:t>
            </a:r>
            <a:r>
              <a:rPr lang="en-US" dirty="0" err="1"/>
              <a:t>rebatable</a:t>
            </a:r>
            <a:r>
              <a:rPr lang="en-US" dirty="0"/>
              <a:t> by Medicare (item #73430)</a:t>
            </a:r>
          </a:p>
          <a:p>
            <a:pPr marL="285750" indent="-285750">
              <a:buClr>
                <a:srgbClr val="0E3178"/>
              </a:buClr>
              <a:buFont typeface="Arial" panose="020B0604020202020204" pitchFamily="34" charset="0"/>
              <a:buChar char="•"/>
            </a:pPr>
            <a:r>
              <a:rPr lang="en-US" dirty="0"/>
              <a:t>Enables antenatal identification of fetal Rh status for Rh negative mothers</a:t>
            </a:r>
          </a:p>
          <a:p>
            <a:pPr marL="285750" indent="-285750">
              <a:buClr>
                <a:srgbClr val="0E3178"/>
              </a:buClr>
              <a:buFont typeface="Arial" panose="020B0604020202020204" pitchFamily="34" charset="0"/>
              <a:buChar char="•"/>
            </a:pPr>
            <a:r>
              <a:rPr lang="en-US" dirty="0"/>
              <a:t>May avoid unnecessary administration of anti-D when fetus is Rh negative</a:t>
            </a:r>
          </a:p>
          <a:p>
            <a:pPr marL="285750" indent="-285750">
              <a:buClr>
                <a:srgbClr val="0E3178"/>
              </a:buClr>
              <a:buFont typeface="Arial" panose="020B0604020202020204" pitchFamily="34" charset="0"/>
              <a:buChar char="•"/>
            </a:pPr>
            <a:r>
              <a:rPr lang="en-US" dirty="0"/>
              <a:t>Eligibility criteria:</a:t>
            </a:r>
            <a:r>
              <a:rPr lang="en-US" sz="2400" dirty="0"/>
              <a:t> </a:t>
            </a:r>
          </a:p>
          <a:p>
            <a:pPr marL="465455" lvl="1" indent="-285750"/>
            <a:r>
              <a:rPr lang="en-US" dirty="0"/>
              <a:t>&gt;/= 11/40 at SNP, &gt; /=15/40 at Mater Pathology</a:t>
            </a:r>
          </a:p>
          <a:p>
            <a:pPr marL="465455" lvl="1" indent="-285750"/>
            <a:r>
              <a:rPr lang="en-US" dirty="0"/>
              <a:t>Rh negative mother, singleton pregnancies</a:t>
            </a:r>
          </a:p>
          <a:p>
            <a:pPr marL="465455" lvl="1" indent="-285750"/>
            <a:r>
              <a:rPr lang="en-US" dirty="0"/>
              <a:t>Antibody screen negative</a:t>
            </a:r>
          </a:p>
          <a:p>
            <a:pPr marL="465455" lvl="1" indent="-285750"/>
            <a:r>
              <a:rPr lang="en-US" dirty="0"/>
              <a:t>(Alternative specialized screening is available for antibody positive / </a:t>
            </a:r>
            <a:r>
              <a:rPr lang="en-US" dirty="0" err="1"/>
              <a:t>alloimmunised</a:t>
            </a:r>
            <a:r>
              <a:rPr lang="en-US" dirty="0"/>
              <a:t> patients)</a:t>
            </a:r>
          </a:p>
          <a:p>
            <a:endParaRPr lang="en-AU" dirty="0"/>
          </a:p>
        </p:txBody>
      </p:sp>
      <p:sp>
        <p:nvSpPr>
          <p:cNvPr id="3" name="Title 2">
            <a:extLst>
              <a:ext uri="{FF2B5EF4-FFF2-40B4-BE49-F238E27FC236}">
                <a16:creationId xmlns:a16="http://schemas.microsoft.com/office/drawing/2014/main" id="{6C6AF995-8572-1F40-A35D-519908667AAB}"/>
              </a:ext>
            </a:extLst>
          </p:cNvPr>
          <p:cNvSpPr>
            <a:spLocks noGrp="1"/>
          </p:cNvSpPr>
          <p:nvPr>
            <p:ph type="title"/>
          </p:nvPr>
        </p:nvSpPr>
        <p:spPr>
          <a:xfrm>
            <a:off x="407702" y="1267203"/>
            <a:ext cx="9601065" cy="1543499"/>
          </a:xfrm>
        </p:spPr>
        <p:txBody>
          <a:bodyPr/>
          <a:lstStyle/>
          <a:p>
            <a:r>
              <a:rPr lang="en-US" sz="4000" dirty="0"/>
              <a:t>NIPT for Rh factor</a:t>
            </a:r>
            <a:br>
              <a:rPr lang="en-US" sz="4000" dirty="0"/>
            </a:br>
            <a:br>
              <a:rPr lang="en-US" sz="4000" dirty="0"/>
            </a:br>
            <a:endParaRPr lang="en-AU" dirty="0"/>
          </a:p>
        </p:txBody>
      </p:sp>
      <p:sp>
        <p:nvSpPr>
          <p:cNvPr id="5" name="Slide Number Placeholder 4">
            <a:extLst>
              <a:ext uri="{FF2B5EF4-FFF2-40B4-BE49-F238E27FC236}">
                <a16:creationId xmlns:a16="http://schemas.microsoft.com/office/drawing/2014/main" id="{F7C0C211-5B19-A4A4-5CCC-4FBCFF75D506}"/>
              </a:ext>
            </a:extLst>
          </p:cNvPr>
          <p:cNvSpPr>
            <a:spLocks noGrp="1"/>
          </p:cNvSpPr>
          <p:nvPr>
            <p:ph type="sldNum" sz="quarter" idx="16"/>
          </p:nvPr>
        </p:nvSpPr>
        <p:spPr/>
        <p:txBody>
          <a:bodyPr/>
          <a:lstStyle/>
          <a:p>
            <a:fld id="{E917DE0E-AFB1-41FD-BC35-27DB61CA125F}" type="slidenum">
              <a:rPr lang="en-AU" smtClean="0"/>
              <a:pPr/>
              <a:t>47</a:t>
            </a:fld>
            <a:endParaRPr lang="en-AU"/>
          </a:p>
        </p:txBody>
      </p:sp>
      <p:sp>
        <p:nvSpPr>
          <p:cNvPr id="6" name="Text Placeholder 5">
            <a:extLst>
              <a:ext uri="{FF2B5EF4-FFF2-40B4-BE49-F238E27FC236}">
                <a16:creationId xmlns:a16="http://schemas.microsoft.com/office/drawing/2014/main" id="{C400F26A-8371-186E-AFF1-DF2808C32833}"/>
              </a:ext>
            </a:extLst>
          </p:cNvPr>
          <p:cNvSpPr>
            <a:spLocks noGrp="1"/>
          </p:cNvSpPr>
          <p:nvPr>
            <p:ph type="body" sz="quarter" idx="14"/>
          </p:nvPr>
        </p:nvSpPr>
        <p:spPr/>
        <p:txBody>
          <a:bodyPr/>
          <a:lstStyle/>
          <a:p>
            <a:r>
              <a:rPr lang="en-AU" dirty="0"/>
              <a:t>What’s new…</a:t>
            </a:r>
          </a:p>
        </p:txBody>
      </p:sp>
    </p:spTree>
    <p:extLst>
      <p:ext uri="{BB962C8B-B14F-4D97-AF65-F5344CB8AC3E}">
        <p14:creationId xmlns:p14="http://schemas.microsoft.com/office/powerpoint/2010/main" val="3703357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FC40774-5025-D667-EC52-106230D3D6D5}"/>
              </a:ext>
            </a:extLst>
          </p:cNvPr>
          <p:cNvSpPr>
            <a:spLocks noGrp="1"/>
          </p:cNvSpPr>
          <p:nvPr>
            <p:ph sz="quarter" idx="11"/>
          </p:nvPr>
        </p:nvSpPr>
        <p:spPr/>
        <p:txBody>
          <a:bodyPr/>
          <a:lstStyle/>
          <a:p>
            <a:pPr marL="285750" indent="-285750">
              <a:buChar char="•"/>
            </a:pPr>
            <a:r>
              <a:rPr lang="en-US" b="1" dirty="0"/>
              <a:t>Best performed after 18 weeks</a:t>
            </a:r>
            <a:r>
              <a:rPr lang="en-US" dirty="0"/>
              <a:t> – if </a:t>
            </a:r>
            <a:r>
              <a:rPr lang="en-US" dirty="0" err="1"/>
              <a:t>RhD</a:t>
            </a:r>
            <a:r>
              <a:rPr lang="en-US" dirty="0"/>
              <a:t> negative result on a test prior to 18 weeks, repeat testing recommended.</a:t>
            </a:r>
            <a:endParaRPr lang="en-US" b="1" dirty="0"/>
          </a:p>
          <a:p>
            <a:pPr marL="285750" indent="-285750">
              <a:buChar char="•"/>
            </a:pPr>
            <a:r>
              <a:rPr lang="en-US" dirty="0"/>
              <a:t>Small risk of false negative </a:t>
            </a:r>
            <a:r>
              <a:rPr lang="en-US" dirty="0" err="1"/>
              <a:t>RhD</a:t>
            </a:r>
            <a:r>
              <a:rPr lang="en-US" dirty="0"/>
              <a:t> NIPT (</a:t>
            </a:r>
            <a:r>
              <a:rPr lang="en-US" dirty="0" err="1"/>
              <a:t>approx</a:t>
            </a:r>
            <a:r>
              <a:rPr lang="en-US" dirty="0"/>
              <a:t> 0.2%)</a:t>
            </a:r>
          </a:p>
          <a:p>
            <a:pPr marL="465455" lvl="1" indent="-285750"/>
            <a:r>
              <a:rPr lang="en-US" dirty="0"/>
              <a:t>Often if fetal cell free DNA below detection limit</a:t>
            </a:r>
          </a:p>
          <a:p>
            <a:pPr marL="465455" lvl="1" indent="-285750"/>
            <a:r>
              <a:rPr lang="en-US" dirty="0"/>
              <a:t>Assuming for routine postnatal </a:t>
            </a:r>
            <a:r>
              <a:rPr lang="en-US" dirty="0" err="1"/>
              <a:t>RhD</a:t>
            </a:r>
            <a:r>
              <a:rPr lang="en-US" dirty="0"/>
              <a:t> </a:t>
            </a:r>
            <a:r>
              <a:rPr lang="en-US" dirty="0" err="1"/>
              <a:t>immunoprophylaxis</a:t>
            </a:r>
            <a:r>
              <a:rPr lang="en-US" dirty="0"/>
              <a:t> based on cord blood </a:t>
            </a:r>
            <a:r>
              <a:rPr lang="en-US" dirty="0" err="1"/>
              <a:t>RhD</a:t>
            </a:r>
            <a:r>
              <a:rPr lang="en-US" dirty="0"/>
              <a:t> status, likelihood of false negative </a:t>
            </a:r>
            <a:r>
              <a:rPr lang="en-US" dirty="0" err="1"/>
              <a:t>RhD</a:t>
            </a:r>
            <a:r>
              <a:rPr lang="en-US" dirty="0"/>
              <a:t> NIPT result women being </a:t>
            </a:r>
            <a:r>
              <a:rPr lang="en-US" dirty="0" err="1"/>
              <a:t>sensitised</a:t>
            </a:r>
            <a:r>
              <a:rPr lang="en-US" dirty="0"/>
              <a:t> is </a:t>
            </a:r>
            <a:r>
              <a:rPr lang="en-US" dirty="0" err="1"/>
              <a:t>approx</a:t>
            </a:r>
            <a:r>
              <a:rPr lang="en-US" dirty="0"/>
              <a:t> 2%</a:t>
            </a:r>
          </a:p>
          <a:p>
            <a:pPr marL="465455" lvl="1" indent="-285750"/>
            <a:endParaRPr lang="en-US" dirty="0"/>
          </a:p>
          <a:p>
            <a:pPr marL="465455" lvl="1" indent="-285750"/>
            <a:r>
              <a:rPr lang="en-US" dirty="0"/>
              <a:t>SNP: no longer bulk billing - $25 out of pocket fee (up to date as of 27/8/26)</a:t>
            </a:r>
          </a:p>
          <a:p>
            <a:endParaRPr lang="en-AU" dirty="0"/>
          </a:p>
        </p:txBody>
      </p:sp>
      <p:sp>
        <p:nvSpPr>
          <p:cNvPr id="5" name="Slide Number Placeholder 4">
            <a:extLst>
              <a:ext uri="{FF2B5EF4-FFF2-40B4-BE49-F238E27FC236}">
                <a16:creationId xmlns:a16="http://schemas.microsoft.com/office/drawing/2014/main" id="{E01E1C65-6AFF-0ABB-FA91-7FBFB73C89EF}"/>
              </a:ext>
            </a:extLst>
          </p:cNvPr>
          <p:cNvSpPr>
            <a:spLocks noGrp="1"/>
          </p:cNvSpPr>
          <p:nvPr>
            <p:ph type="sldNum" sz="quarter" idx="16"/>
          </p:nvPr>
        </p:nvSpPr>
        <p:spPr/>
        <p:txBody>
          <a:bodyPr/>
          <a:lstStyle/>
          <a:p>
            <a:fld id="{E917DE0E-AFB1-41FD-BC35-27DB61CA125F}" type="slidenum">
              <a:rPr lang="en-AU" smtClean="0"/>
              <a:pPr/>
              <a:t>48</a:t>
            </a:fld>
            <a:endParaRPr lang="en-AU"/>
          </a:p>
        </p:txBody>
      </p:sp>
      <p:sp>
        <p:nvSpPr>
          <p:cNvPr id="7" name="Content Placeholder 6">
            <a:extLst>
              <a:ext uri="{FF2B5EF4-FFF2-40B4-BE49-F238E27FC236}">
                <a16:creationId xmlns:a16="http://schemas.microsoft.com/office/drawing/2014/main" id="{1FA0173A-54C1-C4C5-0640-436D31C1099A}"/>
              </a:ext>
            </a:extLst>
          </p:cNvPr>
          <p:cNvSpPr>
            <a:spLocks noGrp="1"/>
          </p:cNvSpPr>
          <p:nvPr>
            <p:ph type="title"/>
          </p:nvPr>
        </p:nvSpPr>
        <p:spPr>
          <a:xfrm>
            <a:off x="407988" y="1266825"/>
            <a:ext cx="9601200" cy="496888"/>
          </a:xfrm>
        </p:spPr>
        <p:txBody>
          <a:bodyPr lIns="0" tIns="0" rIns="0" bIns="0" anchor="t">
            <a:noAutofit/>
          </a:bodyPr>
          <a:lstStyle/>
          <a:p>
            <a:r>
              <a:rPr lang="en-US" dirty="0">
                <a:latin typeface="Century Gothic"/>
              </a:rPr>
              <a:t>Fetal Rhesus Screening</a:t>
            </a:r>
          </a:p>
        </p:txBody>
      </p:sp>
      <p:pic>
        <p:nvPicPr>
          <p:cNvPr id="9" name="Picture 8" descr="A flowchart of a patient&#10;&#10;AI-generated content may be incorrect.">
            <a:extLst>
              <a:ext uri="{FF2B5EF4-FFF2-40B4-BE49-F238E27FC236}">
                <a16:creationId xmlns:a16="http://schemas.microsoft.com/office/drawing/2014/main" id="{ACACC2BF-E548-9FE4-9BCC-656FC81E91DC}"/>
              </a:ext>
            </a:extLst>
          </p:cNvPr>
          <p:cNvPicPr>
            <a:picLocks noChangeAspect="1"/>
          </p:cNvPicPr>
          <p:nvPr/>
        </p:nvPicPr>
        <p:blipFill>
          <a:blip r:embed="rId2"/>
          <a:stretch>
            <a:fillRect/>
          </a:stretch>
        </p:blipFill>
        <p:spPr>
          <a:xfrm>
            <a:off x="6384032" y="2636912"/>
            <a:ext cx="4781550" cy="2009775"/>
          </a:xfrm>
          <a:prstGeom prst="rect">
            <a:avLst/>
          </a:prstGeom>
        </p:spPr>
      </p:pic>
    </p:spTree>
    <p:extLst>
      <p:ext uri="{BB962C8B-B14F-4D97-AF65-F5344CB8AC3E}">
        <p14:creationId xmlns:p14="http://schemas.microsoft.com/office/powerpoint/2010/main" val="893449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8A0CDA-7C59-4B39-2CE9-43631493BE6E}"/>
              </a:ext>
            </a:extLst>
          </p:cNvPr>
          <p:cNvSpPr>
            <a:spLocks noGrp="1"/>
          </p:cNvSpPr>
          <p:nvPr>
            <p:ph type="title"/>
          </p:nvPr>
        </p:nvSpPr>
        <p:spPr>
          <a:xfrm>
            <a:off x="335360" y="1052736"/>
            <a:ext cx="9601065" cy="2066720"/>
          </a:xfrm>
        </p:spPr>
        <p:txBody>
          <a:bodyPr/>
          <a:lstStyle/>
          <a:p>
            <a:r>
              <a:rPr lang="en-US" sz="4000" dirty="0"/>
              <a:t>Diagnostic criteria for GDM have changed as of 1</a:t>
            </a:r>
            <a:r>
              <a:rPr lang="en-US" sz="4000" baseline="30000" dirty="0"/>
              <a:t>st</a:t>
            </a:r>
            <a:r>
              <a:rPr lang="en-US" sz="4000" dirty="0"/>
              <a:t> July 2025 (new ADIPS recommendation)</a:t>
            </a:r>
            <a:br>
              <a:rPr lang="en-US" sz="4000" dirty="0"/>
            </a:br>
            <a:endParaRPr lang="en-AU" dirty="0"/>
          </a:p>
        </p:txBody>
      </p:sp>
      <p:sp>
        <p:nvSpPr>
          <p:cNvPr id="5" name="Slide Number Placeholder 4">
            <a:extLst>
              <a:ext uri="{FF2B5EF4-FFF2-40B4-BE49-F238E27FC236}">
                <a16:creationId xmlns:a16="http://schemas.microsoft.com/office/drawing/2014/main" id="{B14AC010-D3E3-3DA3-6ED7-FECF7CB386BD}"/>
              </a:ext>
            </a:extLst>
          </p:cNvPr>
          <p:cNvSpPr>
            <a:spLocks noGrp="1"/>
          </p:cNvSpPr>
          <p:nvPr>
            <p:ph type="sldNum" sz="quarter" idx="16"/>
          </p:nvPr>
        </p:nvSpPr>
        <p:spPr/>
        <p:txBody>
          <a:bodyPr/>
          <a:lstStyle/>
          <a:p>
            <a:fld id="{E917DE0E-AFB1-41FD-BC35-27DB61CA125F}" type="slidenum">
              <a:rPr lang="en-AU" smtClean="0"/>
              <a:pPr/>
              <a:t>49</a:t>
            </a:fld>
            <a:endParaRPr lang="en-AU"/>
          </a:p>
        </p:txBody>
      </p:sp>
      <p:sp>
        <p:nvSpPr>
          <p:cNvPr id="6" name="Text Placeholder 5">
            <a:extLst>
              <a:ext uri="{FF2B5EF4-FFF2-40B4-BE49-F238E27FC236}">
                <a16:creationId xmlns:a16="http://schemas.microsoft.com/office/drawing/2014/main" id="{0D1FE456-06C2-67F0-713C-3437E7179D68}"/>
              </a:ext>
            </a:extLst>
          </p:cNvPr>
          <p:cNvSpPr>
            <a:spLocks noGrp="1"/>
          </p:cNvSpPr>
          <p:nvPr>
            <p:ph type="body" sz="quarter" idx="14"/>
          </p:nvPr>
        </p:nvSpPr>
        <p:spPr/>
        <p:txBody>
          <a:bodyPr/>
          <a:lstStyle/>
          <a:p>
            <a:r>
              <a:rPr lang="en-AU" dirty="0"/>
              <a:t>What’s new…</a:t>
            </a:r>
          </a:p>
        </p:txBody>
      </p:sp>
      <p:graphicFrame>
        <p:nvGraphicFramePr>
          <p:cNvPr id="10" name="Table 9">
            <a:extLst>
              <a:ext uri="{FF2B5EF4-FFF2-40B4-BE49-F238E27FC236}">
                <a16:creationId xmlns:a16="http://schemas.microsoft.com/office/drawing/2014/main" id="{56FC12A3-0AA9-E84B-EF22-7E738B440CBD}"/>
              </a:ext>
            </a:extLst>
          </p:cNvPr>
          <p:cNvGraphicFramePr>
            <a:graphicFrameLocks noGrp="1"/>
          </p:cNvGraphicFramePr>
          <p:nvPr>
            <p:extLst>
              <p:ext uri="{D42A27DB-BD31-4B8C-83A1-F6EECF244321}">
                <p14:modId xmlns:p14="http://schemas.microsoft.com/office/powerpoint/2010/main" val="1126416390"/>
              </p:ext>
            </p:extLst>
          </p:nvPr>
        </p:nvGraphicFramePr>
        <p:xfrm>
          <a:off x="330777" y="2772910"/>
          <a:ext cx="9601065" cy="1808217"/>
        </p:xfrm>
        <a:graphic>
          <a:graphicData uri="http://schemas.openxmlformats.org/drawingml/2006/table">
            <a:tbl>
              <a:tblPr firstRow="1" bandRow="1">
                <a:tableStyleId>{5C22544A-7EE6-4342-B048-85BDC9FD1C3A}</a:tableStyleId>
              </a:tblPr>
              <a:tblGrid>
                <a:gridCol w="1920213">
                  <a:extLst>
                    <a:ext uri="{9D8B030D-6E8A-4147-A177-3AD203B41FA5}">
                      <a16:colId xmlns:a16="http://schemas.microsoft.com/office/drawing/2014/main" val="2279065857"/>
                    </a:ext>
                  </a:extLst>
                </a:gridCol>
                <a:gridCol w="1920213">
                  <a:extLst>
                    <a:ext uri="{9D8B030D-6E8A-4147-A177-3AD203B41FA5}">
                      <a16:colId xmlns:a16="http://schemas.microsoft.com/office/drawing/2014/main" val="3879239707"/>
                    </a:ext>
                  </a:extLst>
                </a:gridCol>
                <a:gridCol w="1920213">
                  <a:extLst>
                    <a:ext uri="{9D8B030D-6E8A-4147-A177-3AD203B41FA5}">
                      <a16:colId xmlns:a16="http://schemas.microsoft.com/office/drawing/2014/main" val="674277107"/>
                    </a:ext>
                  </a:extLst>
                </a:gridCol>
                <a:gridCol w="1920213">
                  <a:extLst>
                    <a:ext uri="{9D8B030D-6E8A-4147-A177-3AD203B41FA5}">
                      <a16:colId xmlns:a16="http://schemas.microsoft.com/office/drawing/2014/main" val="256034014"/>
                    </a:ext>
                  </a:extLst>
                </a:gridCol>
                <a:gridCol w="1920213">
                  <a:extLst>
                    <a:ext uri="{9D8B030D-6E8A-4147-A177-3AD203B41FA5}">
                      <a16:colId xmlns:a16="http://schemas.microsoft.com/office/drawing/2014/main" val="1428944387"/>
                    </a:ext>
                  </a:extLst>
                </a:gridCol>
              </a:tblGrid>
              <a:tr h="660393">
                <a:tc>
                  <a:txBody>
                    <a:bodyPr/>
                    <a:lstStyle/>
                    <a:p>
                      <a:r>
                        <a:rPr lang="en-US"/>
                        <a:t>2014</a:t>
                      </a:r>
                    </a:p>
                  </a:txBody>
                  <a:tcPr/>
                </a:tc>
                <a:tc>
                  <a:txBody>
                    <a:bodyPr/>
                    <a:lstStyle/>
                    <a:p>
                      <a:r>
                        <a:rPr lang="en-US"/>
                        <a:t>HbA1c (%)</a:t>
                      </a:r>
                    </a:p>
                  </a:txBody>
                  <a:tcPr/>
                </a:tc>
                <a:tc>
                  <a:txBody>
                    <a:bodyPr/>
                    <a:lstStyle/>
                    <a:p>
                      <a:r>
                        <a:rPr lang="en-US" dirty="0"/>
                        <a:t>Fasting BGL (mmol/L)</a:t>
                      </a:r>
                    </a:p>
                  </a:txBody>
                  <a:tcPr/>
                </a:tc>
                <a:tc>
                  <a:txBody>
                    <a:bodyPr/>
                    <a:lstStyle/>
                    <a:p>
                      <a:r>
                        <a:rPr lang="en-US"/>
                        <a:t>1hr BGL</a:t>
                      </a:r>
                    </a:p>
                  </a:txBody>
                  <a:tcPr/>
                </a:tc>
                <a:tc>
                  <a:txBody>
                    <a:bodyPr/>
                    <a:lstStyle/>
                    <a:p>
                      <a:r>
                        <a:rPr lang="en-US"/>
                        <a:t>2hr BGL</a:t>
                      </a:r>
                    </a:p>
                  </a:txBody>
                  <a:tcPr/>
                </a:tc>
                <a:extLst>
                  <a:ext uri="{0D108BD9-81ED-4DB2-BD59-A6C34878D82A}">
                    <a16:rowId xmlns:a16="http://schemas.microsoft.com/office/drawing/2014/main" val="2966929961"/>
                  </a:ext>
                </a:extLst>
              </a:tr>
              <a:tr h="382608">
                <a:tc>
                  <a:txBody>
                    <a:bodyPr/>
                    <a:lstStyle/>
                    <a:p>
                      <a:r>
                        <a:rPr lang="en-US" sz="1400">
                          <a:solidFill>
                            <a:srgbClr val="0E3178"/>
                          </a:solidFill>
                        </a:rPr>
                        <a:t>GDM</a:t>
                      </a:r>
                    </a:p>
                  </a:txBody>
                  <a:tcPr/>
                </a:tc>
                <a:tc>
                  <a:txBody>
                    <a:bodyPr/>
                    <a:lstStyle/>
                    <a:p>
                      <a:r>
                        <a:rPr lang="en-US" sz="1400" dirty="0">
                          <a:solidFill>
                            <a:srgbClr val="0E3178"/>
                          </a:solidFill>
                        </a:rPr>
                        <a:t>5.9-6.4%</a:t>
                      </a:r>
                    </a:p>
                  </a:txBody>
                  <a:tcPr/>
                </a:tc>
                <a:tc>
                  <a:txBody>
                    <a:bodyPr/>
                    <a:lstStyle/>
                    <a:p>
                      <a:r>
                        <a:rPr lang="en-US" sz="1400">
                          <a:solidFill>
                            <a:srgbClr val="0E3178"/>
                          </a:solidFill>
                        </a:rPr>
                        <a:t>5.1-6.9</a:t>
                      </a:r>
                    </a:p>
                  </a:txBody>
                  <a:tcPr/>
                </a:tc>
                <a:tc>
                  <a:txBody>
                    <a:bodyPr/>
                    <a:lstStyle/>
                    <a:p>
                      <a:r>
                        <a:rPr lang="en-US" sz="1400">
                          <a:solidFill>
                            <a:srgbClr val="0E3178"/>
                          </a:solidFill>
                        </a:rPr>
                        <a:t>&gt;/= 10</a:t>
                      </a:r>
                    </a:p>
                  </a:txBody>
                  <a:tcPr/>
                </a:tc>
                <a:tc>
                  <a:txBody>
                    <a:bodyPr/>
                    <a:lstStyle/>
                    <a:p>
                      <a:r>
                        <a:rPr lang="en-US" sz="1400">
                          <a:solidFill>
                            <a:srgbClr val="0E3178"/>
                          </a:solidFill>
                        </a:rPr>
                        <a:t>8.5-11</a:t>
                      </a:r>
                    </a:p>
                  </a:txBody>
                  <a:tcPr/>
                </a:tc>
                <a:extLst>
                  <a:ext uri="{0D108BD9-81ED-4DB2-BD59-A6C34878D82A}">
                    <a16:rowId xmlns:a16="http://schemas.microsoft.com/office/drawing/2014/main" val="2595611134"/>
                  </a:ext>
                </a:extLst>
              </a:tr>
              <a:tr h="382608">
                <a:tc>
                  <a:txBody>
                    <a:bodyPr/>
                    <a:lstStyle/>
                    <a:p>
                      <a:r>
                        <a:rPr lang="en-US" sz="1400">
                          <a:solidFill>
                            <a:srgbClr val="0E3178"/>
                          </a:solidFill>
                        </a:rPr>
                        <a:t>DIP</a:t>
                      </a:r>
                    </a:p>
                  </a:txBody>
                  <a:tcPr/>
                </a:tc>
                <a:tc>
                  <a:txBody>
                    <a:bodyPr/>
                    <a:lstStyle/>
                    <a:p>
                      <a:r>
                        <a:rPr lang="en-US" sz="1400">
                          <a:solidFill>
                            <a:srgbClr val="0E3178"/>
                          </a:solidFill>
                        </a:rPr>
                        <a:t>6.5%</a:t>
                      </a:r>
                    </a:p>
                  </a:txBody>
                  <a:tcPr/>
                </a:tc>
                <a:tc>
                  <a:txBody>
                    <a:bodyPr/>
                    <a:lstStyle/>
                    <a:p>
                      <a:r>
                        <a:rPr lang="en-US" sz="1400">
                          <a:solidFill>
                            <a:srgbClr val="0E3178"/>
                          </a:solidFill>
                        </a:rPr>
                        <a:t>&gt;/= 7.0</a:t>
                      </a:r>
                    </a:p>
                  </a:txBody>
                  <a:tcPr/>
                </a:tc>
                <a:tc>
                  <a:txBody>
                    <a:bodyPr/>
                    <a:lstStyle/>
                    <a:p>
                      <a:r>
                        <a:rPr lang="en-US" sz="1400">
                          <a:solidFill>
                            <a:srgbClr val="0E3178"/>
                          </a:solidFill>
                        </a:rPr>
                        <a:t>No criteria</a:t>
                      </a:r>
                    </a:p>
                  </a:txBody>
                  <a:tcPr/>
                </a:tc>
                <a:tc>
                  <a:txBody>
                    <a:bodyPr/>
                    <a:lstStyle/>
                    <a:p>
                      <a:r>
                        <a:rPr lang="en-US" sz="1400">
                          <a:solidFill>
                            <a:srgbClr val="0E3178"/>
                          </a:solidFill>
                        </a:rPr>
                        <a:t>&gt;/= 11.1</a:t>
                      </a:r>
                    </a:p>
                  </a:txBody>
                  <a:tcPr/>
                </a:tc>
                <a:extLst>
                  <a:ext uri="{0D108BD9-81ED-4DB2-BD59-A6C34878D82A}">
                    <a16:rowId xmlns:a16="http://schemas.microsoft.com/office/drawing/2014/main" val="1501014306"/>
                  </a:ext>
                </a:extLst>
              </a:tr>
              <a:tr h="382608">
                <a:tc>
                  <a:txBody>
                    <a:bodyPr/>
                    <a:lstStyle/>
                    <a:p>
                      <a:r>
                        <a:rPr lang="en-US" sz="1400">
                          <a:solidFill>
                            <a:srgbClr val="0E3178"/>
                          </a:solidFill>
                        </a:rPr>
                        <a:t>Targets</a:t>
                      </a:r>
                    </a:p>
                  </a:txBody>
                  <a:tcPr/>
                </a:tc>
                <a:tc>
                  <a:txBody>
                    <a:bodyPr/>
                    <a:lstStyle/>
                    <a:p>
                      <a:r>
                        <a:rPr lang="en-US" sz="1400">
                          <a:solidFill>
                            <a:srgbClr val="0E3178"/>
                          </a:solidFill>
                        </a:rPr>
                        <a:t>N/A</a:t>
                      </a:r>
                    </a:p>
                  </a:txBody>
                  <a:tcPr/>
                </a:tc>
                <a:tc>
                  <a:txBody>
                    <a:bodyPr/>
                    <a:lstStyle/>
                    <a:p>
                      <a:r>
                        <a:rPr lang="en-US" sz="1400">
                          <a:solidFill>
                            <a:srgbClr val="0E3178"/>
                          </a:solidFill>
                        </a:rPr>
                        <a:t>&lt;/= 5.0</a:t>
                      </a:r>
                    </a:p>
                  </a:txBody>
                  <a:tcPr/>
                </a:tc>
                <a:tc>
                  <a:txBody>
                    <a:bodyPr/>
                    <a:lstStyle/>
                    <a:p>
                      <a:r>
                        <a:rPr lang="en-US" sz="1400">
                          <a:solidFill>
                            <a:srgbClr val="0E3178"/>
                          </a:solidFill>
                        </a:rPr>
                        <a:t>&lt;/= 7.4</a:t>
                      </a:r>
                    </a:p>
                  </a:txBody>
                  <a:tcPr/>
                </a:tc>
                <a:tc>
                  <a:txBody>
                    <a:bodyPr/>
                    <a:lstStyle/>
                    <a:p>
                      <a:r>
                        <a:rPr lang="en-US" sz="1400" dirty="0">
                          <a:solidFill>
                            <a:srgbClr val="0E3178"/>
                          </a:solidFill>
                        </a:rPr>
                        <a:t>&lt;/= 6.7</a:t>
                      </a:r>
                    </a:p>
                  </a:txBody>
                  <a:tcPr/>
                </a:tc>
                <a:extLst>
                  <a:ext uri="{0D108BD9-81ED-4DB2-BD59-A6C34878D82A}">
                    <a16:rowId xmlns:a16="http://schemas.microsoft.com/office/drawing/2014/main" val="524624770"/>
                  </a:ext>
                </a:extLst>
              </a:tr>
            </a:tbl>
          </a:graphicData>
        </a:graphic>
      </p:graphicFrame>
      <p:graphicFrame>
        <p:nvGraphicFramePr>
          <p:cNvPr id="12" name="Table 11">
            <a:extLst>
              <a:ext uri="{FF2B5EF4-FFF2-40B4-BE49-F238E27FC236}">
                <a16:creationId xmlns:a16="http://schemas.microsoft.com/office/drawing/2014/main" id="{29D47C64-F5C7-3329-6F73-6EA10B08E403}"/>
              </a:ext>
            </a:extLst>
          </p:cNvPr>
          <p:cNvGraphicFramePr>
            <a:graphicFrameLocks noGrp="1"/>
          </p:cNvGraphicFramePr>
          <p:nvPr>
            <p:extLst>
              <p:ext uri="{D42A27DB-BD31-4B8C-83A1-F6EECF244321}">
                <p14:modId xmlns:p14="http://schemas.microsoft.com/office/powerpoint/2010/main" val="1092394343"/>
              </p:ext>
            </p:extLst>
          </p:nvPr>
        </p:nvGraphicFramePr>
        <p:xfrm>
          <a:off x="330776" y="4767146"/>
          <a:ext cx="9601065" cy="1875444"/>
        </p:xfrm>
        <a:graphic>
          <a:graphicData uri="http://schemas.openxmlformats.org/drawingml/2006/table">
            <a:tbl>
              <a:tblPr firstRow="1" bandRow="1">
                <a:tableStyleId>{5C22544A-7EE6-4342-B048-85BDC9FD1C3A}</a:tableStyleId>
              </a:tblPr>
              <a:tblGrid>
                <a:gridCol w="1920213">
                  <a:extLst>
                    <a:ext uri="{9D8B030D-6E8A-4147-A177-3AD203B41FA5}">
                      <a16:colId xmlns:a16="http://schemas.microsoft.com/office/drawing/2014/main" val="2279065857"/>
                    </a:ext>
                  </a:extLst>
                </a:gridCol>
                <a:gridCol w="1920213">
                  <a:extLst>
                    <a:ext uri="{9D8B030D-6E8A-4147-A177-3AD203B41FA5}">
                      <a16:colId xmlns:a16="http://schemas.microsoft.com/office/drawing/2014/main" val="3879239707"/>
                    </a:ext>
                  </a:extLst>
                </a:gridCol>
                <a:gridCol w="1920213">
                  <a:extLst>
                    <a:ext uri="{9D8B030D-6E8A-4147-A177-3AD203B41FA5}">
                      <a16:colId xmlns:a16="http://schemas.microsoft.com/office/drawing/2014/main" val="674277107"/>
                    </a:ext>
                  </a:extLst>
                </a:gridCol>
                <a:gridCol w="1920213">
                  <a:extLst>
                    <a:ext uri="{9D8B030D-6E8A-4147-A177-3AD203B41FA5}">
                      <a16:colId xmlns:a16="http://schemas.microsoft.com/office/drawing/2014/main" val="256034014"/>
                    </a:ext>
                  </a:extLst>
                </a:gridCol>
                <a:gridCol w="1920213">
                  <a:extLst>
                    <a:ext uri="{9D8B030D-6E8A-4147-A177-3AD203B41FA5}">
                      <a16:colId xmlns:a16="http://schemas.microsoft.com/office/drawing/2014/main" val="1428944387"/>
                    </a:ext>
                  </a:extLst>
                </a:gridCol>
              </a:tblGrid>
              <a:tr h="411788">
                <a:tc>
                  <a:txBody>
                    <a:bodyPr/>
                    <a:lstStyle/>
                    <a:p>
                      <a:r>
                        <a:rPr lang="en-US"/>
                        <a:t>2025</a:t>
                      </a:r>
                    </a:p>
                  </a:txBody>
                  <a:tcPr/>
                </a:tc>
                <a:tc>
                  <a:txBody>
                    <a:bodyPr/>
                    <a:lstStyle/>
                    <a:p>
                      <a:r>
                        <a:rPr lang="en-US"/>
                        <a:t>HbA1c (%)</a:t>
                      </a:r>
                    </a:p>
                  </a:txBody>
                  <a:tcPr/>
                </a:tc>
                <a:tc>
                  <a:txBody>
                    <a:bodyPr/>
                    <a:lstStyle/>
                    <a:p>
                      <a:r>
                        <a:rPr lang="en-US"/>
                        <a:t>Fasting BGL (mmol/L)</a:t>
                      </a:r>
                    </a:p>
                  </a:txBody>
                  <a:tcPr/>
                </a:tc>
                <a:tc>
                  <a:txBody>
                    <a:bodyPr/>
                    <a:lstStyle/>
                    <a:p>
                      <a:r>
                        <a:rPr lang="en-US"/>
                        <a:t>1hr BGL</a:t>
                      </a:r>
                    </a:p>
                  </a:txBody>
                  <a:tcPr/>
                </a:tc>
                <a:tc>
                  <a:txBody>
                    <a:bodyPr/>
                    <a:lstStyle/>
                    <a:p>
                      <a:r>
                        <a:rPr lang="en-US"/>
                        <a:t>2hr BGL</a:t>
                      </a:r>
                    </a:p>
                  </a:txBody>
                  <a:tcPr/>
                </a:tc>
                <a:extLst>
                  <a:ext uri="{0D108BD9-81ED-4DB2-BD59-A6C34878D82A}">
                    <a16:rowId xmlns:a16="http://schemas.microsoft.com/office/drawing/2014/main" val="2966929961"/>
                  </a:ext>
                </a:extLst>
              </a:tr>
              <a:tr h="411788">
                <a:tc>
                  <a:txBody>
                    <a:bodyPr/>
                    <a:lstStyle/>
                    <a:p>
                      <a:r>
                        <a:rPr lang="en-US" sz="1400" dirty="0"/>
                        <a:t>GDM</a:t>
                      </a:r>
                    </a:p>
                  </a:txBody>
                  <a:tcPr/>
                </a:tc>
                <a:tc>
                  <a:txBody>
                    <a:bodyPr/>
                    <a:lstStyle/>
                    <a:p>
                      <a:r>
                        <a:rPr lang="en-US" sz="1400" b="1" dirty="0"/>
                        <a:t>6.0</a:t>
                      </a:r>
                      <a:r>
                        <a:rPr lang="en-US" sz="1400" dirty="0"/>
                        <a:t>-6.4%</a:t>
                      </a:r>
                    </a:p>
                  </a:txBody>
                  <a:tcPr/>
                </a:tc>
                <a:tc>
                  <a:txBody>
                    <a:bodyPr/>
                    <a:lstStyle/>
                    <a:p>
                      <a:r>
                        <a:rPr lang="en-US" sz="1400" b="1"/>
                        <a:t>5.3</a:t>
                      </a:r>
                      <a:r>
                        <a:rPr lang="en-US" sz="1400"/>
                        <a:t>-6.9</a:t>
                      </a:r>
                    </a:p>
                  </a:txBody>
                  <a:tcPr/>
                </a:tc>
                <a:tc>
                  <a:txBody>
                    <a:bodyPr/>
                    <a:lstStyle/>
                    <a:p>
                      <a:r>
                        <a:rPr lang="en-US" sz="1400"/>
                        <a:t>&gt;/= </a:t>
                      </a:r>
                      <a:r>
                        <a:rPr lang="en-US" sz="1400" b="1"/>
                        <a:t>10.6</a:t>
                      </a:r>
                    </a:p>
                  </a:txBody>
                  <a:tcPr/>
                </a:tc>
                <a:tc>
                  <a:txBody>
                    <a:bodyPr/>
                    <a:lstStyle/>
                    <a:p>
                      <a:r>
                        <a:rPr lang="en-US" sz="1400" b="1"/>
                        <a:t>9.0 </a:t>
                      </a:r>
                      <a:r>
                        <a:rPr lang="en-US" sz="1400"/>
                        <a:t>-11</a:t>
                      </a:r>
                    </a:p>
                  </a:txBody>
                  <a:tcPr/>
                </a:tc>
                <a:extLst>
                  <a:ext uri="{0D108BD9-81ED-4DB2-BD59-A6C34878D82A}">
                    <a16:rowId xmlns:a16="http://schemas.microsoft.com/office/drawing/2014/main" val="2595611134"/>
                  </a:ext>
                </a:extLst>
              </a:tr>
              <a:tr h="411788">
                <a:tc>
                  <a:txBody>
                    <a:bodyPr/>
                    <a:lstStyle/>
                    <a:p>
                      <a:r>
                        <a:rPr lang="en-US" sz="1400" dirty="0"/>
                        <a:t>DIP</a:t>
                      </a:r>
                    </a:p>
                  </a:txBody>
                  <a:tcPr/>
                </a:tc>
                <a:tc>
                  <a:txBody>
                    <a:bodyPr/>
                    <a:lstStyle/>
                    <a:p>
                      <a:r>
                        <a:rPr lang="en-US" sz="1400"/>
                        <a:t>6.5%</a:t>
                      </a:r>
                    </a:p>
                  </a:txBody>
                  <a:tcPr/>
                </a:tc>
                <a:tc>
                  <a:txBody>
                    <a:bodyPr/>
                    <a:lstStyle/>
                    <a:p>
                      <a:r>
                        <a:rPr lang="en-US" sz="1400"/>
                        <a:t>&gt;/= 7.0</a:t>
                      </a:r>
                    </a:p>
                  </a:txBody>
                  <a:tcPr/>
                </a:tc>
                <a:tc>
                  <a:txBody>
                    <a:bodyPr/>
                    <a:lstStyle/>
                    <a:p>
                      <a:r>
                        <a:rPr lang="en-US" sz="1400" dirty="0"/>
                        <a:t>No criteria</a:t>
                      </a:r>
                    </a:p>
                  </a:txBody>
                  <a:tcPr/>
                </a:tc>
                <a:tc>
                  <a:txBody>
                    <a:bodyPr/>
                    <a:lstStyle/>
                    <a:p>
                      <a:r>
                        <a:rPr lang="en-US" sz="1400"/>
                        <a:t>&gt;/= 11.1</a:t>
                      </a:r>
                    </a:p>
                  </a:txBody>
                  <a:tcPr/>
                </a:tc>
                <a:extLst>
                  <a:ext uri="{0D108BD9-81ED-4DB2-BD59-A6C34878D82A}">
                    <a16:rowId xmlns:a16="http://schemas.microsoft.com/office/drawing/2014/main" val="1501014306"/>
                  </a:ext>
                </a:extLst>
              </a:tr>
              <a:tr h="411788">
                <a:tc>
                  <a:txBody>
                    <a:bodyPr/>
                    <a:lstStyle/>
                    <a:p>
                      <a:r>
                        <a:rPr lang="en-US" sz="1400"/>
                        <a:t>Targets</a:t>
                      </a:r>
                    </a:p>
                  </a:txBody>
                  <a:tcPr/>
                </a:tc>
                <a:tc>
                  <a:txBody>
                    <a:bodyPr/>
                    <a:lstStyle/>
                    <a:p>
                      <a:r>
                        <a:rPr lang="en-US" sz="1400" dirty="0"/>
                        <a:t>N/A</a:t>
                      </a:r>
                    </a:p>
                  </a:txBody>
                  <a:tcPr/>
                </a:tc>
                <a:tc>
                  <a:txBody>
                    <a:bodyPr/>
                    <a:lstStyle/>
                    <a:p>
                      <a:r>
                        <a:rPr lang="en-US" sz="1400" dirty="0"/>
                        <a:t>&lt;/= </a:t>
                      </a:r>
                      <a:r>
                        <a:rPr lang="en-US" sz="1400" b="1" dirty="0"/>
                        <a:t>5.2</a:t>
                      </a:r>
                    </a:p>
                  </a:txBody>
                  <a:tcPr/>
                </a:tc>
                <a:tc>
                  <a:txBody>
                    <a:bodyPr/>
                    <a:lstStyle/>
                    <a:p>
                      <a:r>
                        <a:rPr lang="en-US" sz="1400" dirty="0"/>
                        <a:t>&lt;/= 7.4</a:t>
                      </a:r>
                    </a:p>
                  </a:txBody>
                  <a:tcPr/>
                </a:tc>
                <a:tc>
                  <a:txBody>
                    <a:bodyPr/>
                    <a:lstStyle/>
                    <a:p>
                      <a:r>
                        <a:rPr lang="en-US" sz="1400" dirty="0"/>
                        <a:t>&lt;/= 6.7</a:t>
                      </a:r>
                    </a:p>
                  </a:txBody>
                  <a:tcPr/>
                </a:tc>
                <a:extLst>
                  <a:ext uri="{0D108BD9-81ED-4DB2-BD59-A6C34878D82A}">
                    <a16:rowId xmlns:a16="http://schemas.microsoft.com/office/drawing/2014/main" val="217746331"/>
                  </a:ext>
                </a:extLst>
              </a:tr>
            </a:tbl>
          </a:graphicData>
        </a:graphic>
      </p:graphicFrame>
    </p:spTree>
    <p:extLst>
      <p:ext uri="{BB962C8B-B14F-4D97-AF65-F5344CB8AC3E}">
        <p14:creationId xmlns:p14="http://schemas.microsoft.com/office/powerpoint/2010/main" val="1117863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169F2FC-C571-0E80-2DE9-106D0DB32491}"/>
              </a:ext>
            </a:extLst>
          </p:cNvPr>
          <p:cNvSpPr>
            <a:spLocks noGrp="1"/>
          </p:cNvSpPr>
          <p:nvPr>
            <p:ph type="sldNum" sz="quarter" idx="16"/>
          </p:nvPr>
        </p:nvSpPr>
        <p:spPr/>
        <p:txBody>
          <a:bodyPr/>
          <a:lstStyle/>
          <a:p>
            <a:fld id="{E917DE0E-AFB1-41FD-BC35-27DB61CA125F}" type="slidenum">
              <a:rPr lang="en-AU" smtClean="0"/>
              <a:pPr/>
              <a:t>50</a:t>
            </a:fld>
            <a:endParaRPr lang="en-AU"/>
          </a:p>
        </p:txBody>
      </p:sp>
      <p:sp>
        <p:nvSpPr>
          <p:cNvPr id="6" name="Text Placeholder 5">
            <a:extLst>
              <a:ext uri="{FF2B5EF4-FFF2-40B4-BE49-F238E27FC236}">
                <a16:creationId xmlns:a16="http://schemas.microsoft.com/office/drawing/2014/main" id="{D12EB45A-F24B-EA95-8FEA-F748B148F023}"/>
              </a:ext>
            </a:extLst>
          </p:cNvPr>
          <p:cNvSpPr>
            <a:spLocks noGrp="1"/>
          </p:cNvSpPr>
          <p:nvPr>
            <p:ph type="body" sz="quarter" idx="14"/>
          </p:nvPr>
        </p:nvSpPr>
        <p:spPr/>
        <p:txBody>
          <a:bodyPr/>
          <a:lstStyle/>
          <a:p>
            <a:r>
              <a:rPr lang="en-AU" dirty="0"/>
              <a:t>What’s new…</a:t>
            </a:r>
          </a:p>
        </p:txBody>
      </p:sp>
      <p:sp>
        <p:nvSpPr>
          <p:cNvPr id="8" name="Title 7">
            <a:extLst>
              <a:ext uri="{FF2B5EF4-FFF2-40B4-BE49-F238E27FC236}">
                <a16:creationId xmlns:a16="http://schemas.microsoft.com/office/drawing/2014/main" id="{CAF8854D-BC3A-5A2B-7E6D-CA488D1B644E}"/>
              </a:ext>
            </a:extLst>
          </p:cNvPr>
          <p:cNvSpPr txBox="1">
            <a:spLocks noGrp="1"/>
          </p:cNvSpPr>
          <p:nvPr>
            <p:ph type="title"/>
          </p:nvPr>
        </p:nvSpPr>
        <p:spPr>
          <a:xfrm>
            <a:off x="407368" y="1124744"/>
            <a:ext cx="9601065" cy="497059"/>
          </a:xfrm>
          <a:prstGeom prst="rect">
            <a:avLst/>
          </a:prstGeom>
          <a:noFill/>
        </p:spPr>
        <p:txBody>
          <a:bodyPr wrap="none" rtlCol="0">
            <a:spAutoFit/>
          </a:bodyPr>
          <a:lstStyle/>
          <a:p>
            <a:r>
              <a:rPr lang="en-US" sz="3200" dirty="0">
                <a:latin typeface="Century Gothic" panose="020B0502020202020204" pitchFamily="34" charset="0"/>
              </a:rPr>
              <a:t>RSV vaccination for mothers &amp; babies</a:t>
            </a:r>
          </a:p>
        </p:txBody>
      </p:sp>
      <p:pic>
        <p:nvPicPr>
          <p:cNvPr id="10" name="Picture 9" descr="A baby holding a book&#10;&#10;AI-generated content may be incorrect.">
            <a:extLst>
              <a:ext uri="{FF2B5EF4-FFF2-40B4-BE49-F238E27FC236}">
                <a16:creationId xmlns:a16="http://schemas.microsoft.com/office/drawing/2014/main" id="{7A4869E1-EDA0-EF0C-8A49-45D56A0B809C}"/>
              </a:ext>
            </a:extLst>
          </p:cNvPr>
          <p:cNvPicPr>
            <a:picLocks noChangeAspect="1"/>
          </p:cNvPicPr>
          <p:nvPr/>
        </p:nvPicPr>
        <p:blipFill>
          <a:blip r:embed="rId2"/>
          <a:stretch>
            <a:fillRect/>
          </a:stretch>
        </p:blipFill>
        <p:spPr>
          <a:xfrm>
            <a:off x="415516" y="1740455"/>
            <a:ext cx="7465166" cy="4856897"/>
          </a:xfrm>
          <a:prstGeom prst="rect">
            <a:avLst/>
          </a:prstGeom>
        </p:spPr>
      </p:pic>
    </p:spTree>
    <p:extLst>
      <p:ext uri="{BB962C8B-B14F-4D97-AF65-F5344CB8AC3E}">
        <p14:creationId xmlns:p14="http://schemas.microsoft.com/office/powerpoint/2010/main" val="577263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E84AF9C-F86B-353B-05A0-34F016B935BC}"/>
              </a:ext>
            </a:extLst>
          </p:cNvPr>
          <p:cNvSpPr>
            <a:spLocks noGrp="1"/>
          </p:cNvSpPr>
          <p:nvPr>
            <p:ph type="sldNum" sz="quarter" idx="16"/>
          </p:nvPr>
        </p:nvSpPr>
        <p:spPr/>
        <p:txBody>
          <a:bodyPr/>
          <a:lstStyle/>
          <a:p>
            <a:fld id="{E917DE0E-AFB1-41FD-BC35-27DB61CA125F}" type="slidenum">
              <a:rPr lang="en-AU" smtClean="0"/>
              <a:pPr/>
              <a:t>51</a:t>
            </a:fld>
            <a:endParaRPr lang="en-AU"/>
          </a:p>
        </p:txBody>
      </p:sp>
      <p:sp>
        <p:nvSpPr>
          <p:cNvPr id="7" name="Text Placeholder 2">
            <a:extLst>
              <a:ext uri="{FF2B5EF4-FFF2-40B4-BE49-F238E27FC236}">
                <a16:creationId xmlns:a16="http://schemas.microsoft.com/office/drawing/2014/main" id="{D2E06DBB-D896-548F-8848-2171CCB78158}"/>
              </a:ext>
            </a:extLst>
          </p:cNvPr>
          <p:cNvSpPr>
            <a:spLocks noGrp="1"/>
          </p:cNvSpPr>
          <p:nvPr>
            <p:ph type="title"/>
          </p:nvPr>
        </p:nvSpPr>
        <p:spPr>
          <a:xfrm>
            <a:off x="407368" y="1052736"/>
            <a:ext cx="9601200" cy="496888"/>
          </a:xfrm>
        </p:spPr>
        <p:txBody>
          <a:bodyPr/>
          <a:lstStyle/>
          <a:p>
            <a:pPr>
              <a:buNone/>
            </a:pPr>
            <a:r>
              <a:rPr lang="en-US" dirty="0">
                <a:latin typeface="Century Gothic"/>
                <a:ea typeface="Calibri Light"/>
                <a:cs typeface="Calibri Light"/>
              </a:rPr>
              <a:t>The impact of RSV vaccination...</a:t>
            </a:r>
            <a:endParaRPr lang="en-US" dirty="0">
              <a:latin typeface="Century Gothic"/>
            </a:endParaRPr>
          </a:p>
        </p:txBody>
      </p:sp>
      <p:pic>
        <p:nvPicPr>
          <p:cNvPr id="8" name="Content Placeholder 3">
            <a:extLst>
              <a:ext uri="{FF2B5EF4-FFF2-40B4-BE49-F238E27FC236}">
                <a16:creationId xmlns:a16="http://schemas.microsoft.com/office/drawing/2014/main" id="{25DE709D-335E-C458-5E0C-4EFF8F9844A6}"/>
              </a:ext>
            </a:extLst>
          </p:cNvPr>
          <p:cNvPicPr>
            <a:picLocks noChangeAspect="1"/>
          </p:cNvPicPr>
          <p:nvPr/>
        </p:nvPicPr>
        <p:blipFill>
          <a:blip r:embed="rId2"/>
          <a:stretch>
            <a:fillRect/>
          </a:stretch>
        </p:blipFill>
        <p:spPr>
          <a:xfrm>
            <a:off x="263352" y="1845988"/>
            <a:ext cx="7696888" cy="4572574"/>
          </a:xfrm>
          <a:prstGeom prst="rect">
            <a:avLst/>
          </a:prstGeom>
        </p:spPr>
      </p:pic>
    </p:spTree>
    <p:extLst>
      <p:ext uri="{BB962C8B-B14F-4D97-AF65-F5344CB8AC3E}">
        <p14:creationId xmlns:p14="http://schemas.microsoft.com/office/powerpoint/2010/main" val="1557213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0F54E96-B41B-A350-581C-93E3A2496088}"/>
              </a:ext>
            </a:extLst>
          </p:cNvPr>
          <p:cNvSpPr>
            <a:spLocks noGrp="1"/>
          </p:cNvSpPr>
          <p:nvPr>
            <p:ph sz="quarter" idx="11"/>
          </p:nvPr>
        </p:nvSpPr>
        <p:spPr/>
        <p:txBody>
          <a:bodyPr/>
          <a:lstStyle/>
          <a:p>
            <a:r>
              <a:rPr lang="en-US" dirty="0">
                <a:latin typeface="Century Gothic" panose="020B0502020202020204" pitchFamily="34" charset="0"/>
              </a:rPr>
              <a:t>Pertussis (</a:t>
            </a:r>
            <a:r>
              <a:rPr lang="en-US" dirty="0" err="1">
                <a:latin typeface="Century Gothic" panose="020B0502020202020204" pitchFamily="34" charset="0"/>
              </a:rPr>
              <a:t>DTPa</a:t>
            </a:r>
            <a:r>
              <a:rPr lang="en-US" dirty="0">
                <a:latin typeface="Century Gothic" panose="020B0502020202020204" pitchFamily="34" charset="0"/>
              </a:rPr>
              <a:t>) ideally from 20-32 weeks, but funded up until birth</a:t>
            </a:r>
          </a:p>
          <a:p>
            <a:r>
              <a:rPr lang="en-AU" dirty="0">
                <a:latin typeface="Century Gothic" panose="020B0502020202020204" pitchFamily="34" charset="0"/>
              </a:rPr>
              <a:t>If a woman has received </a:t>
            </a:r>
            <a:r>
              <a:rPr lang="en-AU" dirty="0" err="1">
                <a:latin typeface="Century Gothic" panose="020B0502020202020204" pitchFamily="34" charset="0"/>
              </a:rPr>
              <a:t>DTPa</a:t>
            </a:r>
            <a:r>
              <a:rPr lang="en-AU" dirty="0">
                <a:latin typeface="Century Gothic" panose="020B0502020202020204" pitchFamily="34" charset="0"/>
              </a:rPr>
              <a:t> before 20 weeks, it does not have to be repeated in the current pregnancy.  The data shows transfer of antibodies as early as 13 weeks</a:t>
            </a:r>
          </a:p>
          <a:p>
            <a:r>
              <a:rPr lang="en-AU" dirty="0">
                <a:latin typeface="Century Gothic" panose="020B0502020202020204" pitchFamily="34" charset="0"/>
              </a:rPr>
              <a:t>Recommend </a:t>
            </a:r>
            <a:r>
              <a:rPr lang="en-AU" dirty="0" err="1">
                <a:latin typeface="Century Gothic" panose="020B0502020202020204" pitchFamily="34" charset="0"/>
              </a:rPr>
              <a:t>DTPa</a:t>
            </a:r>
            <a:r>
              <a:rPr lang="en-AU" dirty="0">
                <a:latin typeface="Century Gothic" panose="020B0502020202020204" pitchFamily="34" charset="0"/>
              </a:rPr>
              <a:t> booster for all close contacts of baby (not funded however)</a:t>
            </a:r>
          </a:p>
          <a:p>
            <a:endParaRPr lang="en-AU" dirty="0">
              <a:latin typeface="Century Gothic" panose="020B0502020202020204" pitchFamily="34" charset="0"/>
            </a:endParaRPr>
          </a:p>
          <a:p>
            <a:r>
              <a:rPr lang="en-AU" dirty="0">
                <a:latin typeface="Century Gothic" panose="020B0502020202020204" pitchFamily="34" charset="0"/>
              </a:rPr>
              <a:t>Influenza vaccine can be administered at any gestation and provides additional protection for the first six months of an infant’s life </a:t>
            </a:r>
          </a:p>
          <a:p>
            <a:endParaRPr lang="en-AU" dirty="0"/>
          </a:p>
        </p:txBody>
      </p:sp>
      <p:sp>
        <p:nvSpPr>
          <p:cNvPr id="3" name="Title 2">
            <a:extLst>
              <a:ext uri="{FF2B5EF4-FFF2-40B4-BE49-F238E27FC236}">
                <a16:creationId xmlns:a16="http://schemas.microsoft.com/office/drawing/2014/main" id="{DA81E6EA-223A-FB41-5FDB-7E73CCD6FE6F}"/>
              </a:ext>
            </a:extLst>
          </p:cNvPr>
          <p:cNvSpPr>
            <a:spLocks noGrp="1"/>
          </p:cNvSpPr>
          <p:nvPr>
            <p:ph type="title"/>
          </p:nvPr>
        </p:nvSpPr>
        <p:spPr>
          <a:xfrm>
            <a:off x="407702" y="1267203"/>
            <a:ext cx="9601065" cy="523220"/>
          </a:xfrm>
        </p:spPr>
        <p:txBody>
          <a:bodyPr/>
          <a:lstStyle/>
          <a:p>
            <a:r>
              <a:rPr lang="en-US" sz="4000" dirty="0">
                <a:solidFill>
                  <a:schemeClr val="accent1"/>
                </a:solidFill>
                <a:latin typeface="Century Gothic" panose="020B0502020202020204" pitchFamily="34" charset="0"/>
              </a:rPr>
              <a:t>Pertussis &amp; influenza vaccination</a:t>
            </a:r>
            <a:endParaRPr lang="en-AU" dirty="0"/>
          </a:p>
        </p:txBody>
      </p:sp>
      <p:sp>
        <p:nvSpPr>
          <p:cNvPr id="5" name="Slide Number Placeholder 4">
            <a:extLst>
              <a:ext uri="{FF2B5EF4-FFF2-40B4-BE49-F238E27FC236}">
                <a16:creationId xmlns:a16="http://schemas.microsoft.com/office/drawing/2014/main" id="{57D762FB-30A2-55A2-48C1-10C2992182E7}"/>
              </a:ext>
            </a:extLst>
          </p:cNvPr>
          <p:cNvSpPr>
            <a:spLocks noGrp="1"/>
          </p:cNvSpPr>
          <p:nvPr>
            <p:ph type="sldNum" sz="quarter" idx="16"/>
          </p:nvPr>
        </p:nvSpPr>
        <p:spPr/>
        <p:txBody>
          <a:bodyPr/>
          <a:lstStyle/>
          <a:p>
            <a:fld id="{E917DE0E-AFB1-41FD-BC35-27DB61CA125F}" type="slidenum">
              <a:rPr lang="en-AU" smtClean="0"/>
              <a:pPr/>
              <a:t>52</a:t>
            </a:fld>
            <a:endParaRPr lang="en-AU"/>
          </a:p>
        </p:txBody>
      </p:sp>
    </p:spTree>
    <p:extLst>
      <p:ext uri="{BB962C8B-B14F-4D97-AF65-F5344CB8AC3E}">
        <p14:creationId xmlns:p14="http://schemas.microsoft.com/office/powerpoint/2010/main" val="695533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35F6E82-3DAA-D699-A174-3F459736927D}"/>
              </a:ext>
            </a:extLst>
          </p:cNvPr>
          <p:cNvSpPr>
            <a:spLocks noGrp="1"/>
          </p:cNvSpPr>
          <p:nvPr>
            <p:ph sz="quarter" idx="11"/>
          </p:nvPr>
        </p:nvSpPr>
        <p:spPr>
          <a:xfrm>
            <a:off x="407368" y="5054700"/>
            <a:ext cx="11376311" cy="1079527"/>
          </a:xfrm>
        </p:spPr>
        <p:txBody>
          <a:bodyPr/>
          <a:lstStyle/>
          <a:p>
            <a:r>
              <a:rPr lang="en-US" dirty="0">
                <a:ea typeface="Calibri"/>
                <a:cs typeface="Calibri"/>
              </a:rPr>
              <a:t>Please note that screening as "increased risk" for preeclampsia does not preclude GP Shared Care – care will only need to be transferred if preeclampsia or other complications develop.</a:t>
            </a:r>
            <a:endParaRPr lang="en-US" dirty="0"/>
          </a:p>
          <a:p>
            <a:endParaRPr lang="en-AU" dirty="0"/>
          </a:p>
        </p:txBody>
      </p:sp>
      <p:sp>
        <p:nvSpPr>
          <p:cNvPr id="3" name="Title 2">
            <a:extLst>
              <a:ext uri="{FF2B5EF4-FFF2-40B4-BE49-F238E27FC236}">
                <a16:creationId xmlns:a16="http://schemas.microsoft.com/office/drawing/2014/main" id="{F8D02D19-63F4-104F-A45A-C1E0BE9CCA76}"/>
              </a:ext>
            </a:extLst>
          </p:cNvPr>
          <p:cNvSpPr>
            <a:spLocks noGrp="1"/>
          </p:cNvSpPr>
          <p:nvPr>
            <p:ph type="title"/>
          </p:nvPr>
        </p:nvSpPr>
        <p:spPr>
          <a:xfrm>
            <a:off x="407702" y="1267203"/>
            <a:ext cx="9601065" cy="1020279"/>
          </a:xfrm>
        </p:spPr>
        <p:txBody>
          <a:bodyPr/>
          <a:lstStyle/>
          <a:p>
            <a:r>
              <a:rPr lang="en-US" sz="4000" dirty="0">
                <a:latin typeface="Century Gothic" panose="020B0502020202020204" pitchFamily="34" charset="0"/>
              </a:rPr>
              <a:t>Preterm birth prevention</a:t>
            </a:r>
            <a:br>
              <a:rPr lang="en-US" sz="4000" dirty="0">
                <a:latin typeface="Century Gothic" panose="020B0502020202020204" pitchFamily="34" charset="0"/>
              </a:rPr>
            </a:br>
            <a:endParaRPr lang="en-AU" dirty="0"/>
          </a:p>
        </p:txBody>
      </p:sp>
      <p:sp>
        <p:nvSpPr>
          <p:cNvPr id="5" name="Slide Number Placeholder 4">
            <a:extLst>
              <a:ext uri="{FF2B5EF4-FFF2-40B4-BE49-F238E27FC236}">
                <a16:creationId xmlns:a16="http://schemas.microsoft.com/office/drawing/2014/main" id="{8256D878-1FE9-C0A2-6C2F-F3F4B417D7A8}"/>
              </a:ext>
            </a:extLst>
          </p:cNvPr>
          <p:cNvSpPr>
            <a:spLocks noGrp="1"/>
          </p:cNvSpPr>
          <p:nvPr>
            <p:ph type="sldNum" sz="quarter" idx="16"/>
          </p:nvPr>
        </p:nvSpPr>
        <p:spPr/>
        <p:txBody>
          <a:bodyPr/>
          <a:lstStyle/>
          <a:p>
            <a:fld id="{E917DE0E-AFB1-41FD-BC35-27DB61CA125F}" type="slidenum">
              <a:rPr lang="en-AU" smtClean="0"/>
              <a:pPr/>
              <a:t>53</a:t>
            </a:fld>
            <a:endParaRPr lang="en-AU"/>
          </a:p>
        </p:txBody>
      </p:sp>
      <p:sp>
        <p:nvSpPr>
          <p:cNvPr id="6" name="Text Placeholder 5">
            <a:extLst>
              <a:ext uri="{FF2B5EF4-FFF2-40B4-BE49-F238E27FC236}">
                <a16:creationId xmlns:a16="http://schemas.microsoft.com/office/drawing/2014/main" id="{0F9C4432-0D8D-9F25-5C37-8C1E93E4FB92}"/>
              </a:ext>
            </a:extLst>
          </p:cNvPr>
          <p:cNvSpPr>
            <a:spLocks noGrp="1"/>
          </p:cNvSpPr>
          <p:nvPr>
            <p:ph type="body" sz="quarter" idx="14"/>
          </p:nvPr>
        </p:nvSpPr>
        <p:spPr/>
        <p:txBody>
          <a:bodyPr/>
          <a:lstStyle/>
          <a:p>
            <a:r>
              <a:rPr lang="en-AU" dirty="0"/>
              <a:t>What’s new…</a:t>
            </a:r>
          </a:p>
        </p:txBody>
      </p:sp>
      <p:pic>
        <p:nvPicPr>
          <p:cNvPr id="8" name="Picture 7" descr="A diagram of a pregnancy&#10;&#10;AI-generated content may be incorrect.">
            <a:extLst>
              <a:ext uri="{FF2B5EF4-FFF2-40B4-BE49-F238E27FC236}">
                <a16:creationId xmlns:a16="http://schemas.microsoft.com/office/drawing/2014/main" id="{D145A39A-8634-9B38-DF3E-6553EE328730}"/>
              </a:ext>
            </a:extLst>
          </p:cNvPr>
          <p:cNvPicPr>
            <a:picLocks noChangeAspect="1"/>
          </p:cNvPicPr>
          <p:nvPr/>
        </p:nvPicPr>
        <p:blipFill>
          <a:blip r:embed="rId2"/>
          <a:stretch>
            <a:fillRect/>
          </a:stretch>
        </p:blipFill>
        <p:spPr>
          <a:xfrm>
            <a:off x="263352" y="1916832"/>
            <a:ext cx="6408712" cy="3111513"/>
          </a:xfrm>
          <a:prstGeom prst="rect">
            <a:avLst/>
          </a:prstGeom>
        </p:spPr>
      </p:pic>
    </p:spTree>
    <p:extLst>
      <p:ext uri="{BB962C8B-B14F-4D97-AF65-F5344CB8AC3E}">
        <p14:creationId xmlns:p14="http://schemas.microsoft.com/office/powerpoint/2010/main" val="470767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CB832AF-2243-7D12-184E-069A073AD4A7}"/>
              </a:ext>
            </a:extLst>
          </p:cNvPr>
          <p:cNvSpPr>
            <a:spLocks noGrp="1"/>
          </p:cNvSpPr>
          <p:nvPr>
            <p:ph sz="quarter" idx="11"/>
          </p:nvPr>
        </p:nvSpPr>
        <p:spPr/>
        <p:txBody>
          <a:bodyPr/>
          <a:lstStyle/>
          <a:p>
            <a:r>
              <a:rPr lang="en-AU" dirty="0"/>
              <a:t>Best efficacy </a:t>
            </a:r>
            <a:r>
              <a:rPr lang="en-AU" b="1" dirty="0"/>
              <a:t>between 16 and 24 weeks</a:t>
            </a:r>
          </a:p>
          <a:p>
            <a:r>
              <a:rPr lang="en-AU" dirty="0"/>
              <a:t>Offer transvaginal (TV) if significant </a:t>
            </a:r>
            <a:r>
              <a:rPr lang="en-AU" dirty="0" err="1"/>
              <a:t>Hx</a:t>
            </a:r>
            <a:r>
              <a:rPr lang="en-AU" dirty="0"/>
              <a:t> preterm birth/cervical surgery</a:t>
            </a:r>
          </a:p>
          <a:p>
            <a:r>
              <a:rPr lang="en-AU" dirty="0"/>
              <a:t>Otherwise, routine transabdominal (TA) screening at morphology scan</a:t>
            </a:r>
          </a:p>
          <a:p>
            <a:r>
              <a:rPr lang="en-AU" dirty="0"/>
              <a:t>Cut off TA: cervical length 35 mm (full bladder)</a:t>
            </a:r>
          </a:p>
          <a:p>
            <a:r>
              <a:rPr lang="en-AU" dirty="0"/>
              <a:t>TV if &lt;/= 35 mm TA or cervix cannot be seen across its entire length with certainty</a:t>
            </a:r>
          </a:p>
          <a:p>
            <a:r>
              <a:rPr lang="en-AU" dirty="0"/>
              <a:t>Cut off TV: &lt;/= 25 mm</a:t>
            </a:r>
          </a:p>
          <a:p>
            <a:r>
              <a:rPr lang="en-AU" dirty="0"/>
              <a:t>Shortened cervix: urgent referral and commence natural vaginal Progesterone pessaries (200 mg nocte) </a:t>
            </a:r>
            <a:r>
              <a:rPr lang="en-AU" i="1" dirty="0">
                <a:solidFill>
                  <a:schemeClr val="accent1"/>
                </a:solidFill>
              </a:rPr>
              <a:t>the same day </a:t>
            </a:r>
          </a:p>
          <a:p>
            <a:r>
              <a:rPr lang="en-AU" dirty="0"/>
              <a:t>Note that there are different streamlined Authority numbers depending on brand of progesterone: </a:t>
            </a:r>
            <a:r>
              <a:rPr lang="en-AU" b="1" dirty="0" err="1"/>
              <a:t>Uterogestan</a:t>
            </a:r>
            <a:r>
              <a:rPr lang="en-AU" b="1" dirty="0"/>
              <a:t> = 11835, </a:t>
            </a:r>
            <a:r>
              <a:rPr lang="en-AU" b="1" dirty="0" err="1"/>
              <a:t>Oripro</a:t>
            </a:r>
            <a:r>
              <a:rPr lang="en-AU" b="1" dirty="0"/>
              <a:t> = 11675</a:t>
            </a:r>
            <a:endParaRPr lang="en-AU" b="1" i="1" dirty="0"/>
          </a:p>
          <a:p>
            <a:endParaRPr lang="en-AU" dirty="0"/>
          </a:p>
        </p:txBody>
      </p:sp>
      <p:sp>
        <p:nvSpPr>
          <p:cNvPr id="3" name="Title 2">
            <a:extLst>
              <a:ext uri="{FF2B5EF4-FFF2-40B4-BE49-F238E27FC236}">
                <a16:creationId xmlns:a16="http://schemas.microsoft.com/office/drawing/2014/main" id="{C4EA95A3-DDCA-2D39-1D82-8FFD2F2B3D68}"/>
              </a:ext>
            </a:extLst>
          </p:cNvPr>
          <p:cNvSpPr>
            <a:spLocks noGrp="1"/>
          </p:cNvSpPr>
          <p:nvPr>
            <p:ph type="title"/>
          </p:nvPr>
        </p:nvSpPr>
        <p:spPr>
          <a:xfrm>
            <a:off x="407702" y="1267203"/>
            <a:ext cx="9601065" cy="523220"/>
          </a:xfrm>
        </p:spPr>
        <p:txBody>
          <a:bodyPr/>
          <a:lstStyle/>
          <a:p>
            <a:r>
              <a:rPr lang="en-US" sz="4000" dirty="0"/>
              <a:t>Cervical length measurement (Point 2)</a:t>
            </a:r>
            <a:endParaRPr lang="en-AU" dirty="0"/>
          </a:p>
        </p:txBody>
      </p:sp>
      <p:sp>
        <p:nvSpPr>
          <p:cNvPr id="5" name="Slide Number Placeholder 4">
            <a:extLst>
              <a:ext uri="{FF2B5EF4-FFF2-40B4-BE49-F238E27FC236}">
                <a16:creationId xmlns:a16="http://schemas.microsoft.com/office/drawing/2014/main" id="{A0687278-A929-0942-ECF2-8213D465002A}"/>
              </a:ext>
            </a:extLst>
          </p:cNvPr>
          <p:cNvSpPr>
            <a:spLocks noGrp="1"/>
          </p:cNvSpPr>
          <p:nvPr>
            <p:ph type="sldNum" sz="quarter" idx="16"/>
          </p:nvPr>
        </p:nvSpPr>
        <p:spPr/>
        <p:txBody>
          <a:bodyPr/>
          <a:lstStyle/>
          <a:p>
            <a:fld id="{E917DE0E-AFB1-41FD-BC35-27DB61CA125F}" type="slidenum">
              <a:rPr lang="en-AU" smtClean="0"/>
              <a:pPr/>
              <a:t>54</a:t>
            </a:fld>
            <a:endParaRPr lang="en-AU"/>
          </a:p>
        </p:txBody>
      </p:sp>
    </p:spTree>
    <p:extLst>
      <p:ext uri="{BB962C8B-B14F-4D97-AF65-F5344CB8AC3E}">
        <p14:creationId xmlns:p14="http://schemas.microsoft.com/office/powerpoint/2010/main" val="430234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C35942E-D0D9-BC79-0E3A-53D1B5998C60}"/>
              </a:ext>
            </a:extLst>
          </p:cNvPr>
          <p:cNvSpPr>
            <a:spLocks noGrp="1"/>
          </p:cNvSpPr>
          <p:nvPr>
            <p:ph sz="quarter" idx="11"/>
          </p:nvPr>
        </p:nvSpPr>
        <p:spPr>
          <a:xfrm>
            <a:off x="508609" y="1700808"/>
            <a:ext cx="2735971" cy="3887787"/>
          </a:xfrm>
        </p:spPr>
        <p:txBody>
          <a:bodyPr/>
          <a:lstStyle/>
          <a:p>
            <a:r>
              <a:rPr lang="en-US" dirty="0">
                <a:solidFill>
                  <a:srgbClr val="0D3078"/>
                </a:solidFill>
                <a:latin typeface="Century Gothic" panose="020B0502020202020204" pitchFamily="34" charset="0"/>
              </a:rPr>
              <a:t>Use of vaginal progesterone (200mg each evening) if the length of cervix is 25mm or less. </a:t>
            </a:r>
            <a:r>
              <a:rPr lang="en-AU" dirty="0">
                <a:solidFill>
                  <a:srgbClr val="0D3078"/>
                </a:solidFill>
                <a:latin typeface="Century Gothic" panose="020B0502020202020204" pitchFamily="34" charset="0"/>
                <a:cs typeface="Heebo" pitchFamily="2" charset="-79"/>
              </a:rPr>
              <a:t>This treatment should continue until 36 weeks gestation.</a:t>
            </a:r>
            <a:endParaRPr lang="en-US" dirty="0">
              <a:solidFill>
                <a:srgbClr val="0D3078"/>
              </a:solidFill>
              <a:latin typeface="Century Gothic" panose="020B0502020202020204" pitchFamily="34" charset="0"/>
            </a:endParaRPr>
          </a:p>
          <a:p>
            <a:endParaRPr lang="en-AU" dirty="0"/>
          </a:p>
        </p:txBody>
      </p:sp>
      <p:sp>
        <p:nvSpPr>
          <p:cNvPr id="3" name="Title 2">
            <a:extLst>
              <a:ext uri="{FF2B5EF4-FFF2-40B4-BE49-F238E27FC236}">
                <a16:creationId xmlns:a16="http://schemas.microsoft.com/office/drawing/2014/main" id="{C6342D84-FB6D-B746-D90C-7DF048F032AA}"/>
              </a:ext>
            </a:extLst>
          </p:cNvPr>
          <p:cNvSpPr>
            <a:spLocks noGrp="1"/>
          </p:cNvSpPr>
          <p:nvPr>
            <p:ph type="title"/>
          </p:nvPr>
        </p:nvSpPr>
        <p:spPr>
          <a:xfrm>
            <a:off x="407368" y="908720"/>
            <a:ext cx="2448272" cy="497059"/>
          </a:xfrm>
        </p:spPr>
        <p:txBody>
          <a:bodyPr/>
          <a:lstStyle/>
          <a:p>
            <a:r>
              <a:rPr lang="en-AU" dirty="0"/>
              <a:t>Point 1</a:t>
            </a:r>
          </a:p>
        </p:txBody>
      </p:sp>
      <p:sp>
        <p:nvSpPr>
          <p:cNvPr id="5" name="Slide Number Placeholder 4">
            <a:extLst>
              <a:ext uri="{FF2B5EF4-FFF2-40B4-BE49-F238E27FC236}">
                <a16:creationId xmlns:a16="http://schemas.microsoft.com/office/drawing/2014/main" id="{2B5C66BF-E2EE-AB26-4450-47008608A65B}"/>
              </a:ext>
            </a:extLst>
          </p:cNvPr>
          <p:cNvSpPr>
            <a:spLocks noGrp="1"/>
          </p:cNvSpPr>
          <p:nvPr>
            <p:ph type="sldNum" sz="quarter" idx="16"/>
          </p:nvPr>
        </p:nvSpPr>
        <p:spPr/>
        <p:txBody>
          <a:bodyPr/>
          <a:lstStyle/>
          <a:p>
            <a:fld id="{E917DE0E-AFB1-41FD-BC35-27DB61CA125F}" type="slidenum">
              <a:rPr lang="en-AU" smtClean="0"/>
              <a:pPr/>
              <a:t>55</a:t>
            </a:fld>
            <a:endParaRPr lang="en-AU"/>
          </a:p>
        </p:txBody>
      </p:sp>
      <p:sp>
        <p:nvSpPr>
          <p:cNvPr id="7" name="Title 2">
            <a:extLst>
              <a:ext uri="{FF2B5EF4-FFF2-40B4-BE49-F238E27FC236}">
                <a16:creationId xmlns:a16="http://schemas.microsoft.com/office/drawing/2014/main" id="{1A8E1A28-4F87-796F-0A7F-9524AED5DD9C}"/>
              </a:ext>
            </a:extLst>
          </p:cNvPr>
          <p:cNvSpPr txBox="1">
            <a:spLocks/>
          </p:cNvSpPr>
          <p:nvPr/>
        </p:nvSpPr>
        <p:spPr>
          <a:xfrm>
            <a:off x="3579644" y="894137"/>
            <a:ext cx="2448272" cy="497059"/>
          </a:xfrm>
          <a:prstGeom prst="rect">
            <a:avLst/>
          </a:prstGeom>
        </p:spPr>
        <p:txBody>
          <a:bodyPr vert="horz" lIns="0" tIns="0" rIns="0" bIns="0" rtlCol="0" anchor="t">
            <a:spAutoFit/>
          </a:bodyPr>
          <a:lstStyle>
            <a:lvl1pPr algn="l" defTabSz="914400" rtl="0" eaLnBrk="1" latinLnBrk="0" hangingPunct="1">
              <a:lnSpc>
                <a:spcPct val="85000"/>
              </a:lnSpc>
              <a:spcBef>
                <a:spcPct val="0"/>
              </a:spcBef>
              <a:buNone/>
              <a:defRPr sz="3800" b="0" kern="1200">
                <a:solidFill>
                  <a:srgbClr val="DA7FAB"/>
                </a:solidFill>
                <a:latin typeface="+mj-lt"/>
                <a:ea typeface="+mj-ea"/>
                <a:cs typeface="+mj-cs"/>
              </a:defRPr>
            </a:lvl1pPr>
          </a:lstStyle>
          <a:p>
            <a:r>
              <a:rPr lang="en-AU" dirty="0"/>
              <a:t>Point 5</a:t>
            </a:r>
          </a:p>
        </p:txBody>
      </p:sp>
      <p:sp>
        <p:nvSpPr>
          <p:cNvPr id="9" name="Content Placeholder 1">
            <a:extLst>
              <a:ext uri="{FF2B5EF4-FFF2-40B4-BE49-F238E27FC236}">
                <a16:creationId xmlns:a16="http://schemas.microsoft.com/office/drawing/2014/main" id="{8166FB28-8994-5E8A-3368-34AAFD5EEABD}"/>
              </a:ext>
            </a:extLst>
          </p:cNvPr>
          <p:cNvSpPr txBox="1">
            <a:spLocks/>
          </p:cNvSpPr>
          <p:nvPr/>
        </p:nvSpPr>
        <p:spPr>
          <a:xfrm>
            <a:off x="3596621" y="1695426"/>
            <a:ext cx="2808311" cy="4536504"/>
          </a:xfrm>
          <a:prstGeom prst="rect">
            <a:avLst/>
          </a:prstGeom>
        </p:spPr>
        <p:txBody>
          <a:bodyPr vert="horz" lIns="0" tIns="0" rIns="0" bIns="0" numCol="2" spcCol="270000" rtlCol="0">
            <a:normAutofit/>
          </a:bodyPr>
          <a:lstStyle>
            <a:lvl1pPr marL="0" indent="0" algn="l" defTabSz="914400" rtl="0" eaLnBrk="1" latinLnBrk="0" hangingPunct="1">
              <a:spcBef>
                <a:spcPts val="300"/>
              </a:spcBef>
              <a:spcAft>
                <a:spcPts val="300"/>
              </a:spcAft>
              <a:buClr>
                <a:schemeClr val="tx1"/>
              </a:buClr>
              <a:buFont typeface="Arial" pitchFamily="34" charset="0"/>
              <a:buNone/>
              <a:defRPr sz="1400" kern="1200">
                <a:solidFill>
                  <a:srgbClr val="0E3178"/>
                </a:solidFill>
                <a:latin typeface="+mn-lt"/>
                <a:ea typeface="+mn-ea"/>
                <a:cs typeface="+mn-cs"/>
              </a:defRPr>
            </a:lvl1pPr>
            <a:lvl2pPr marL="266700" indent="-266700" algn="l" defTabSz="914400" rtl="0" eaLnBrk="1" latinLnBrk="0" hangingPunct="1">
              <a:spcBef>
                <a:spcPts val="300"/>
              </a:spcBef>
              <a:spcAft>
                <a:spcPts val="300"/>
              </a:spcAft>
              <a:buClr>
                <a:srgbClr val="0E3178"/>
              </a:buClr>
              <a:buFont typeface="Arial" panose="020B0604020202020204" pitchFamily="34" charset="0"/>
              <a:buChar char="•"/>
              <a:defRPr sz="1400" kern="1200">
                <a:solidFill>
                  <a:srgbClr val="0E3178"/>
                </a:solidFill>
                <a:latin typeface="+mn-lt"/>
                <a:ea typeface="+mn-ea"/>
                <a:cs typeface="+mn-cs"/>
              </a:defRPr>
            </a:lvl2pPr>
            <a:lvl3pPr marL="534988" indent="-268288" algn="l" defTabSz="914400" rtl="0" eaLnBrk="1" latinLnBrk="0" hangingPunct="1">
              <a:spcBef>
                <a:spcPts val="300"/>
              </a:spcBef>
              <a:spcAft>
                <a:spcPts val="300"/>
              </a:spcAft>
              <a:buClr>
                <a:srgbClr val="0E3178"/>
              </a:buClr>
              <a:buFont typeface="Arial Rounded MT"/>
              <a:buChar char="–"/>
              <a:defRPr sz="1400" kern="1200">
                <a:solidFill>
                  <a:srgbClr val="0E3178"/>
                </a:solidFill>
                <a:latin typeface="+mn-lt"/>
                <a:ea typeface="+mn-ea"/>
                <a:cs typeface="+mn-cs"/>
              </a:defRPr>
            </a:lvl3pPr>
            <a:lvl4pPr marL="801688" indent="-266700" algn="l" defTabSz="914400" rtl="0" eaLnBrk="1" latinLnBrk="0" hangingPunct="1">
              <a:spcBef>
                <a:spcPts val="300"/>
              </a:spcBef>
              <a:spcAft>
                <a:spcPts val="300"/>
              </a:spcAft>
              <a:buClr>
                <a:srgbClr val="0E3178"/>
              </a:buClr>
              <a:buFont typeface="Arial" panose="020B0604020202020204" pitchFamily="34" charset="0"/>
              <a:buChar char="•"/>
              <a:defRPr lang="en-US" sz="1400" kern="1200" baseline="0">
                <a:solidFill>
                  <a:srgbClr val="0E3178"/>
                </a:solidFill>
                <a:latin typeface="+mn-lt"/>
                <a:ea typeface="+mn-ea"/>
                <a:cs typeface="+mn-cs"/>
              </a:defRPr>
            </a:lvl4pPr>
            <a:lvl5pPr marL="0" indent="0" algn="l" defTabSz="914400" rtl="0" eaLnBrk="1" latinLnBrk="0" hangingPunct="1">
              <a:spcBef>
                <a:spcPts val="1200"/>
              </a:spcBef>
              <a:spcAft>
                <a:spcPts val="600"/>
              </a:spcAft>
              <a:buFont typeface="Arial" pitchFamily="34" charset="0"/>
              <a:buNone/>
              <a:defRPr sz="2000" b="1" kern="1200" baseline="0">
                <a:solidFill>
                  <a:srgbClr val="DA7FAB"/>
                </a:solidFill>
                <a:latin typeface="+mn-lt"/>
                <a:ea typeface="+mn-ea"/>
                <a:cs typeface="+mn-cs"/>
              </a:defRPr>
            </a:lvl5pPr>
            <a:lvl6pPr marL="0" indent="0" algn="l" defTabSz="914400" rtl="0" eaLnBrk="1" latinLnBrk="0" hangingPunct="1">
              <a:spcBef>
                <a:spcPts val="600"/>
              </a:spcBef>
              <a:spcAft>
                <a:spcPts val="600"/>
              </a:spcAft>
              <a:buFont typeface="Arial" pitchFamily="34" charset="0"/>
              <a:buNone/>
              <a:defRPr sz="1600" b="1" kern="1200">
                <a:solidFill>
                  <a:srgbClr val="9697CB"/>
                </a:solidFill>
                <a:latin typeface="+mn-lt"/>
                <a:ea typeface="+mn-ea"/>
                <a:cs typeface="+mn-cs"/>
              </a:defRPr>
            </a:lvl6pPr>
            <a:lvl7pPr marL="266700" indent="-266700" algn="l" defTabSz="914400" rtl="0" eaLnBrk="1" latinLnBrk="0" hangingPunct="1">
              <a:spcBef>
                <a:spcPts val="300"/>
              </a:spcBef>
              <a:spcAft>
                <a:spcPts val="300"/>
              </a:spcAft>
              <a:buClr>
                <a:srgbClr val="0E3178"/>
              </a:buClr>
              <a:buFont typeface="+mj-lt"/>
              <a:buAutoNum type="arabicPeriod"/>
              <a:defRPr sz="1400" kern="1200">
                <a:solidFill>
                  <a:srgbClr val="0E3178"/>
                </a:solidFill>
                <a:latin typeface="+mn-lt"/>
                <a:ea typeface="+mn-ea"/>
                <a:cs typeface="+mn-cs"/>
              </a:defRPr>
            </a:lvl7pPr>
            <a:lvl8pPr marL="534988" indent="-268288" algn="l" defTabSz="914400" rtl="0" eaLnBrk="1" latinLnBrk="0" hangingPunct="1">
              <a:spcBef>
                <a:spcPts val="300"/>
              </a:spcBef>
              <a:spcAft>
                <a:spcPts val="300"/>
              </a:spcAft>
              <a:buClr>
                <a:srgbClr val="0E3178"/>
              </a:buClr>
              <a:buFont typeface="+mj-lt"/>
              <a:buAutoNum type="alphaLcPeriod"/>
              <a:defRPr sz="1400" kern="1200">
                <a:solidFill>
                  <a:srgbClr val="0E3178"/>
                </a:solidFill>
                <a:latin typeface="+mn-lt"/>
                <a:ea typeface="+mn-ea"/>
                <a:cs typeface="+mn-cs"/>
              </a:defRPr>
            </a:lvl8pPr>
            <a:lvl9pPr marL="0" indent="0" algn="l" defTabSz="914400" rtl="0" eaLnBrk="1" latinLnBrk="0" hangingPunct="1">
              <a:spcBef>
                <a:spcPts val="600"/>
              </a:spcBef>
              <a:spcAft>
                <a:spcPts val="600"/>
              </a:spcAft>
              <a:buFont typeface="Arial" pitchFamily="34" charset="0"/>
              <a:buNone/>
              <a:defRPr sz="1600" kern="1200">
                <a:solidFill>
                  <a:srgbClr val="0E3178"/>
                </a:solidFill>
                <a:latin typeface="+mn-lt"/>
                <a:ea typeface="+mn-ea"/>
                <a:cs typeface="+mn-cs"/>
              </a:defRPr>
            </a:lvl9pPr>
          </a:lstStyle>
          <a:p>
            <a:r>
              <a:rPr lang="en-AU" dirty="0">
                <a:cs typeface="Heebo" pitchFamily="2" charset="-79"/>
              </a:rPr>
              <a:t>Vaginal progesterone 200mg pessaries are also to be prescribed for any case in which there is a history of spontaneous preterm birth in a previous pregnancy between 20 and 34 weeks gestation. The treatment is used each night from 16 to 36 weeks’ gestation.</a:t>
            </a:r>
            <a:endParaRPr lang="en-US" dirty="0"/>
          </a:p>
          <a:p>
            <a:endParaRPr lang="en-AU" dirty="0"/>
          </a:p>
        </p:txBody>
      </p:sp>
      <p:pic>
        <p:nvPicPr>
          <p:cNvPr id="10" name="Content Placeholder 5" descr="Graphical user interface, website&#10;&#10;Description automatically generated">
            <a:extLst>
              <a:ext uri="{FF2B5EF4-FFF2-40B4-BE49-F238E27FC236}">
                <a16:creationId xmlns:a16="http://schemas.microsoft.com/office/drawing/2014/main" id="{0E735EB8-39D1-2C12-C3A5-67A12C630521}"/>
              </a:ext>
            </a:extLst>
          </p:cNvPr>
          <p:cNvPicPr>
            <a:picLocks noChangeAspect="1"/>
          </p:cNvPicPr>
          <p:nvPr/>
        </p:nvPicPr>
        <p:blipFill rotWithShape="1">
          <a:blip r:embed="rId2"/>
          <a:srcRect t="4346"/>
          <a:stretch/>
        </p:blipFill>
        <p:spPr>
          <a:xfrm>
            <a:off x="6816080" y="764704"/>
            <a:ext cx="2719308" cy="5624060"/>
          </a:xfrm>
          <a:prstGeom prst="rect">
            <a:avLst/>
          </a:prstGeom>
        </p:spPr>
      </p:pic>
    </p:spTree>
    <p:extLst>
      <p:ext uri="{BB962C8B-B14F-4D97-AF65-F5344CB8AC3E}">
        <p14:creationId xmlns:p14="http://schemas.microsoft.com/office/powerpoint/2010/main" val="527663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02F15C5-8A39-6E7B-D8DA-1E62AC5AA219}"/>
              </a:ext>
            </a:extLst>
          </p:cNvPr>
          <p:cNvSpPr>
            <a:spLocks noGrp="1"/>
          </p:cNvSpPr>
          <p:nvPr>
            <p:ph sz="quarter" idx="11"/>
          </p:nvPr>
        </p:nvSpPr>
        <p:spPr>
          <a:xfrm>
            <a:off x="407368" y="2721613"/>
            <a:ext cx="11376311" cy="3887787"/>
          </a:xfrm>
        </p:spPr>
        <p:txBody>
          <a:bodyPr/>
          <a:lstStyle/>
          <a:p>
            <a:r>
              <a:rPr lang="en-AU" dirty="0"/>
              <a:t>TGA approved (2022)</a:t>
            </a:r>
          </a:p>
          <a:p>
            <a:r>
              <a:rPr lang="en-AU" dirty="0"/>
              <a:t>“UTROGESTAN 200 mg (soft capsule) is now also indicated for treatment of unexplained threatened miscarriage in women with bleeding in the current pregnancy and a history of at least three or more previous miscarriages.  Use in women with less than three miscarriages may be warranted in those with reduced chances of future pregnancy such as those undergoing IVF treatment with limited viable egg and/or embryo availability or advanced fertility age. However, the benefit of treatment in clinical trials was limited to women with three or more miscarriages”</a:t>
            </a:r>
          </a:p>
          <a:p>
            <a:r>
              <a:rPr lang="en-AU" dirty="0"/>
              <a:t>Note: </a:t>
            </a:r>
            <a:r>
              <a:rPr lang="en-AU" i="1" dirty="0"/>
              <a:t>not PBS listed for this indication</a:t>
            </a:r>
          </a:p>
          <a:p>
            <a:r>
              <a:rPr lang="en-AU" dirty="0"/>
              <a:t>PBS listed for IVF and preterm birth prevention (short cervix or history of spontaneous preterm birth, from 16 weeks)</a:t>
            </a:r>
          </a:p>
          <a:p>
            <a:endParaRPr lang="en-AU" dirty="0"/>
          </a:p>
        </p:txBody>
      </p:sp>
      <p:sp>
        <p:nvSpPr>
          <p:cNvPr id="3" name="Title 2">
            <a:extLst>
              <a:ext uri="{FF2B5EF4-FFF2-40B4-BE49-F238E27FC236}">
                <a16:creationId xmlns:a16="http://schemas.microsoft.com/office/drawing/2014/main" id="{51983D20-73CC-16A9-AB70-F5460E7251D1}"/>
              </a:ext>
            </a:extLst>
          </p:cNvPr>
          <p:cNvSpPr>
            <a:spLocks noGrp="1"/>
          </p:cNvSpPr>
          <p:nvPr>
            <p:ph type="title"/>
          </p:nvPr>
        </p:nvSpPr>
        <p:spPr>
          <a:xfrm>
            <a:off x="407702" y="1267203"/>
            <a:ext cx="9601065" cy="1046440"/>
          </a:xfrm>
        </p:spPr>
        <p:txBody>
          <a:bodyPr/>
          <a:lstStyle/>
          <a:p>
            <a:r>
              <a:rPr lang="en-US" sz="4000" dirty="0">
                <a:latin typeface="Century Gothic" panose="020B0502020202020204" pitchFamily="34" charset="0"/>
              </a:rPr>
              <a:t>PV Bleeding – PV Progesterone support?</a:t>
            </a:r>
            <a:endParaRPr lang="en-AU" dirty="0"/>
          </a:p>
        </p:txBody>
      </p:sp>
      <p:sp>
        <p:nvSpPr>
          <p:cNvPr id="5" name="Slide Number Placeholder 4">
            <a:extLst>
              <a:ext uri="{FF2B5EF4-FFF2-40B4-BE49-F238E27FC236}">
                <a16:creationId xmlns:a16="http://schemas.microsoft.com/office/drawing/2014/main" id="{E8B12D76-035E-3C97-9B32-6046AD8A72FD}"/>
              </a:ext>
            </a:extLst>
          </p:cNvPr>
          <p:cNvSpPr>
            <a:spLocks noGrp="1"/>
          </p:cNvSpPr>
          <p:nvPr>
            <p:ph type="sldNum" sz="quarter" idx="16"/>
          </p:nvPr>
        </p:nvSpPr>
        <p:spPr/>
        <p:txBody>
          <a:bodyPr/>
          <a:lstStyle/>
          <a:p>
            <a:fld id="{E917DE0E-AFB1-41FD-BC35-27DB61CA125F}" type="slidenum">
              <a:rPr lang="en-AU" smtClean="0"/>
              <a:pPr/>
              <a:t>56</a:t>
            </a:fld>
            <a:endParaRPr lang="en-AU"/>
          </a:p>
        </p:txBody>
      </p:sp>
      <p:sp>
        <p:nvSpPr>
          <p:cNvPr id="6" name="Text Placeholder 5">
            <a:extLst>
              <a:ext uri="{FF2B5EF4-FFF2-40B4-BE49-F238E27FC236}">
                <a16:creationId xmlns:a16="http://schemas.microsoft.com/office/drawing/2014/main" id="{A63D78F9-C843-1FB4-E2B6-608DC06CB861}"/>
              </a:ext>
            </a:extLst>
          </p:cNvPr>
          <p:cNvSpPr>
            <a:spLocks noGrp="1"/>
          </p:cNvSpPr>
          <p:nvPr>
            <p:ph type="body" sz="quarter" idx="14"/>
          </p:nvPr>
        </p:nvSpPr>
        <p:spPr/>
        <p:txBody>
          <a:bodyPr/>
          <a:lstStyle/>
          <a:p>
            <a:r>
              <a:rPr lang="en-AU" dirty="0"/>
              <a:t>What’s new…</a:t>
            </a:r>
          </a:p>
        </p:txBody>
      </p:sp>
    </p:spTree>
    <p:extLst>
      <p:ext uri="{BB962C8B-B14F-4D97-AF65-F5344CB8AC3E}">
        <p14:creationId xmlns:p14="http://schemas.microsoft.com/office/powerpoint/2010/main" val="2795045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7021E-D9F9-9534-A5B7-B98520AAA13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1363780-63E3-1EA7-1F35-FB0CB4931E92}"/>
              </a:ext>
            </a:extLst>
          </p:cNvPr>
          <p:cNvSpPr>
            <a:spLocks noGrp="1"/>
          </p:cNvSpPr>
          <p:nvPr>
            <p:ph sz="quarter" idx="11"/>
          </p:nvPr>
        </p:nvSpPr>
        <p:spPr>
          <a:xfrm>
            <a:off x="407368" y="2721613"/>
            <a:ext cx="11376311" cy="3887787"/>
          </a:xfrm>
        </p:spPr>
        <p:txBody>
          <a:bodyPr/>
          <a:lstStyle/>
          <a:p>
            <a:r>
              <a:rPr lang="en-US" dirty="0"/>
              <a:t>“The usual dose is 400 mg (two pessaries) twice a day (morning and night). </a:t>
            </a:r>
          </a:p>
          <a:p>
            <a:r>
              <a:rPr lang="en-US" dirty="0"/>
              <a:t>Treatment should be initiated at the first sign of vaginal bleeding during the first trimester of pregnancy and should continue to at least the sixteenth week of gestation.”</a:t>
            </a:r>
          </a:p>
          <a:p>
            <a:r>
              <a:rPr lang="en-US" dirty="0"/>
              <a:t>Cost: $91 (Chemist Warehouse) for 42 pessaries = ~ $9/day for treatment</a:t>
            </a:r>
          </a:p>
          <a:p>
            <a:endParaRPr lang="en-AU" dirty="0"/>
          </a:p>
        </p:txBody>
      </p:sp>
      <p:sp>
        <p:nvSpPr>
          <p:cNvPr id="3" name="Title 2">
            <a:extLst>
              <a:ext uri="{FF2B5EF4-FFF2-40B4-BE49-F238E27FC236}">
                <a16:creationId xmlns:a16="http://schemas.microsoft.com/office/drawing/2014/main" id="{45CF3400-C1E2-14E7-05E9-EECB966444A2}"/>
              </a:ext>
            </a:extLst>
          </p:cNvPr>
          <p:cNvSpPr>
            <a:spLocks noGrp="1"/>
          </p:cNvSpPr>
          <p:nvPr>
            <p:ph type="title"/>
          </p:nvPr>
        </p:nvSpPr>
        <p:spPr>
          <a:xfrm>
            <a:off x="407702" y="1267203"/>
            <a:ext cx="9601065" cy="1046440"/>
          </a:xfrm>
        </p:spPr>
        <p:txBody>
          <a:bodyPr/>
          <a:lstStyle/>
          <a:p>
            <a:r>
              <a:rPr lang="en-US" sz="4000" dirty="0">
                <a:latin typeface="Century Gothic" panose="020B0502020202020204" pitchFamily="34" charset="0"/>
              </a:rPr>
              <a:t>Progesterone pessaries for threatened miscarriage</a:t>
            </a:r>
            <a:endParaRPr lang="en-AU" dirty="0"/>
          </a:p>
        </p:txBody>
      </p:sp>
      <p:sp>
        <p:nvSpPr>
          <p:cNvPr id="5" name="Slide Number Placeholder 4">
            <a:extLst>
              <a:ext uri="{FF2B5EF4-FFF2-40B4-BE49-F238E27FC236}">
                <a16:creationId xmlns:a16="http://schemas.microsoft.com/office/drawing/2014/main" id="{53DF0063-3CDA-6F61-4C00-3DAF2E3F8763}"/>
              </a:ext>
            </a:extLst>
          </p:cNvPr>
          <p:cNvSpPr>
            <a:spLocks noGrp="1"/>
          </p:cNvSpPr>
          <p:nvPr>
            <p:ph type="sldNum" sz="quarter" idx="16"/>
          </p:nvPr>
        </p:nvSpPr>
        <p:spPr/>
        <p:txBody>
          <a:bodyPr/>
          <a:lstStyle/>
          <a:p>
            <a:fld id="{E917DE0E-AFB1-41FD-BC35-27DB61CA125F}" type="slidenum">
              <a:rPr lang="en-AU" smtClean="0"/>
              <a:pPr/>
              <a:t>57</a:t>
            </a:fld>
            <a:endParaRPr lang="en-AU"/>
          </a:p>
        </p:txBody>
      </p:sp>
    </p:spTree>
    <p:extLst>
      <p:ext uri="{BB962C8B-B14F-4D97-AF65-F5344CB8AC3E}">
        <p14:creationId xmlns:p14="http://schemas.microsoft.com/office/powerpoint/2010/main" val="156607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E2C2A-C14E-DFBD-527E-37D3F676DF8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08F503-8FE8-6ECC-3464-0BC5EE4B8BBA}"/>
              </a:ext>
            </a:extLst>
          </p:cNvPr>
          <p:cNvSpPr>
            <a:spLocks noGrp="1"/>
          </p:cNvSpPr>
          <p:nvPr>
            <p:ph sz="quarter" idx="11"/>
          </p:nvPr>
        </p:nvSpPr>
        <p:spPr>
          <a:xfrm>
            <a:off x="407844" y="2287482"/>
            <a:ext cx="11376311" cy="3887787"/>
          </a:xfrm>
        </p:spPr>
        <p:txBody>
          <a:bodyPr/>
          <a:lstStyle/>
          <a:p>
            <a:r>
              <a:rPr lang="en-US" b="1" dirty="0">
                <a:ea typeface="Calibri"/>
                <a:cs typeface="Calibri"/>
              </a:rPr>
              <a:t>Interventions with an evidence base:</a:t>
            </a:r>
          </a:p>
          <a:p>
            <a:endParaRPr lang="en-US" dirty="0">
              <a:ea typeface="Calibri"/>
              <a:cs typeface="Calibri"/>
            </a:endParaRPr>
          </a:p>
          <a:p>
            <a:pPr marL="342900" indent="-342900">
              <a:buFont typeface="Arial"/>
              <a:buChar char="•"/>
            </a:pPr>
            <a:r>
              <a:rPr lang="en-US" dirty="0">
                <a:ea typeface="Calibri"/>
                <a:cs typeface="Calibri"/>
              </a:rPr>
              <a:t>Moderate </a:t>
            </a:r>
            <a:r>
              <a:rPr lang="en-US" b="1" dirty="0">
                <a:ea typeface="Calibri"/>
                <a:cs typeface="Calibri"/>
              </a:rPr>
              <a:t>exercise </a:t>
            </a:r>
            <a:r>
              <a:rPr lang="en-US" dirty="0">
                <a:ea typeface="Calibri"/>
                <a:cs typeface="Calibri"/>
              </a:rPr>
              <a:t>&gt;/= 140 min / week (recommended for all)</a:t>
            </a:r>
          </a:p>
          <a:p>
            <a:pPr marL="342900" indent="-342900">
              <a:buFont typeface="Arial"/>
              <a:buChar char="•"/>
            </a:pPr>
            <a:r>
              <a:rPr lang="en-US" b="1" dirty="0">
                <a:ea typeface="Calibri"/>
                <a:cs typeface="Calibri"/>
              </a:rPr>
              <a:t>Aspirin </a:t>
            </a:r>
            <a:r>
              <a:rPr lang="en-US" dirty="0">
                <a:ea typeface="Calibri"/>
                <a:cs typeface="Calibri"/>
              </a:rPr>
              <a:t>100-150mg / day (for those with risk factors)</a:t>
            </a:r>
          </a:p>
          <a:p>
            <a:pPr marL="342900" indent="-342900">
              <a:buFont typeface="Arial"/>
              <a:buChar char="•"/>
            </a:pPr>
            <a:r>
              <a:rPr lang="en-US" b="1" dirty="0">
                <a:ea typeface="Calibri"/>
                <a:cs typeface="Calibri"/>
              </a:rPr>
              <a:t>Planned birth</a:t>
            </a:r>
            <a:r>
              <a:rPr lang="en-US" dirty="0">
                <a:ea typeface="Calibri"/>
                <a:cs typeface="Calibri"/>
              </a:rPr>
              <a:t> from 39 weeks (in selected cases)</a:t>
            </a:r>
          </a:p>
          <a:p>
            <a:pPr marL="342900" indent="-342900">
              <a:buFont typeface="Arial"/>
              <a:buChar char="•"/>
            </a:pPr>
            <a:endParaRPr lang="en-US" dirty="0">
              <a:ea typeface="Calibri"/>
              <a:cs typeface="Calibri"/>
            </a:endParaRPr>
          </a:p>
          <a:p>
            <a:pPr marL="342900" indent="-342900">
              <a:buFont typeface="Arial"/>
              <a:buChar char="•"/>
            </a:pPr>
            <a:r>
              <a:rPr lang="en-US" dirty="0">
                <a:ea typeface="Calibri"/>
                <a:cs typeface="Calibri"/>
              </a:rPr>
              <a:t>Source: </a:t>
            </a:r>
            <a:r>
              <a:rPr lang="en-US" i="1" dirty="0">
                <a:ea typeface="Calibri"/>
                <a:cs typeface="Calibri"/>
              </a:rPr>
              <a:t>N Engl J Med 2022; 386: 1817-32. DOI: 10.1056/NEJMra2109523</a:t>
            </a:r>
          </a:p>
          <a:p>
            <a:pPr marL="342900" indent="-342900">
              <a:buFont typeface="Arial"/>
              <a:buChar char="•"/>
            </a:pPr>
            <a:endParaRPr lang="en-US" i="1" dirty="0">
              <a:ea typeface="Calibri"/>
              <a:cs typeface="Calibri"/>
            </a:endParaRPr>
          </a:p>
          <a:p>
            <a:pPr marL="342900" indent="-342900">
              <a:buFont typeface="Arial"/>
              <a:buChar char="•"/>
            </a:pPr>
            <a:endParaRPr lang="en-US" i="1" dirty="0">
              <a:ea typeface="Calibri"/>
              <a:cs typeface="Calibri"/>
            </a:endParaRPr>
          </a:p>
          <a:p>
            <a:pPr marL="342900" indent="-342900">
              <a:buFont typeface="Arial"/>
              <a:buChar char="•"/>
            </a:pPr>
            <a:endParaRPr lang="en-US" i="1" dirty="0">
              <a:ea typeface="Calibri"/>
              <a:cs typeface="Calibri"/>
            </a:endParaRPr>
          </a:p>
          <a:p>
            <a:pPr marL="342900" indent="-342900">
              <a:buFont typeface="Arial"/>
              <a:buChar char="•"/>
            </a:pPr>
            <a:endParaRPr lang="en-US" i="1" dirty="0">
              <a:ea typeface="Calibri"/>
              <a:cs typeface="Calibri"/>
            </a:endParaRPr>
          </a:p>
          <a:p>
            <a:pPr marL="285750" indent="-285750">
              <a:buFont typeface="Calibri"/>
              <a:buChar char="-"/>
            </a:pPr>
            <a:endParaRPr lang="en-US" dirty="0">
              <a:ea typeface="Calibri"/>
              <a:cs typeface="Calibri"/>
            </a:endParaRPr>
          </a:p>
          <a:p>
            <a:r>
              <a:rPr lang="en-US" b="1" dirty="0">
                <a:ea typeface="Calibri"/>
                <a:cs typeface="Calibri"/>
              </a:rPr>
              <a:t>Interventions with less compelling evidence:</a:t>
            </a:r>
          </a:p>
          <a:p>
            <a:pPr marL="285750" indent="-285750">
              <a:buFont typeface="Arial"/>
              <a:buChar char="•"/>
            </a:pPr>
            <a:r>
              <a:rPr lang="en-US" b="1" dirty="0">
                <a:ea typeface="Calibri"/>
                <a:cs typeface="Calibri"/>
              </a:rPr>
              <a:t>Calcium</a:t>
            </a:r>
            <a:r>
              <a:rPr lang="en-US" dirty="0">
                <a:ea typeface="Calibri"/>
                <a:cs typeface="Calibri"/>
              </a:rPr>
              <a:t> supplementation has previously been recommended for preeclampsia prevention</a:t>
            </a:r>
          </a:p>
          <a:p>
            <a:pPr marL="285750" indent="-285750">
              <a:buFont typeface="Arial"/>
              <a:buChar char="•"/>
            </a:pPr>
            <a:r>
              <a:rPr lang="en-US" dirty="0">
                <a:ea typeface="Calibri"/>
                <a:cs typeface="Calibri"/>
              </a:rPr>
              <a:t>A recent Cochrane review from December 2025 suggests that the evidence for calcium may be overstated; calcium therefore not routinely recommended</a:t>
            </a:r>
          </a:p>
          <a:p>
            <a:pPr marL="285750" indent="-285750">
              <a:buFont typeface="Arial"/>
              <a:buChar char="•"/>
            </a:pPr>
            <a:r>
              <a:rPr lang="en-US" dirty="0">
                <a:ea typeface="Calibri"/>
                <a:cs typeface="Calibri"/>
              </a:rPr>
              <a:t>Source: </a:t>
            </a:r>
            <a:r>
              <a:rPr lang="en-US" i="1" dirty="0">
                <a:ea typeface="+mn-lt"/>
                <a:cs typeface="+mn-lt"/>
              </a:rPr>
              <a:t>Cluver CA, Rohwer C, Rohwer AC. Calcium supplementation during pregnancy for preventing hypertensive disorders and related problems. Cochrane Database of Systematic Reviews 2025, Issue 12. Art. No.: CD001059. DOI: 10.1002/14651858.CD001059.pub6. Accessed 19 February 2026.</a:t>
            </a:r>
            <a:endParaRPr lang="en-US" i="1" dirty="0">
              <a:ea typeface="Calibri"/>
              <a:cs typeface="Calibri"/>
            </a:endParaRPr>
          </a:p>
          <a:p>
            <a:endParaRPr lang="en-AU" dirty="0"/>
          </a:p>
        </p:txBody>
      </p:sp>
      <p:sp>
        <p:nvSpPr>
          <p:cNvPr id="3" name="Title 2">
            <a:extLst>
              <a:ext uri="{FF2B5EF4-FFF2-40B4-BE49-F238E27FC236}">
                <a16:creationId xmlns:a16="http://schemas.microsoft.com/office/drawing/2014/main" id="{989CFD9F-C12E-CCE9-CC3B-5C70AFC3B3EA}"/>
              </a:ext>
            </a:extLst>
          </p:cNvPr>
          <p:cNvSpPr>
            <a:spLocks noGrp="1"/>
          </p:cNvSpPr>
          <p:nvPr>
            <p:ph type="title"/>
          </p:nvPr>
        </p:nvSpPr>
        <p:spPr>
          <a:xfrm>
            <a:off x="407702" y="1267203"/>
            <a:ext cx="9601065" cy="1020279"/>
          </a:xfrm>
        </p:spPr>
        <p:txBody>
          <a:bodyPr/>
          <a:lstStyle/>
          <a:p>
            <a:r>
              <a:rPr lang="en-US" sz="4000" dirty="0">
                <a:latin typeface="Century Gothic" panose="020B0502020202020204" pitchFamily="34" charset="0"/>
              </a:rPr>
              <a:t>Preeclampsia Prevention</a:t>
            </a:r>
            <a:br>
              <a:rPr lang="en-US" sz="4000" dirty="0">
                <a:latin typeface="Century Gothic" panose="020B0502020202020204" pitchFamily="34" charset="0"/>
              </a:rPr>
            </a:br>
            <a:endParaRPr lang="en-AU" dirty="0"/>
          </a:p>
        </p:txBody>
      </p:sp>
      <p:sp>
        <p:nvSpPr>
          <p:cNvPr id="5" name="Slide Number Placeholder 4">
            <a:extLst>
              <a:ext uri="{FF2B5EF4-FFF2-40B4-BE49-F238E27FC236}">
                <a16:creationId xmlns:a16="http://schemas.microsoft.com/office/drawing/2014/main" id="{C01378AA-E747-A371-25E6-D5E61EE72B16}"/>
              </a:ext>
            </a:extLst>
          </p:cNvPr>
          <p:cNvSpPr>
            <a:spLocks noGrp="1"/>
          </p:cNvSpPr>
          <p:nvPr>
            <p:ph type="sldNum" sz="quarter" idx="16"/>
          </p:nvPr>
        </p:nvSpPr>
        <p:spPr/>
        <p:txBody>
          <a:bodyPr/>
          <a:lstStyle/>
          <a:p>
            <a:fld id="{E917DE0E-AFB1-41FD-BC35-27DB61CA125F}" type="slidenum">
              <a:rPr lang="en-AU" smtClean="0"/>
              <a:pPr/>
              <a:t>58</a:t>
            </a:fld>
            <a:endParaRPr lang="en-AU"/>
          </a:p>
        </p:txBody>
      </p:sp>
      <p:sp>
        <p:nvSpPr>
          <p:cNvPr id="6" name="Text Placeholder 5">
            <a:extLst>
              <a:ext uri="{FF2B5EF4-FFF2-40B4-BE49-F238E27FC236}">
                <a16:creationId xmlns:a16="http://schemas.microsoft.com/office/drawing/2014/main" id="{1CF623D9-0D2F-3F40-5675-8F4C275E99F8}"/>
              </a:ext>
            </a:extLst>
          </p:cNvPr>
          <p:cNvSpPr>
            <a:spLocks noGrp="1"/>
          </p:cNvSpPr>
          <p:nvPr>
            <p:ph type="body" sz="quarter" idx="14"/>
          </p:nvPr>
        </p:nvSpPr>
        <p:spPr/>
        <p:txBody>
          <a:bodyPr/>
          <a:lstStyle/>
          <a:p>
            <a:r>
              <a:rPr lang="en-AU" dirty="0"/>
              <a:t>What’s new…</a:t>
            </a:r>
          </a:p>
        </p:txBody>
      </p:sp>
    </p:spTree>
    <p:extLst>
      <p:ext uri="{BB962C8B-B14F-4D97-AF65-F5344CB8AC3E}">
        <p14:creationId xmlns:p14="http://schemas.microsoft.com/office/powerpoint/2010/main" val="1259780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9C9CE79-9CF9-F429-1D87-B224613A4F7A}"/>
              </a:ext>
            </a:extLst>
          </p:cNvPr>
          <p:cNvSpPr>
            <a:spLocks noGrp="1"/>
          </p:cNvSpPr>
          <p:nvPr>
            <p:ph type="sldNum" sz="quarter" idx="16"/>
          </p:nvPr>
        </p:nvSpPr>
        <p:spPr/>
        <p:txBody>
          <a:bodyPr/>
          <a:lstStyle/>
          <a:p>
            <a:fld id="{E917DE0E-AFB1-41FD-BC35-27DB61CA125F}" type="slidenum">
              <a:rPr lang="en-AU" smtClean="0"/>
              <a:pPr/>
              <a:t>59</a:t>
            </a:fld>
            <a:endParaRPr lang="en-AU"/>
          </a:p>
        </p:txBody>
      </p:sp>
      <p:pic>
        <p:nvPicPr>
          <p:cNvPr id="7" name="Content Placeholder 4" descr="A picture containing timeline&#10;&#10;Description automatically generated">
            <a:extLst>
              <a:ext uri="{FF2B5EF4-FFF2-40B4-BE49-F238E27FC236}">
                <a16:creationId xmlns:a16="http://schemas.microsoft.com/office/drawing/2014/main" id="{A767A629-34C0-CF43-112D-E386348B02B3}"/>
              </a:ext>
            </a:extLst>
          </p:cNvPr>
          <p:cNvPicPr>
            <a:picLocks noChangeAspect="1"/>
          </p:cNvPicPr>
          <p:nvPr/>
        </p:nvPicPr>
        <p:blipFill>
          <a:blip r:embed="rId2"/>
          <a:srcRect l="-2806" t="1630" r="2806" b="-1630"/>
          <a:stretch>
            <a:fillRect/>
          </a:stretch>
        </p:blipFill>
        <p:spPr>
          <a:xfrm>
            <a:off x="695400" y="980727"/>
            <a:ext cx="9311968" cy="5060185"/>
          </a:xfrm>
          <a:prstGeom prst="rect">
            <a:avLst/>
          </a:prstGeom>
        </p:spPr>
      </p:pic>
    </p:spTree>
    <p:extLst>
      <p:ext uri="{BB962C8B-B14F-4D97-AF65-F5344CB8AC3E}">
        <p14:creationId xmlns:p14="http://schemas.microsoft.com/office/powerpoint/2010/main" val="3426641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0E4C8-89CF-4AA2-1718-81A8FD4DDE1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AE3398-56CC-6F34-6E7E-AB6F865811CA}"/>
              </a:ext>
            </a:extLst>
          </p:cNvPr>
          <p:cNvSpPr>
            <a:spLocks noGrp="1"/>
          </p:cNvSpPr>
          <p:nvPr>
            <p:ph sz="quarter" idx="11"/>
          </p:nvPr>
        </p:nvSpPr>
        <p:spPr>
          <a:xfrm>
            <a:off x="389275" y="1916832"/>
            <a:ext cx="11376311" cy="3887787"/>
          </a:xfrm>
        </p:spPr>
        <p:txBody>
          <a:bodyPr/>
          <a:lstStyle/>
          <a:p>
            <a:r>
              <a:rPr lang="en-US" dirty="0"/>
              <a:t>SOMANZ* has a Hypertension in Pregnancy Guideline 2023 (published 05/02/24) and, in addition to the risk factors identified previously, a combined first trimester screen may be recommended. This screen uses a combination of maternal history, blood pressure, biochemistry (Papp-A or PLGF) and uterine artery doppler to improve the detection rate for early preeclampsia. </a:t>
            </a:r>
          </a:p>
          <a:p>
            <a:endParaRPr lang="en-AU" dirty="0"/>
          </a:p>
        </p:txBody>
      </p:sp>
      <p:sp>
        <p:nvSpPr>
          <p:cNvPr id="5" name="Slide Number Placeholder 4">
            <a:extLst>
              <a:ext uri="{FF2B5EF4-FFF2-40B4-BE49-F238E27FC236}">
                <a16:creationId xmlns:a16="http://schemas.microsoft.com/office/drawing/2014/main" id="{0717BF16-F739-4827-4DCA-83D640DA2AC8}"/>
              </a:ext>
            </a:extLst>
          </p:cNvPr>
          <p:cNvSpPr>
            <a:spLocks noGrp="1"/>
          </p:cNvSpPr>
          <p:nvPr>
            <p:ph type="sldNum" sz="quarter" idx="16"/>
          </p:nvPr>
        </p:nvSpPr>
        <p:spPr/>
        <p:txBody>
          <a:bodyPr/>
          <a:lstStyle/>
          <a:p>
            <a:fld id="{E917DE0E-AFB1-41FD-BC35-27DB61CA125F}" type="slidenum">
              <a:rPr lang="en-AU" smtClean="0"/>
              <a:pPr/>
              <a:t>60</a:t>
            </a:fld>
            <a:endParaRPr lang="en-AU"/>
          </a:p>
        </p:txBody>
      </p:sp>
      <p:sp>
        <p:nvSpPr>
          <p:cNvPr id="7" name="Text Placeholder 1">
            <a:extLst>
              <a:ext uri="{FF2B5EF4-FFF2-40B4-BE49-F238E27FC236}">
                <a16:creationId xmlns:a16="http://schemas.microsoft.com/office/drawing/2014/main" id="{622BAB24-A383-E80E-8017-E1ED78093966}"/>
              </a:ext>
            </a:extLst>
          </p:cNvPr>
          <p:cNvSpPr>
            <a:spLocks noGrp="1"/>
          </p:cNvSpPr>
          <p:nvPr>
            <p:ph type="title"/>
          </p:nvPr>
        </p:nvSpPr>
        <p:spPr>
          <a:xfrm>
            <a:off x="407368" y="1081355"/>
            <a:ext cx="9601200" cy="496888"/>
          </a:xfrm>
        </p:spPr>
        <p:txBody>
          <a:bodyPr/>
          <a:lstStyle/>
          <a:p>
            <a:pPr>
              <a:buNone/>
            </a:pPr>
            <a:r>
              <a:rPr lang="en-US" sz="3200" dirty="0">
                <a:latin typeface="Century Gothic" panose="020B0502020202020204" pitchFamily="34" charset="0"/>
              </a:rPr>
              <a:t>2023 SOMANZ Guideline</a:t>
            </a:r>
          </a:p>
        </p:txBody>
      </p:sp>
      <p:pic>
        <p:nvPicPr>
          <p:cNvPr id="9" name="Picture 8" descr="A close-up of a document&#10;&#10;Description automatically generated">
            <a:extLst>
              <a:ext uri="{FF2B5EF4-FFF2-40B4-BE49-F238E27FC236}">
                <a16:creationId xmlns:a16="http://schemas.microsoft.com/office/drawing/2014/main" id="{D85B6A54-4EC5-EA85-596E-4303D863AD07}"/>
              </a:ext>
            </a:extLst>
          </p:cNvPr>
          <p:cNvPicPr>
            <a:picLocks noChangeAspect="1"/>
          </p:cNvPicPr>
          <p:nvPr/>
        </p:nvPicPr>
        <p:blipFill>
          <a:blip r:embed="rId2"/>
          <a:stretch>
            <a:fillRect/>
          </a:stretch>
        </p:blipFill>
        <p:spPr>
          <a:xfrm>
            <a:off x="263352" y="3712144"/>
            <a:ext cx="5594412" cy="2431064"/>
          </a:xfrm>
          <a:prstGeom prst="rect">
            <a:avLst/>
          </a:prstGeom>
        </p:spPr>
      </p:pic>
    </p:spTree>
    <p:extLst>
      <p:ext uri="{BB962C8B-B14F-4D97-AF65-F5344CB8AC3E}">
        <p14:creationId xmlns:p14="http://schemas.microsoft.com/office/powerpoint/2010/main" val="3123084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483939-823A-6C6D-7DDA-D5EA3980127B}"/>
              </a:ext>
            </a:extLst>
          </p:cNvPr>
          <p:cNvSpPr>
            <a:spLocks noGrp="1"/>
          </p:cNvSpPr>
          <p:nvPr>
            <p:ph sz="quarter" idx="11"/>
          </p:nvPr>
        </p:nvSpPr>
        <p:spPr>
          <a:xfrm>
            <a:off x="449424" y="2189962"/>
            <a:ext cx="11376311" cy="3887787"/>
          </a:xfrm>
        </p:spPr>
        <p:txBody>
          <a:bodyPr/>
          <a:lstStyle/>
          <a:p>
            <a:r>
              <a:rPr lang="en-AU" dirty="0"/>
              <a:t>What does a patient need to understand? </a:t>
            </a:r>
          </a:p>
          <a:p>
            <a:pPr marL="285750" indent="-285750">
              <a:buClr>
                <a:srgbClr val="0E3178"/>
              </a:buClr>
              <a:buFont typeface="Arial" panose="020B0604020202020204" pitchFamily="34" charset="0"/>
              <a:buChar char="•"/>
            </a:pPr>
            <a:r>
              <a:rPr lang="en-AU" dirty="0"/>
              <a:t>Heatwaves are based on local Queensland averages (a high thresholder), with the additional burden of humidity on our bodies </a:t>
            </a:r>
          </a:p>
          <a:p>
            <a:pPr marL="285750" indent="-285750">
              <a:buClr>
                <a:srgbClr val="0E3178"/>
              </a:buClr>
              <a:buFont typeface="Arial" panose="020B0604020202020204" pitchFamily="34" charset="0"/>
              <a:buChar char="•"/>
            </a:pPr>
            <a:r>
              <a:rPr lang="en-AU" i="1" dirty="0"/>
              <a:t>Why</a:t>
            </a:r>
            <a:r>
              <a:rPr lang="en-AU" dirty="0"/>
              <a:t> pregnant people, babies and young children are particularly vulnerable (and what to do) </a:t>
            </a:r>
          </a:p>
          <a:p>
            <a:pPr marL="285750" indent="-285750">
              <a:buClr>
                <a:srgbClr val="0E3178"/>
              </a:buClr>
              <a:buFont typeface="Arial" panose="020B0604020202020204" pitchFamily="34" charset="0"/>
              <a:buChar char="•"/>
            </a:pPr>
            <a:r>
              <a:rPr lang="en-AU" dirty="0"/>
              <a:t>Real impacts seen during heatwaves in Queensland, increase of 5% in all cause mortality, 12% in QAS calls and 10.47% in Emergency Department presentations</a:t>
            </a:r>
          </a:p>
          <a:p>
            <a:endParaRPr lang="en-AU" dirty="0"/>
          </a:p>
        </p:txBody>
      </p:sp>
      <p:sp>
        <p:nvSpPr>
          <p:cNvPr id="3" name="Title 2">
            <a:extLst>
              <a:ext uri="{FF2B5EF4-FFF2-40B4-BE49-F238E27FC236}">
                <a16:creationId xmlns:a16="http://schemas.microsoft.com/office/drawing/2014/main" id="{60027A42-0009-B0EE-F419-1D1DBC41C273}"/>
              </a:ext>
            </a:extLst>
          </p:cNvPr>
          <p:cNvSpPr>
            <a:spLocks noGrp="1"/>
          </p:cNvSpPr>
          <p:nvPr>
            <p:ph type="title"/>
          </p:nvPr>
        </p:nvSpPr>
        <p:spPr>
          <a:xfrm>
            <a:off x="449424" y="826753"/>
            <a:ext cx="9601065" cy="1046440"/>
          </a:xfrm>
        </p:spPr>
        <p:txBody>
          <a:bodyPr/>
          <a:lstStyle/>
          <a:p>
            <a:r>
              <a:rPr lang="en-AU" sz="4000" dirty="0"/>
              <a:t>Heat harm: paediatric and maternity support</a:t>
            </a:r>
            <a:endParaRPr lang="en-AU" dirty="0"/>
          </a:p>
        </p:txBody>
      </p:sp>
      <p:sp>
        <p:nvSpPr>
          <p:cNvPr id="5" name="Slide Number Placeholder 4">
            <a:extLst>
              <a:ext uri="{FF2B5EF4-FFF2-40B4-BE49-F238E27FC236}">
                <a16:creationId xmlns:a16="http://schemas.microsoft.com/office/drawing/2014/main" id="{91E48AB3-E7D3-6344-3D6D-AEFEE1346212}"/>
              </a:ext>
            </a:extLst>
          </p:cNvPr>
          <p:cNvSpPr>
            <a:spLocks noGrp="1"/>
          </p:cNvSpPr>
          <p:nvPr>
            <p:ph type="sldNum" sz="quarter" idx="16"/>
          </p:nvPr>
        </p:nvSpPr>
        <p:spPr/>
        <p:txBody>
          <a:bodyPr/>
          <a:lstStyle/>
          <a:p>
            <a:fld id="{E917DE0E-AFB1-41FD-BC35-27DB61CA125F}" type="slidenum">
              <a:rPr lang="en-AU" smtClean="0"/>
              <a:pPr/>
              <a:t>61</a:t>
            </a:fld>
            <a:endParaRPr lang="en-AU"/>
          </a:p>
        </p:txBody>
      </p:sp>
      <p:pic>
        <p:nvPicPr>
          <p:cNvPr id="10" name="Picture 9">
            <a:extLst>
              <a:ext uri="{FF2B5EF4-FFF2-40B4-BE49-F238E27FC236}">
                <a16:creationId xmlns:a16="http://schemas.microsoft.com/office/drawing/2014/main" id="{5DFC97CF-04C5-0509-4AEF-CA03000023EC}"/>
              </a:ext>
            </a:extLst>
          </p:cNvPr>
          <p:cNvPicPr>
            <a:picLocks noChangeAspect="1"/>
          </p:cNvPicPr>
          <p:nvPr/>
        </p:nvPicPr>
        <p:blipFill>
          <a:blip r:embed="rId2"/>
          <a:stretch>
            <a:fillRect/>
          </a:stretch>
        </p:blipFill>
        <p:spPr>
          <a:xfrm>
            <a:off x="695400" y="4869160"/>
            <a:ext cx="1755255" cy="1809804"/>
          </a:xfrm>
          <a:prstGeom prst="rect">
            <a:avLst/>
          </a:prstGeom>
        </p:spPr>
      </p:pic>
      <p:pic>
        <p:nvPicPr>
          <p:cNvPr id="12" name="Picture 11">
            <a:extLst>
              <a:ext uri="{FF2B5EF4-FFF2-40B4-BE49-F238E27FC236}">
                <a16:creationId xmlns:a16="http://schemas.microsoft.com/office/drawing/2014/main" id="{3CA35555-FD9C-7439-E902-E18AD4681F8F}"/>
              </a:ext>
            </a:extLst>
          </p:cNvPr>
          <p:cNvPicPr>
            <a:picLocks noChangeAspect="1"/>
          </p:cNvPicPr>
          <p:nvPr/>
        </p:nvPicPr>
        <p:blipFill>
          <a:blip r:embed="rId3"/>
          <a:stretch>
            <a:fillRect/>
          </a:stretch>
        </p:blipFill>
        <p:spPr>
          <a:xfrm>
            <a:off x="2450655" y="4869158"/>
            <a:ext cx="1799303" cy="1809804"/>
          </a:xfrm>
          <a:prstGeom prst="rect">
            <a:avLst/>
          </a:prstGeom>
        </p:spPr>
      </p:pic>
      <p:pic>
        <p:nvPicPr>
          <p:cNvPr id="14" name="Picture 13">
            <a:extLst>
              <a:ext uri="{FF2B5EF4-FFF2-40B4-BE49-F238E27FC236}">
                <a16:creationId xmlns:a16="http://schemas.microsoft.com/office/drawing/2014/main" id="{3B34CB44-3F54-69EF-8911-20A5F7944DD7}"/>
              </a:ext>
            </a:extLst>
          </p:cNvPr>
          <p:cNvPicPr>
            <a:picLocks noChangeAspect="1"/>
          </p:cNvPicPr>
          <p:nvPr/>
        </p:nvPicPr>
        <p:blipFill>
          <a:blip r:embed="rId4"/>
          <a:stretch>
            <a:fillRect/>
          </a:stretch>
        </p:blipFill>
        <p:spPr>
          <a:xfrm>
            <a:off x="4943872" y="4858787"/>
            <a:ext cx="1799301" cy="1802315"/>
          </a:xfrm>
          <a:prstGeom prst="rect">
            <a:avLst/>
          </a:prstGeom>
        </p:spPr>
      </p:pic>
      <p:pic>
        <p:nvPicPr>
          <p:cNvPr id="16" name="Picture 15">
            <a:extLst>
              <a:ext uri="{FF2B5EF4-FFF2-40B4-BE49-F238E27FC236}">
                <a16:creationId xmlns:a16="http://schemas.microsoft.com/office/drawing/2014/main" id="{1E8A69BC-C24D-E286-7A93-230C286A0770}"/>
              </a:ext>
            </a:extLst>
          </p:cNvPr>
          <p:cNvPicPr>
            <a:picLocks noChangeAspect="1"/>
          </p:cNvPicPr>
          <p:nvPr/>
        </p:nvPicPr>
        <p:blipFill>
          <a:blip r:embed="rId5"/>
          <a:stretch>
            <a:fillRect/>
          </a:stretch>
        </p:blipFill>
        <p:spPr>
          <a:xfrm>
            <a:off x="6743173" y="4847853"/>
            <a:ext cx="1799302" cy="1813249"/>
          </a:xfrm>
          <a:prstGeom prst="rect">
            <a:avLst/>
          </a:prstGeom>
        </p:spPr>
      </p:pic>
      <p:pic>
        <p:nvPicPr>
          <p:cNvPr id="18" name="Picture 17">
            <a:extLst>
              <a:ext uri="{FF2B5EF4-FFF2-40B4-BE49-F238E27FC236}">
                <a16:creationId xmlns:a16="http://schemas.microsoft.com/office/drawing/2014/main" id="{A25E3991-B36E-64B7-E7BD-4CCAD65B4044}"/>
              </a:ext>
            </a:extLst>
          </p:cNvPr>
          <p:cNvPicPr>
            <a:picLocks noChangeAspect="1"/>
          </p:cNvPicPr>
          <p:nvPr/>
        </p:nvPicPr>
        <p:blipFill>
          <a:blip r:embed="rId6"/>
          <a:srcRect l="15992" t="9330" r="6509" b="16938"/>
          <a:stretch>
            <a:fillRect/>
          </a:stretch>
        </p:blipFill>
        <p:spPr>
          <a:xfrm>
            <a:off x="7397505" y="2343772"/>
            <a:ext cx="3013614" cy="1537754"/>
          </a:xfrm>
          <a:prstGeom prst="rect">
            <a:avLst/>
          </a:prstGeom>
        </p:spPr>
      </p:pic>
      <p:sp>
        <p:nvSpPr>
          <p:cNvPr id="20" name="TextBox 19">
            <a:extLst>
              <a:ext uri="{FF2B5EF4-FFF2-40B4-BE49-F238E27FC236}">
                <a16:creationId xmlns:a16="http://schemas.microsoft.com/office/drawing/2014/main" id="{11583BEA-B3FE-20F3-6E8D-109BB69F620D}"/>
              </a:ext>
            </a:extLst>
          </p:cNvPr>
          <p:cNvSpPr txBox="1"/>
          <p:nvPr/>
        </p:nvSpPr>
        <p:spPr>
          <a:xfrm>
            <a:off x="8904312" y="4835268"/>
            <a:ext cx="6097002" cy="369332"/>
          </a:xfrm>
          <a:prstGeom prst="rect">
            <a:avLst/>
          </a:prstGeom>
          <a:noFill/>
        </p:spPr>
        <p:txBody>
          <a:bodyPr wrap="square">
            <a:spAutoFit/>
          </a:bodyPr>
          <a:lstStyle/>
          <a:p>
            <a:r>
              <a:rPr lang="en-US" sz="1800" b="1" dirty="0"/>
              <a:t>Heat health resources</a:t>
            </a:r>
            <a:endParaRPr lang="en-AU" sz="1800" b="1" dirty="0"/>
          </a:p>
        </p:txBody>
      </p:sp>
      <p:pic>
        <p:nvPicPr>
          <p:cNvPr id="22" name="Picture 21">
            <a:extLst>
              <a:ext uri="{FF2B5EF4-FFF2-40B4-BE49-F238E27FC236}">
                <a16:creationId xmlns:a16="http://schemas.microsoft.com/office/drawing/2014/main" id="{D53A66A4-25D3-CFB0-CE23-C9017C849CE5}"/>
              </a:ext>
            </a:extLst>
          </p:cNvPr>
          <p:cNvPicPr>
            <a:picLocks noChangeAspect="1"/>
          </p:cNvPicPr>
          <p:nvPr/>
        </p:nvPicPr>
        <p:blipFill>
          <a:blip r:embed="rId7"/>
          <a:stretch>
            <a:fillRect/>
          </a:stretch>
        </p:blipFill>
        <p:spPr>
          <a:xfrm>
            <a:off x="9687347" y="5330743"/>
            <a:ext cx="1177408" cy="1177408"/>
          </a:xfrm>
          <a:prstGeom prst="rect">
            <a:avLst/>
          </a:prstGeom>
        </p:spPr>
      </p:pic>
      <p:sp>
        <p:nvSpPr>
          <p:cNvPr id="24" name="TextBox 23">
            <a:extLst>
              <a:ext uri="{FF2B5EF4-FFF2-40B4-BE49-F238E27FC236}">
                <a16:creationId xmlns:a16="http://schemas.microsoft.com/office/drawing/2014/main" id="{8A99C310-4C78-A7BD-A173-9AF34D39C0E0}"/>
              </a:ext>
            </a:extLst>
          </p:cNvPr>
          <p:cNvSpPr txBox="1"/>
          <p:nvPr/>
        </p:nvSpPr>
        <p:spPr>
          <a:xfrm>
            <a:off x="7320136" y="3903024"/>
            <a:ext cx="3384376" cy="461665"/>
          </a:xfrm>
          <a:prstGeom prst="rect">
            <a:avLst/>
          </a:prstGeom>
          <a:noFill/>
        </p:spPr>
        <p:txBody>
          <a:bodyPr wrap="square" rtlCol="0">
            <a:spAutoFit/>
          </a:bodyPr>
          <a:lstStyle/>
          <a:p>
            <a:r>
              <a:rPr lang="en-AU" sz="1200" dirty="0">
                <a:solidFill>
                  <a:srgbClr val="0E3178"/>
                </a:solidFill>
              </a:rPr>
              <a:t>Heat health management guide for primary care providers (RACGP + QH)</a:t>
            </a:r>
          </a:p>
        </p:txBody>
      </p:sp>
    </p:spTree>
    <p:extLst>
      <p:ext uri="{BB962C8B-B14F-4D97-AF65-F5344CB8AC3E}">
        <p14:creationId xmlns:p14="http://schemas.microsoft.com/office/powerpoint/2010/main" val="1860521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5319C05-BF7C-90A5-72A9-29BBE575F5C4}"/>
              </a:ext>
            </a:extLst>
          </p:cNvPr>
          <p:cNvSpPr>
            <a:spLocks noGrp="1"/>
          </p:cNvSpPr>
          <p:nvPr>
            <p:ph type="sldNum" sz="quarter" idx="16"/>
          </p:nvPr>
        </p:nvSpPr>
        <p:spPr/>
        <p:txBody>
          <a:bodyPr/>
          <a:lstStyle/>
          <a:p>
            <a:fld id="{E917DE0E-AFB1-41FD-BC35-27DB61CA125F}" type="slidenum">
              <a:rPr lang="en-AU" smtClean="0"/>
              <a:pPr/>
              <a:t>62</a:t>
            </a:fld>
            <a:endParaRPr lang="en-AU"/>
          </a:p>
        </p:txBody>
      </p:sp>
      <p:sp>
        <p:nvSpPr>
          <p:cNvPr id="7" name="Text Placeholder 2">
            <a:extLst>
              <a:ext uri="{FF2B5EF4-FFF2-40B4-BE49-F238E27FC236}">
                <a16:creationId xmlns:a16="http://schemas.microsoft.com/office/drawing/2014/main" id="{90159C99-550A-AF10-865D-1F16AE4B7124}"/>
              </a:ext>
            </a:extLst>
          </p:cNvPr>
          <p:cNvSpPr>
            <a:spLocks noGrp="1"/>
          </p:cNvSpPr>
          <p:nvPr>
            <p:ph type="title"/>
          </p:nvPr>
        </p:nvSpPr>
        <p:spPr>
          <a:xfrm>
            <a:off x="407368" y="980728"/>
            <a:ext cx="9601200" cy="994118"/>
          </a:xfrm>
        </p:spPr>
        <p:txBody>
          <a:bodyPr/>
          <a:lstStyle/>
          <a:p>
            <a:pPr>
              <a:buNone/>
            </a:pPr>
            <a:r>
              <a:rPr lang="en-US" dirty="0">
                <a:latin typeface="Century Gothic"/>
                <a:ea typeface="Calibri Light" panose="020F0302020204030204"/>
                <a:cs typeface="Calibri Light" panose="020F0302020204030204"/>
              </a:rPr>
              <a:t>Self-referral went live in Queensland from July 2025</a:t>
            </a:r>
          </a:p>
        </p:txBody>
      </p:sp>
      <p:pic>
        <p:nvPicPr>
          <p:cNvPr id="8" name="Content Placeholder 3" descr="A two posters of a pregnant person&#10;&#10;AI-generated content may be incorrect.">
            <a:extLst>
              <a:ext uri="{FF2B5EF4-FFF2-40B4-BE49-F238E27FC236}">
                <a16:creationId xmlns:a16="http://schemas.microsoft.com/office/drawing/2014/main" id="{4847F7D9-3FD8-B060-F31B-CE4A1484DAD3}"/>
              </a:ext>
            </a:extLst>
          </p:cNvPr>
          <p:cNvPicPr>
            <a:picLocks noChangeAspect="1"/>
          </p:cNvPicPr>
          <p:nvPr/>
        </p:nvPicPr>
        <p:blipFill>
          <a:blip r:embed="rId2"/>
          <a:stretch>
            <a:fillRect/>
          </a:stretch>
        </p:blipFill>
        <p:spPr>
          <a:xfrm>
            <a:off x="407368" y="2284493"/>
            <a:ext cx="5998316" cy="4192793"/>
          </a:xfrm>
          <a:prstGeom prst="rect">
            <a:avLst/>
          </a:prstGeom>
        </p:spPr>
      </p:pic>
    </p:spTree>
    <p:extLst>
      <p:ext uri="{BB962C8B-B14F-4D97-AF65-F5344CB8AC3E}">
        <p14:creationId xmlns:p14="http://schemas.microsoft.com/office/powerpoint/2010/main" val="2502145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534E61-85CA-DC90-327C-4765AE0A7640}"/>
              </a:ext>
            </a:extLst>
          </p:cNvPr>
          <p:cNvSpPr>
            <a:spLocks noGrp="1"/>
          </p:cNvSpPr>
          <p:nvPr>
            <p:ph sz="quarter" idx="11"/>
          </p:nvPr>
        </p:nvSpPr>
        <p:spPr>
          <a:xfrm>
            <a:off x="407844" y="2461888"/>
            <a:ext cx="11376311" cy="3887787"/>
          </a:xfrm>
        </p:spPr>
        <p:txBody>
          <a:bodyPr>
            <a:normAutofit lnSpcReduction="10000"/>
          </a:bodyPr>
          <a:lstStyle/>
          <a:p>
            <a:pPr marL="285750" indent="-285750">
              <a:buClr>
                <a:srgbClr val="0E3178"/>
              </a:buClr>
              <a:buFont typeface="Arial"/>
              <a:buChar char="•"/>
            </a:pPr>
            <a:r>
              <a:rPr lang="en-US" dirty="0"/>
              <a:t>The self-referral initiative was announced by Queensland's Chief Midwifery Officer Liz Wilkes in May 2025</a:t>
            </a:r>
          </a:p>
          <a:p>
            <a:pPr marL="285750" indent="-285750">
              <a:buClr>
                <a:srgbClr val="0E3178"/>
              </a:buClr>
              <a:buFont typeface="Arial"/>
              <a:buChar char="•"/>
            </a:pPr>
            <a:r>
              <a:rPr lang="en-US" dirty="0"/>
              <a:t>Borne out of research into adverse pregnancy outcomes which suggested that some vulnerable populations may have difficulty accessing timely pregnancy care and referral, due to social and financial disadvantage</a:t>
            </a:r>
          </a:p>
          <a:p>
            <a:pPr marL="285750" indent="-285750">
              <a:buClr>
                <a:srgbClr val="0E3178"/>
              </a:buClr>
              <a:buFont typeface="Arial"/>
              <a:buChar char="•"/>
            </a:pPr>
            <a:r>
              <a:rPr lang="en-US" dirty="0"/>
              <a:t>Provides pregnant people with the option of directly self-referring to a maternity hospital for antenatal care and delivery</a:t>
            </a:r>
          </a:p>
          <a:p>
            <a:pPr marL="285750" indent="-285750">
              <a:buClr>
                <a:srgbClr val="0E3178"/>
              </a:buClr>
              <a:buFont typeface="Arial"/>
              <a:buChar char="•"/>
            </a:pPr>
            <a:r>
              <a:rPr lang="en-US" dirty="0"/>
              <a:t>Mater remains committed to strong relationships between primary and hospital perinatal care</a:t>
            </a:r>
          </a:p>
          <a:p>
            <a:pPr marL="285750" indent="-285750">
              <a:buClr>
                <a:srgbClr val="0E3178"/>
              </a:buClr>
              <a:buFont typeface="Arial"/>
              <a:buChar char="•"/>
            </a:pPr>
            <a:r>
              <a:rPr lang="en-US" dirty="0"/>
              <a:t>All patients initiating self-referral are encouraged to engage with a GP in the first instance and are provided with details of Aligned GPs as appropriate</a:t>
            </a:r>
          </a:p>
          <a:p>
            <a:pPr marL="285750" indent="-285750">
              <a:buClr>
                <a:srgbClr val="0E3178"/>
              </a:buClr>
              <a:buFont typeface="Arial"/>
              <a:buChar char="•"/>
            </a:pPr>
            <a:endParaRPr lang="en-US" dirty="0"/>
          </a:p>
          <a:p>
            <a:pPr marL="285750" indent="-285750">
              <a:buClr>
                <a:srgbClr val="0E3178"/>
              </a:buClr>
              <a:buFont typeface="Arial"/>
              <a:buChar char="•"/>
            </a:pPr>
            <a:endParaRPr lang="en-US" dirty="0"/>
          </a:p>
          <a:p>
            <a:pPr marL="285750" indent="-285750">
              <a:buClr>
                <a:srgbClr val="0E3178"/>
              </a:buClr>
              <a:buFont typeface="Arial"/>
              <a:buChar char="•"/>
            </a:pPr>
            <a:endParaRPr lang="en-US" dirty="0"/>
          </a:p>
          <a:p>
            <a:pPr marL="285750" indent="-285750">
              <a:buClr>
                <a:srgbClr val="0E3178"/>
              </a:buClr>
              <a:buFont typeface="Arial"/>
              <a:buChar char="•"/>
            </a:pPr>
            <a:r>
              <a:rPr lang="en-US" dirty="0"/>
              <a:t>Initial patient numbers via this pathway have been low, primarily patients with previous midwifery group practice (MGP) care, seeking MGP in a subsequent pregnancy</a:t>
            </a:r>
          </a:p>
          <a:p>
            <a:endParaRPr lang="en-AU" dirty="0"/>
          </a:p>
        </p:txBody>
      </p:sp>
      <p:sp>
        <p:nvSpPr>
          <p:cNvPr id="3" name="Title 2">
            <a:extLst>
              <a:ext uri="{FF2B5EF4-FFF2-40B4-BE49-F238E27FC236}">
                <a16:creationId xmlns:a16="http://schemas.microsoft.com/office/drawing/2014/main" id="{AC4E8443-7AB2-40C0-A67F-CEEAADA4FC56}"/>
              </a:ext>
            </a:extLst>
          </p:cNvPr>
          <p:cNvSpPr>
            <a:spLocks noGrp="1"/>
          </p:cNvSpPr>
          <p:nvPr>
            <p:ph type="title"/>
          </p:nvPr>
        </p:nvSpPr>
        <p:spPr>
          <a:xfrm>
            <a:off x="479376" y="908720"/>
            <a:ext cx="10584842" cy="1543499"/>
          </a:xfrm>
        </p:spPr>
        <p:txBody>
          <a:bodyPr/>
          <a:lstStyle/>
          <a:p>
            <a:r>
              <a:rPr lang="en-US" sz="4000" dirty="0">
                <a:ea typeface="Calibri Light" panose="020F0302020204030204"/>
                <a:cs typeface="Calibri Light" panose="020F0302020204030204"/>
              </a:rPr>
              <a:t>What does self-referral mean </a:t>
            </a:r>
            <a:br>
              <a:rPr lang="en-US" sz="4000" dirty="0">
                <a:ea typeface="Calibri Light" panose="020F0302020204030204"/>
                <a:cs typeface="Calibri Light" panose="020F0302020204030204"/>
              </a:rPr>
            </a:br>
            <a:r>
              <a:rPr lang="en-US" sz="4000" dirty="0">
                <a:ea typeface="Calibri Light" panose="020F0302020204030204"/>
                <a:cs typeface="Calibri Light" panose="020F0302020204030204"/>
              </a:rPr>
              <a:t>for primary care?</a:t>
            </a:r>
            <a:br>
              <a:rPr lang="en-US" sz="4000" b="1" dirty="0">
                <a:ea typeface="Calibri Light" panose="020F0302020204030204"/>
                <a:cs typeface="Calibri Light" panose="020F0302020204030204"/>
              </a:rPr>
            </a:br>
            <a:endParaRPr lang="en-AU" dirty="0"/>
          </a:p>
        </p:txBody>
      </p:sp>
      <p:sp>
        <p:nvSpPr>
          <p:cNvPr id="5" name="Slide Number Placeholder 4">
            <a:extLst>
              <a:ext uri="{FF2B5EF4-FFF2-40B4-BE49-F238E27FC236}">
                <a16:creationId xmlns:a16="http://schemas.microsoft.com/office/drawing/2014/main" id="{D2F75AA7-E874-14EC-F737-3B07F53C2222}"/>
              </a:ext>
            </a:extLst>
          </p:cNvPr>
          <p:cNvSpPr>
            <a:spLocks noGrp="1"/>
          </p:cNvSpPr>
          <p:nvPr>
            <p:ph type="sldNum" sz="quarter" idx="16"/>
          </p:nvPr>
        </p:nvSpPr>
        <p:spPr/>
        <p:txBody>
          <a:bodyPr/>
          <a:lstStyle/>
          <a:p>
            <a:fld id="{E917DE0E-AFB1-41FD-BC35-27DB61CA125F}" type="slidenum">
              <a:rPr lang="en-AU" smtClean="0"/>
              <a:pPr/>
              <a:t>63</a:t>
            </a:fld>
            <a:endParaRPr lang="en-AU"/>
          </a:p>
        </p:txBody>
      </p:sp>
    </p:spTree>
    <p:extLst>
      <p:ext uri="{BB962C8B-B14F-4D97-AF65-F5344CB8AC3E}">
        <p14:creationId xmlns:p14="http://schemas.microsoft.com/office/powerpoint/2010/main" val="173079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A03ABF-E49A-4C6D-496B-B492ED8B4D4B}"/>
              </a:ext>
            </a:extLst>
          </p:cNvPr>
          <p:cNvSpPr>
            <a:spLocks noGrp="1"/>
          </p:cNvSpPr>
          <p:nvPr>
            <p:ph sz="quarter" idx="11"/>
          </p:nvPr>
        </p:nvSpPr>
        <p:spPr>
          <a:xfrm>
            <a:off x="479376" y="2452219"/>
            <a:ext cx="11376311" cy="3887787"/>
          </a:xfrm>
        </p:spPr>
        <p:txBody>
          <a:bodyPr/>
          <a:lstStyle/>
          <a:p>
            <a:pPr fontAlgn="base">
              <a:spcBef>
                <a:spcPct val="50000"/>
              </a:spcBef>
              <a:spcAft>
                <a:spcPct val="0"/>
              </a:spcAft>
              <a:defRPr/>
            </a:pPr>
            <a:r>
              <a:rPr lang="en-US" b="1" dirty="0">
                <a:latin typeface="Century Gothic" panose="020B0502020202020204" pitchFamily="34" charset="0"/>
                <a:cs typeface="Arial" panose="020B0604020202020204" pitchFamily="34" charset="0"/>
              </a:rPr>
              <a:t>16500</a:t>
            </a:r>
            <a:r>
              <a:rPr lang="en-US" dirty="0">
                <a:latin typeface="Century Gothic" panose="020B0502020202020204" pitchFamily="34" charset="0"/>
                <a:cs typeface="Arial" panose="020B0604020202020204" pitchFamily="34" charset="0"/>
              </a:rPr>
              <a:t> (Rebate $55) Antenatal Attendance</a:t>
            </a:r>
            <a:br>
              <a:rPr lang="en-US" dirty="0">
                <a:latin typeface="Century Gothic" panose="020B0502020202020204" pitchFamily="34" charset="0"/>
                <a:cs typeface="Arial" panose="020B0604020202020204" pitchFamily="34" charset="0"/>
              </a:rPr>
            </a:br>
            <a:r>
              <a:rPr lang="en-US" b="1" dirty="0">
                <a:latin typeface="Century Gothic" panose="020B0502020202020204" pitchFamily="34" charset="0"/>
                <a:cs typeface="Arial" panose="020B0604020202020204" pitchFamily="34" charset="0"/>
              </a:rPr>
              <a:t>91853</a:t>
            </a:r>
            <a:r>
              <a:rPr lang="en-US" dirty="0">
                <a:latin typeface="Century Gothic" panose="020B0502020202020204" pitchFamily="34" charset="0"/>
                <a:cs typeface="Arial" panose="020B0604020202020204" pitchFamily="34" charset="0"/>
              </a:rPr>
              <a:t> (video: $55) </a:t>
            </a:r>
            <a:r>
              <a:rPr lang="en-US" b="1" dirty="0">
                <a:latin typeface="Century Gothic" panose="020B0502020202020204" pitchFamily="34" charset="0"/>
                <a:cs typeface="Arial" panose="020B0604020202020204" pitchFamily="34" charset="0"/>
              </a:rPr>
              <a:t>91858</a:t>
            </a:r>
            <a:r>
              <a:rPr lang="en-US" dirty="0">
                <a:latin typeface="Century Gothic" panose="020B0502020202020204" pitchFamily="34" charset="0"/>
                <a:cs typeface="Arial" panose="020B0604020202020204" pitchFamily="34" charset="0"/>
              </a:rPr>
              <a:t> (telephone: $55) equivalent of 16500</a:t>
            </a:r>
            <a:br>
              <a:rPr lang="en-US" dirty="0">
                <a:latin typeface="Century Gothic" panose="020B0502020202020204" pitchFamily="34" charset="0"/>
                <a:cs typeface="Arial" panose="020B0604020202020204" pitchFamily="34" charset="0"/>
              </a:rPr>
            </a:br>
            <a:r>
              <a:rPr lang="en-AU" b="1" dirty="0">
                <a:latin typeface="Century Gothic" panose="020B0502020202020204" pitchFamily="34" charset="0"/>
                <a:cs typeface="Arial" panose="020B0604020202020204" pitchFamily="34" charset="0"/>
              </a:rPr>
              <a:t>16591</a:t>
            </a:r>
            <a:r>
              <a:rPr lang="en-AU" dirty="0">
                <a:latin typeface="Century Gothic" panose="020B0502020202020204" pitchFamily="34" charset="0"/>
                <a:cs typeface="Arial" panose="020B0604020202020204" pitchFamily="34" charset="0"/>
              </a:rPr>
              <a:t> (Rebate $</a:t>
            </a:r>
            <a:r>
              <a:rPr lang="en-AU" dirty="0">
                <a:latin typeface="Century Gothic" panose="020B0502020202020204" pitchFamily="34" charset="0"/>
              </a:rPr>
              <a:t>166.40)</a:t>
            </a:r>
            <a:r>
              <a:rPr lang="en-AU" dirty="0">
                <a:latin typeface="Century Gothic" panose="020B0502020202020204" pitchFamily="34" charset="0"/>
                <a:cs typeface="Arial" panose="020B0604020202020204" pitchFamily="34" charset="0"/>
              </a:rPr>
              <a:t>  </a:t>
            </a:r>
            <a:r>
              <a:rPr lang="en-AU" dirty="0">
                <a:solidFill>
                  <a:srgbClr val="000000"/>
                </a:solidFill>
                <a:latin typeface="Century Gothic" panose="020B0502020202020204" pitchFamily="34" charset="0"/>
                <a:cs typeface="Arial" panose="020B0604020202020204" pitchFamily="34" charset="0"/>
              </a:rPr>
              <a:t>“</a:t>
            </a:r>
            <a:r>
              <a:rPr lang="en-AU" dirty="0">
                <a:latin typeface="Century Gothic" panose="020B0502020202020204" pitchFamily="34" charset="0"/>
                <a:cs typeface="Arial" panose="020B0604020202020204" pitchFamily="34" charset="0"/>
              </a:rPr>
              <a:t>Planning and management, by a practitioner, of a pregnancy if:</a:t>
            </a:r>
          </a:p>
          <a:p>
            <a:r>
              <a:rPr lang="en-AU" i="1" dirty="0">
                <a:latin typeface="Century Gothic" panose="020B0502020202020204" pitchFamily="34" charset="0"/>
                <a:cs typeface="Arial" panose="020B0604020202020204" pitchFamily="34" charset="0"/>
              </a:rPr>
              <a:t>(a) the pregnancy has progressed beyond 28 weeks gestation; and</a:t>
            </a:r>
          </a:p>
          <a:p>
            <a:pPr marL="269081" indent="-269081"/>
            <a:r>
              <a:rPr lang="en-AU" i="1" dirty="0">
                <a:latin typeface="Century Gothic" panose="020B0502020202020204" pitchFamily="34" charset="0"/>
                <a:cs typeface="Arial" panose="020B0604020202020204" pitchFamily="34" charset="0"/>
              </a:rPr>
              <a:t>(b) the service includes a </a:t>
            </a:r>
            <a:r>
              <a:rPr lang="en-AU" b="1" i="1" dirty="0">
                <a:latin typeface="Century Gothic" panose="020B0502020202020204" pitchFamily="34" charset="0"/>
                <a:cs typeface="Arial" panose="020B0604020202020204" pitchFamily="34" charset="0"/>
              </a:rPr>
              <a:t>mental health assessment (including  screening for drug and alcohol use and domestic violence</a:t>
            </a:r>
            <a:r>
              <a:rPr lang="en-AU" i="1" dirty="0">
                <a:latin typeface="Century Gothic" panose="020B0502020202020204" pitchFamily="34" charset="0"/>
                <a:cs typeface="Arial" panose="020B0604020202020204" pitchFamily="34" charset="0"/>
              </a:rPr>
              <a:t>) of the patient; and</a:t>
            </a:r>
          </a:p>
          <a:p>
            <a:pPr marL="269081" indent="-269081"/>
            <a:r>
              <a:rPr lang="en-AU" dirty="0">
                <a:latin typeface="Century Gothic" panose="020B0502020202020204" pitchFamily="34" charset="0"/>
                <a:cs typeface="Arial" panose="020B0604020202020204" pitchFamily="34" charset="0"/>
              </a:rPr>
              <a:t>(c) a service to which item 16590* applies is not provided in relation to the same pregnancy</a:t>
            </a:r>
            <a:br>
              <a:rPr lang="en-AU" dirty="0">
                <a:latin typeface="Century Gothic" panose="020B0502020202020204" pitchFamily="34" charset="0"/>
                <a:cs typeface="Arial" panose="020B0604020202020204" pitchFamily="34" charset="0"/>
              </a:rPr>
            </a:br>
            <a:r>
              <a:rPr lang="en-AU" dirty="0">
                <a:latin typeface="Century Gothic" panose="020B0502020202020204" pitchFamily="34" charset="0"/>
                <a:cs typeface="Arial" panose="020B0604020202020204" pitchFamily="34" charset="0"/>
              </a:rPr>
              <a:t>Payable once only for a pregnancy</a:t>
            </a:r>
            <a:r>
              <a:rPr lang="en-AU" dirty="0">
                <a:solidFill>
                  <a:srgbClr val="000000"/>
                </a:solidFill>
                <a:latin typeface="Century Gothic" panose="020B0502020202020204" pitchFamily="34" charset="0"/>
                <a:cs typeface="Arial" panose="020B0604020202020204" pitchFamily="34" charset="0"/>
              </a:rPr>
              <a:t>” </a:t>
            </a:r>
          </a:p>
          <a:p>
            <a:pPr marL="269081" indent="-269081"/>
            <a:r>
              <a:rPr lang="en-AU" dirty="0">
                <a:solidFill>
                  <a:srgbClr val="000000"/>
                </a:solidFill>
                <a:latin typeface="Century Gothic" panose="020B0502020202020204" pitchFamily="34" charset="0"/>
                <a:cs typeface="Arial" panose="020B0604020202020204" pitchFamily="34" charset="0"/>
              </a:rPr>
              <a:t>(</a:t>
            </a:r>
            <a:r>
              <a:rPr lang="en-AU" dirty="0">
                <a:latin typeface="Century Gothic" panose="020B0502020202020204" pitchFamily="34" charset="0"/>
                <a:cs typeface="Arial" panose="020B0604020202020204" pitchFamily="34" charset="0"/>
              </a:rPr>
              <a:t>16590 = planning to undertake the delivery for a privately admitted patient)</a:t>
            </a:r>
            <a:endParaRPr lang="en-AU" b="1" dirty="0">
              <a:latin typeface="Century Gothic" panose="020B0502020202020204" pitchFamily="34" charset="0"/>
              <a:cs typeface="Arial" panose="020B0604020202020204" pitchFamily="34" charset="0"/>
            </a:endParaRPr>
          </a:p>
          <a:p>
            <a:endParaRPr lang="en-AU" dirty="0"/>
          </a:p>
        </p:txBody>
      </p:sp>
      <p:sp>
        <p:nvSpPr>
          <p:cNvPr id="3" name="Title 2">
            <a:extLst>
              <a:ext uri="{FF2B5EF4-FFF2-40B4-BE49-F238E27FC236}">
                <a16:creationId xmlns:a16="http://schemas.microsoft.com/office/drawing/2014/main" id="{2B523443-8885-DAD2-49DD-790FAAAF5022}"/>
              </a:ext>
            </a:extLst>
          </p:cNvPr>
          <p:cNvSpPr>
            <a:spLocks noGrp="1"/>
          </p:cNvSpPr>
          <p:nvPr>
            <p:ph type="title"/>
          </p:nvPr>
        </p:nvSpPr>
        <p:spPr>
          <a:xfrm>
            <a:off x="407368" y="1014544"/>
            <a:ext cx="12385042" cy="1543499"/>
          </a:xfrm>
        </p:spPr>
        <p:txBody>
          <a:bodyPr/>
          <a:lstStyle/>
          <a:p>
            <a:pPr fontAlgn="base">
              <a:spcBef>
                <a:spcPct val="50000"/>
              </a:spcBef>
              <a:spcAft>
                <a:spcPct val="0"/>
              </a:spcAft>
              <a:defRPr/>
            </a:pPr>
            <a:r>
              <a:rPr lang="en-US" sz="4000" dirty="0">
                <a:latin typeface="Century Gothic" panose="020B0502020202020204" pitchFamily="34" charset="0"/>
                <a:cs typeface="Arial" panose="020B0604020202020204" pitchFamily="34" charset="0"/>
              </a:rPr>
              <a:t>Item numbers relevant </a:t>
            </a:r>
            <a:br>
              <a:rPr lang="en-US" sz="4000" dirty="0">
                <a:latin typeface="Century Gothic" panose="020B0502020202020204" pitchFamily="34" charset="0"/>
                <a:cs typeface="Arial" panose="020B0604020202020204" pitchFamily="34" charset="0"/>
              </a:rPr>
            </a:br>
            <a:r>
              <a:rPr lang="en-US" sz="4000" dirty="0">
                <a:latin typeface="Century Gothic" panose="020B0502020202020204" pitchFamily="34" charset="0"/>
                <a:cs typeface="Arial" panose="020B0604020202020204" pitchFamily="34" charset="0"/>
              </a:rPr>
              <a:t>to Maternity Shared Care</a:t>
            </a:r>
            <a:br>
              <a:rPr lang="en-US" sz="4000" dirty="0">
                <a:solidFill>
                  <a:srgbClr val="0070C0"/>
                </a:solidFill>
                <a:latin typeface="Century Gothic" panose="020B0502020202020204" pitchFamily="34" charset="0"/>
                <a:cs typeface="Arial" panose="020B0604020202020204" pitchFamily="34" charset="0"/>
              </a:rPr>
            </a:br>
            <a:endParaRPr lang="en-AU" dirty="0"/>
          </a:p>
        </p:txBody>
      </p:sp>
      <p:sp>
        <p:nvSpPr>
          <p:cNvPr id="5" name="Slide Number Placeholder 4">
            <a:extLst>
              <a:ext uri="{FF2B5EF4-FFF2-40B4-BE49-F238E27FC236}">
                <a16:creationId xmlns:a16="http://schemas.microsoft.com/office/drawing/2014/main" id="{8674F40B-8910-EE73-2E8E-894803DF1D12}"/>
              </a:ext>
            </a:extLst>
          </p:cNvPr>
          <p:cNvSpPr>
            <a:spLocks noGrp="1"/>
          </p:cNvSpPr>
          <p:nvPr>
            <p:ph type="sldNum" sz="quarter" idx="16"/>
          </p:nvPr>
        </p:nvSpPr>
        <p:spPr/>
        <p:txBody>
          <a:bodyPr/>
          <a:lstStyle/>
          <a:p>
            <a:fld id="{E917DE0E-AFB1-41FD-BC35-27DB61CA125F}" type="slidenum">
              <a:rPr lang="en-AU" smtClean="0"/>
              <a:pPr/>
              <a:t>64</a:t>
            </a:fld>
            <a:endParaRPr lang="en-AU"/>
          </a:p>
        </p:txBody>
      </p:sp>
      <p:sp>
        <p:nvSpPr>
          <p:cNvPr id="7" name="Text Placeholder 5">
            <a:extLst>
              <a:ext uri="{FF2B5EF4-FFF2-40B4-BE49-F238E27FC236}">
                <a16:creationId xmlns:a16="http://schemas.microsoft.com/office/drawing/2014/main" id="{1B66EE5F-5C0D-D4E2-1391-A2980B1BDD0D}"/>
              </a:ext>
            </a:extLst>
          </p:cNvPr>
          <p:cNvSpPr>
            <a:spLocks noGrp="1"/>
          </p:cNvSpPr>
          <p:nvPr>
            <p:ph type="body" sz="quarter" idx="14"/>
          </p:nvPr>
        </p:nvSpPr>
        <p:spPr>
          <a:xfrm>
            <a:off x="407368" y="579735"/>
            <a:ext cx="9601200" cy="261610"/>
          </a:xfrm>
        </p:spPr>
        <p:txBody>
          <a:bodyPr/>
          <a:lstStyle/>
          <a:p>
            <a:r>
              <a:rPr lang="en-AU" dirty="0"/>
              <a:t>What’s new…</a:t>
            </a:r>
          </a:p>
        </p:txBody>
      </p:sp>
    </p:spTree>
    <p:extLst>
      <p:ext uri="{BB962C8B-B14F-4D97-AF65-F5344CB8AC3E}">
        <p14:creationId xmlns:p14="http://schemas.microsoft.com/office/powerpoint/2010/main" val="1206429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93179-E0EE-BA4E-EB51-A6690F25B67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6D78866-DE52-EF21-5666-9E354879A76B}"/>
              </a:ext>
            </a:extLst>
          </p:cNvPr>
          <p:cNvSpPr>
            <a:spLocks noGrp="1"/>
          </p:cNvSpPr>
          <p:nvPr>
            <p:ph sz="quarter" idx="11"/>
          </p:nvPr>
        </p:nvSpPr>
        <p:spPr>
          <a:xfrm>
            <a:off x="479376" y="2276873"/>
            <a:ext cx="11376311" cy="4063134"/>
          </a:xfrm>
        </p:spPr>
        <p:txBody>
          <a:bodyPr/>
          <a:lstStyle/>
          <a:p>
            <a:pPr algn="just"/>
            <a:r>
              <a:rPr lang="en-AU" dirty="0">
                <a:latin typeface="Century Gothic" panose="020B0502020202020204" pitchFamily="34" charset="0"/>
                <a:cs typeface="Arial" panose="020B0604020202020204" pitchFamily="34" charset="0"/>
              </a:rPr>
              <a:t>Professional attendance of at least 20 minutes in duration at consulting rooms by a general practitioner who is registered with the Chief Executive Medicare as meeting the credentialing requirements for provision of this service for the purpose of providing non-directive pregnancy support counselling to a patient who:</a:t>
            </a:r>
          </a:p>
          <a:p>
            <a:pPr algn="just"/>
            <a:r>
              <a:rPr lang="en-AU" dirty="0">
                <a:latin typeface="Century Gothic" panose="020B0502020202020204" pitchFamily="34" charset="0"/>
                <a:cs typeface="Arial" panose="020B0604020202020204" pitchFamily="34" charset="0"/>
              </a:rPr>
              <a:t>(a) is currently pregnant; or</a:t>
            </a:r>
          </a:p>
          <a:p>
            <a:pPr algn="just"/>
            <a:r>
              <a:rPr lang="en-AU" dirty="0">
                <a:latin typeface="Century Gothic" panose="020B0502020202020204" pitchFamily="34" charset="0"/>
                <a:cs typeface="Arial" panose="020B0604020202020204" pitchFamily="34" charset="0"/>
              </a:rPr>
              <a:t>(b) has been pregnant in the 12 months preceding the provision of the first service to which this item or item 81000, 81005 or 81010 applies in relation to that pregnancy</a:t>
            </a:r>
          </a:p>
          <a:p>
            <a:pPr algn="just"/>
            <a:r>
              <a:rPr lang="en-AU" dirty="0">
                <a:latin typeface="Century Gothic" panose="020B0502020202020204" pitchFamily="34" charset="0"/>
                <a:cs typeface="Arial" panose="020B0604020202020204" pitchFamily="34" charset="0"/>
              </a:rPr>
              <a:t>Note:    For items 81000, 81005 and 81010, see the determination about allied health services under subsection 3C(1) of the Act.</a:t>
            </a:r>
          </a:p>
          <a:p>
            <a:br>
              <a:rPr lang="en-AU" dirty="0">
                <a:latin typeface="Century Gothic" panose="020B0502020202020204" pitchFamily="34" charset="0"/>
                <a:cs typeface="Arial" panose="020B0604020202020204" pitchFamily="34" charset="0"/>
              </a:rPr>
            </a:br>
            <a:r>
              <a:rPr lang="en-AU" b="1" dirty="0">
                <a:latin typeface="Century Gothic" panose="020B0502020202020204" pitchFamily="34" charset="0"/>
                <a:cs typeface="Arial" panose="020B0604020202020204" pitchFamily="34" charset="0"/>
              </a:rPr>
              <a:t>Fee:</a:t>
            </a:r>
            <a:r>
              <a:rPr lang="en-AU" dirty="0">
                <a:latin typeface="Century Gothic" panose="020B0502020202020204" pitchFamily="34" charset="0"/>
                <a:cs typeface="Arial" panose="020B0604020202020204" pitchFamily="34" charset="0"/>
              </a:rPr>
              <a:t> $89.35</a:t>
            </a:r>
          </a:p>
          <a:p>
            <a:endParaRPr lang="en-AU" dirty="0">
              <a:latin typeface="Century Gothic" panose="020B0502020202020204" pitchFamily="34" charset="0"/>
              <a:cs typeface="Arial" panose="020B0604020202020204" pitchFamily="34" charset="0"/>
            </a:endParaRPr>
          </a:p>
          <a:p>
            <a:endParaRPr lang="en-AU" b="1" dirty="0">
              <a:latin typeface="Century Gothic" panose="020B0502020202020204" pitchFamily="34" charset="0"/>
              <a:cs typeface="Arial" panose="020B0604020202020204" pitchFamily="34" charset="0"/>
            </a:endParaRPr>
          </a:p>
          <a:p>
            <a:pPr marL="214313" indent="-214313">
              <a:buFont typeface="Arial" panose="020B0604020202020204" pitchFamily="34" charset="0"/>
              <a:buChar char="•"/>
            </a:pPr>
            <a:r>
              <a:rPr lang="en-AU" b="1" dirty="0">
                <a:latin typeface="Century Gothic" panose="020B0502020202020204" pitchFamily="34" charset="0"/>
                <a:cs typeface="Arial" panose="020B0604020202020204" pitchFamily="34" charset="0"/>
              </a:rPr>
              <a:t>Free online training available via RACGP and ACRRM, takes ~ 3 hours to complete</a:t>
            </a:r>
          </a:p>
          <a:p>
            <a:endParaRPr lang="en-AU" dirty="0"/>
          </a:p>
        </p:txBody>
      </p:sp>
      <p:sp>
        <p:nvSpPr>
          <p:cNvPr id="3" name="Title 2">
            <a:extLst>
              <a:ext uri="{FF2B5EF4-FFF2-40B4-BE49-F238E27FC236}">
                <a16:creationId xmlns:a16="http://schemas.microsoft.com/office/drawing/2014/main" id="{3BEC3B71-C6B2-B368-31C7-43321043772E}"/>
              </a:ext>
            </a:extLst>
          </p:cNvPr>
          <p:cNvSpPr>
            <a:spLocks noGrp="1"/>
          </p:cNvSpPr>
          <p:nvPr>
            <p:ph type="title"/>
          </p:nvPr>
        </p:nvSpPr>
        <p:spPr>
          <a:xfrm>
            <a:off x="407368" y="1014544"/>
            <a:ext cx="9793088" cy="2066720"/>
          </a:xfrm>
        </p:spPr>
        <p:txBody>
          <a:bodyPr/>
          <a:lstStyle/>
          <a:p>
            <a:pPr fontAlgn="base">
              <a:spcBef>
                <a:spcPct val="50000"/>
              </a:spcBef>
              <a:spcAft>
                <a:spcPct val="0"/>
              </a:spcAft>
              <a:defRPr/>
            </a:pPr>
            <a:r>
              <a:rPr lang="en-US" sz="4000" dirty="0">
                <a:latin typeface="Century Gothic" panose="020B0502020202020204" pitchFamily="34" charset="0"/>
                <a:cs typeface="Arial" panose="020B0604020202020204" pitchFamily="34" charset="0"/>
              </a:rPr>
              <a:t>Additional item number for qualified GPs: 4001 </a:t>
            </a:r>
            <a:br>
              <a:rPr lang="en-US" sz="4000" dirty="0">
                <a:solidFill>
                  <a:srgbClr val="0070C0"/>
                </a:solidFill>
                <a:latin typeface="Century Gothic" panose="020B0502020202020204" pitchFamily="34" charset="0"/>
                <a:cs typeface="Arial" panose="020B0604020202020204" pitchFamily="34" charset="0"/>
              </a:rPr>
            </a:br>
            <a:br>
              <a:rPr lang="en-US" sz="4000" dirty="0">
                <a:solidFill>
                  <a:srgbClr val="0070C0"/>
                </a:solidFill>
                <a:latin typeface="Century Gothic" panose="020B0502020202020204" pitchFamily="34" charset="0"/>
                <a:cs typeface="Arial" panose="020B0604020202020204" pitchFamily="34" charset="0"/>
              </a:rPr>
            </a:br>
            <a:endParaRPr lang="en-AU" dirty="0"/>
          </a:p>
        </p:txBody>
      </p:sp>
      <p:sp>
        <p:nvSpPr>
          <p:cNvPr id="5" name="Slide Number Placeholder 4">
            <a:extLst>
              <a:ext uri="{FF2B5EF4-FFF2-40B4-BE49-F238E27FC236}">
                <a16:creationId xmlns:a16="http://schemas.microsoft.com/office/drawing/2014/main" id="{1FAA0E62-EAF4-F76B-FF84-6D0B2E541274}"/>
              </a:ext>
            </a:extLst>
          </p:cNvPr>
          <p:cNvSpPr>
            <a:spLocks noGrp="1"/>
          </p:cNvSpPr>
          <p:nvPr>
            <p:ph type="sldNum" sz="quarter" idx="16"/>
          </p:nvPr>
        </p:nvSpPr>
        <p:spPr/>
        <p:txBody>
          <a:bodyPr/>
          <a:lstStyle/>
          <a:p>
            <a:fld id="{E917DE0E-AFB1-41FD-BC35-27DB61CA125F}" type="slidenum">
              <a:rPr lang="en-AU" smtClean="0"/>
              <a:pPr/>
              <a:t>65</a:t>
            </a:fld>
            <a:endParaRPr lang="en-AU"/>
          </a:p>
        </p:txBody>
      </p:sp>
    </p:spTree>
    <p:extLst>
      <p:ext uri="{BB962C8B-B14F-4D97-AF65-F5344CB8AC3E}">
        <p14:creationId xmlns:p14="http://schemas.microsoft.com/office/powerpoint/2010/main" val="1167670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A0A8D4-BA4E-27C2-C8AF-0BB5A82266E9}"/>
              </a:ext>
            </a:extLst>
          </p:cNvPr>
          <p:cNvSpPr>
            <a:spLocks noGrp="1"/>
          </p:cNvSpPr>
          <p:nvPr>
            <p:ph sz="quarter" idx="11"/>
          </p:nvPr>
        </p:nvSpPr>
        <p:spPr>
          <a:xfrm>
            <a:off x="407844" y="1772816"/>
            <a:ext cx="11376311" cy="3887787"/>
          </a:xfrm>
        </p:spPr>
        <p:txBody>
          <a:bodyPr/>
          <a:lstStyle/>
          <a:p>
            <a:r>
              <a:rPr lang="en-AU" b="1" u="sng" dirty="0">
                <a:cs typeface="Arial" panose="020B0604020202020204" pitchFamily="34" charset="0"/>
              </a:rPr>
              <a:t>16407</a:t>
            </a:r>
          </a:p>
          <a:p>
            <a:br>
              <a:rPr lang="en-AU" dirty="0">
                <a:cs typeface="Arial" panose="020B0604020202020204" pitchFamily="34" charset="0"/>
              </a:rPr>
            </a:br>
            <a:r>
              <a:rPr lang="en-AU" dirty="0">
                <a:cs typeface="Arial" panose="020B0604020202020204" pitchFamily="34" charset="0"/>
              </a:rPr>
              <a:t>Postnatal professional attendance (other than a service to which any other item applies) if the attendance:</a:t>
            </a:r>
          </a:p>
          <a:p>
            <a:r>
              <a:rPr lang="en-AU" dirty="0">
                <a:cs typeface="Arial" panose="020B0604020202020204" pitchFamily="34" charset="0"/>
              </a:rPr>
              <a:t>(a) is by an obstetrician or general practitioner; and</a:t>
            </a:r>
          </a:p>
          <a:p>
            <a:r>
              <a:rPr lang="en-AU" dirty="0">
                <a:cs typeface="Arial" panose="020B0604020202020204" pitchFamily="34" charset="0"/>
              </a:rPr>
              <a:t>(b) is in hospital or at consulting rooms; and</a:t>
            </a:r>
          </a:p>
          <a:p>
            <a:r>
              <a:rPr lang="en-AU" dirty="0">
                <a:cs typeface="Arial" panose="020B0604020202020204" pitchFamily="34" charset="0"/>
              </a:rPr>
              <a:t>(c) is between 4 and 8 weeks after the birth; and</a:t>
            </a:r>
          </a:p>
          <a:p>
            <a:r>
              <a:rPr lang="en-AU" dirty="0">
                <a:cs typeface="Arial" panose="020B0604020202020204" pitchFamily="34" charset="0"/>
              </a:rPr>
              <a:t>(d) lasts at least 20 minutes; and</a:t>
            </a:r>
          </a:p>
          <a:p>
            <a:r>
              <a:rPr lang="en-AU" dirty="0">
                <a:cs typeface="Arial" panose="020B0604020202020204" pitchFamily="34" charset="0"/>
              </a:rPr>
              <a:t>(e) includes a mental health assessment (including screening for drug and alcohol use and domestic violence) of the patient; and</a:t>
            </a:r>
          </a:p>
          <a:p>
            <a:r>
              <a:rPr lang="en-AU" dirty="0">
                <a:cs typeface="Arial" panose="020B0604020202020204" pitchFamily="34" charset="0"/>
              </a:rPr>
              <a:t>(f) is for a pregnancy in relation to which a service to which item 82140 applies is not provided (participating RM)</a:t>
            </a:r>
            <a:br>
              <a:rPr lang="en-AU" dirty="0">
                <a:cs typeface="Arial" panose="020B0604020202020204" pitchFamily="34" charset="0"/>
              </a:rPr>
            </a:br>
            <a:r>
              <a:rPr lang="en-AU" dirty="0">
                <a:cs typeface="Arial" panose="020B0604020202020204" pitchFamily="34" charset="0"/>
              </a:rPr>
              <a:t>Payable once only for a pregnancy</a:t>
            </a:r>
          </a:p>
          <a:p>
            <a:r>
              <a:rPr lang="en-AU" b="1" dirty="0">
                <a:cs typeface="Arial" panose="020B0604020202020204" pitchFamily="34" charset="0"/>
              </a:rPr>
              <a:t>Fee: $83.65</a:t>
            </a:r>
          </a:p>
          <a:p>
            <a:endParaRPr lang="en-AU" dirty="0">
              <a:cs typeface="Arial" panose="020B0604020202020204" pitchFamily="34" charset="0"/>
            </a:endParaRPr>
          </a:p>
          <a:p>
            <a:endParaRPr lang="en-AU" dirty="0"/>
          </a:p>
        </p:txBody>
      </p:sp>
      <p:sp>
        <p:nvSpPr>
          <p:cNvPr id="5" name="Slide Number Placeholder 4">
            <a:extLst>
              <a:ext uri="{FF2B5EF4-FFF2-40B4-BE49-F238E27FC236}">
                <a16:creationId xmlns:a16="http://schemas.microsoft.com/office/drawing/2014/main" id="{3EDD0049-A85A-325F-6EC6-9AE539C651A4}"/>
              </a:ext>
            </a:extLst>
          </p:cNvPr>
          <p:cNvSpPr>
            <a:spLocks noGrp="1"/>
          </p:cNvSpPr>
          <p:nvPr>
            <p:ph type="sldNum" sz="quarter" idx="16"/>
          </p:nvPr>
        </p:nvSpPr>
        <p:spPr/>
        <p:txBody>
          <a:bodyPr/>
          <a:lstStyle/>
          <a:p>
            <a:fld id="{E917DE0E-AFB1-41FD-BC35-27DB61CA125F}" type="slidenum">
              <a:rPr lang="en-AU" smtClean="0"/>
              <a:pPr/>
              <a:t>66</a:t>
            </a:fld>
            <a:endParaRPr lang="en-AU"/>
          </a:p>
        </p:txBody>
      </p:sp>
      <p:sp>
        <p:nvSpPr>
          <p:cNvPr id="10" name="Title 2">
            <a:extLst>
              <a:ext uri="{FF2B5EF4-FFF2-40B4-BE49-F238E27FC236}">
                <a16:creationId xmlns:a16="http://schemas.microsoft.com/office/drawing/2014/main" id="{B6D7B7E1-4C7F-8813-06AF-AF2272DD917D}"/>
              </a:ext>
            </a:extLst>
          </p:cNvPr>
          <p:cNvSpPr txBox="1">
            <a:spLocks/>
          </p:cNvSpPr>
          <p:nvPr/>
        </p:nvSpPr>
        <p:spPr>
          <a:xfrm>
            <a:off x="407844" y="836712"/>
            <a:ext cx="9217024" cy="1543499"/>
          </a:xfrm>
          <a:prstGeom prst="rect">
            <a:avLst/>
          </a:prstGeom>
        </p:spPr>
        <p:txBody>
          <a:bodyPr vert="horz" wrap="square" lIns="0" tIns="0" rIns="0" bIns="0" rtlCol="0" anchor="t">
            <a:spAutoFit/>
          </a:bodyPr>
          <a:lstStyle>
            <a:lvl1pPr algn="l" defTabSz="914400" rtl="0" eaLnBrk="1" latinLnBrk="0" hangingPunct="1">
              <a:lnSpc>
                <a:spcPct val="85000"/>
              </a:lnSpc>
              <a:spcBef>
                <a:spcPct val="0"/>
              </a:spcBef>
              <a:buNone/>
              <a:defRPr sz="3800" b="0" kern="1200">
                <a:solidFill>
                  <a:srgbClr val="DA7FAB"/>
                </a:solidFill>
                <a:latin typeface="+mj-lt"/>
                <a:ea typeface="+mj-ea"/>
                <a:cs typeface="+mj-cs"/>
              </a:defRPr>
            </a:lvl1pPr>
          </a:lstStyle>
          <a:p>
            <a:pPr fontAlgn="base">
              <a:spcBef>
                <a:spcPct val="50000"/>
              </a:spcBef>
              <a:spcAft>
                <a:spcPct val="0"/>
              </a:spcAft>
              <a:defRPr/>
            </a:pPr>
            <a:r>
              <a:rPr lang="en-US" sz="4000" dirty="0">
                <a:latin typeface="Century Gothic" panose="020B0502020202020204" pitchFamily="34" charset="0"/>
                <a:cs typeface="Arial" panose="020B0604020202020204" pitchFamily="34" charset="0"/>
              </a:rPr>
              <a:t>Postnatal item numbers</a:t>
            </a:r>
            <a:br>
              <a:rPr lang="en-US" sz="4000" dirty="0">
                <a:solidFill>
                  <a:srgbClr val="0070C0"/>
                </a:solidFill>
                <a:latin typeface="Century Gothic" panose="020B0502020202020204" pitchFamily="34" charset="0"/>
                <a:cs typeface="Arial" panose="020B0604020202020204" pitchFamily="34" charset="0"/>
              </a:rPr>
            </a:br>
            <a:br>
              <a:rPr lang="en-US" sz="4000" dirty="0">
                <a:solidFill>
                  <a:srgbClr val="0070C0"/>
                </a:solidFill>
                <a:latin typeface="Century Gothic" panose="020B0502020202020204" pitchFamily="34" charset="0"/>
                <a:cs typeface="Arial" panose="020B0604020202020204" pitchFamily="34" charset="0"/>
              </a:rPr>
            </a:br>
            <a:endParaRPr lang="en-AU" dirty="0"/>
          </a:p>
        </p:txBody>
      </p:sp>
      <p:sp>
        <p:nvSpPr>
          <p:cNvPr id="12" name="TextBox 11">
            <a:extLst>
              <a:ext uri="{FF2B5EF4-FFF2-40B4-BE49-F238E27FC236}">
                <a16:creationId xmlns:a16="http://schemas.microsoft.com/office/drawing/2014/main" id="{29BDA6D5-F631-916C-C723-3BC5AF7122C1}"/>
              </a:ext>
            </a:extLst>
          </p:cNvPr>
          <p:cNvSpPr txBox="1"/>
          <p:nvPr/>
        </p:nvSpPr>
        <p:spPr>
          <a:xfrm>
            <a:off x="6312024" y="1856099"/>
            <a:ext cx="5592945" cy="2308324"/>
          </a:xfrm>
          <a:prstGeom prst="rect">
            <a:avLst/>
          </a:prstGeom>
          <a:noFill/>
        </p:spPr>
        <p:txBody>
          <a:bodyPr wrap="square">
            <a:spAutoFit/>
          </a:bodyPr>
          <a:lstStyle/>
          <a:p>
            <a:pPr marL="0" indent="0">
              <a:spcBef>
                <a:spcPts val="0"/>
              </a:spcBef>
              <a:buNone/>
            </a:pPr>
            <a:r>
              <a:rPr lang="en-AU" sz="1600" b="1" u="sng" dirty="0">
                <a:solidFill>
                  <a:srgbClr val="0E3178"/>
                </a:solidFill>
                <a:cs typeface="Arial" panose="020B0604020202020204" pitchFamily="34" charset="0"/>
              </a:rPr>
              <a:t>16408</a:t>
            </a:r>
          </a:p>
          <a:p>
            <a:pPr marL="0" indent="0">
              <a:spcBef>
                <a:spcPts val="0"/>
              </a:spcBef>
              <a:buNone/>
            </a:pPr>
            <a:endParaRPr lang="en-AU" sz="1600" b="1" u="sng" dirty="0">
              <a:solidFill>
                <a:srgbClr val="0E3178"/>
              </a:solidFill>
              <a:cs typeface="Arial" panose="020B0604020202020204" pitchFamily="34" charset="0"/>
            </a:endParaRPr>
          </a:p>
          <a:p>
            <a:pPr marL="0" indent="0">
              <a:spcBef>
                <a:spcPts val="0"/>
              </a:spcBef>
              <a:buNone/>
            </a:pPr>
            <a:r>
              <a:rPr lang="en-AU" sz="1600" dirty="0">
                <a:solidFill>
                  <a:srgbClr val="0E3178"/>
                </a:solidFill>
                <a:cs typeface="Arial" panose="020B0604020202020204" pitchFamily="34" charset="0"/>
              </a:rPr>
              <a:t>Home visit for woman who was admitted privately for the birth.  Midwife (on behalf of and under the supervision of the medical practitioner who attended the birth) Obstetrician or GP can claim.  1-4 weeks post partum, at least 20 min duration</a:t>
            </a:r>
          </a:p>
          <a:p>
            <a:pPr marL="0" indent="0">
              <a:spcBef>
                <a:spcPts val="0"/>
              </a:spcBef>
              <a:buNone/>
            </a:pPr>
            <a:endParaRPr lang="en-AU" sz="1600" dirty="0">
              <a:solidFill>
                <a:srgbClr val="0E3178"/>
              </a:solidFill>
              <a:cs typeface="Arial" panose="020B0604020202020204" pitchFamily="34" charset="0"/>
            </a:endParaRPr>
          </a:p>
          <a:p>
            <a:pPr marL="0" indent="0">
              <a:buNone/>
            </a:pPr>
            <a:r>
              <a:rPr lang="en-AU" sz="1600" b="1" dirty="0">
                <a:solidFill>
                  <a:srgbClr val="0E3178"/>
                </a:solidFill>
                <a:cs typeface="Arial" panose="020B0604020202020204" pitchFamily="34" charset="0"/>
              </a:rPr>
              <a:t>Fee: $62.30</a:t>
            </a:r>
            <a:endParaRPr lang="en-US" sz="1600" b="1" dirty="0">
              <a:solidFill>
                <a:srgbClr val="0E3178"/>
              </a:solidFill>
              <a:cs typeface="Arial" panose="020B0604020202020204" pitchFamily="34" charset="0"/>
            </a:endParaRPr>
          </a:p>
        </p:txBody>
      </p:sp>
    </p:spTree>
    <p:extLst>
      <p:ext uri="{BB962C8B-B14F-4D97-AF65-F5344CB8AC3E}">
        <p14:creationId xmlns:p14="http://schemas.microsoft.com/office/powerpoint/2010/main" val="982818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C3C91-F91A-5877-FBB9-4349AF6C5E45}"/>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C8D4DCAF-B96D-57FE-6C82-4ADD06B84122}"/>
              </a:ext>
            </a:extLst>
          </p:cNvPr>
          <p:cNvSpPr>
            <a:spLocks noGrp="1"/>
          </p:cNvSpPr>
          <p:nvPr>
            <p:ph type="title"/>
          </p:nvPr>
        </p:nvSpPr>
        <p:spPr>
          <a:xfrm>
            <a:off x="2893289" y="836712"/>
            <a:ext cx="5760000" cy="1440160"/>
          </a:xfrm>
        </p:spPr>
        <p:txBody>
          <a:bodyPr/>
          <a:lstStyle/>
          <a:p>
            <a:r>
              <a:rPr lang="en-AU" dirty="0"/>
              <a:t>Recurrent issues:</a:t>
            </a:r>
          </a:p>
        </p:txBody>
      </p:sp>
      <p:sp>
        <p:nvSpPr>
          <p:cNvPr id="4" name="Text Placeholder 3">
            <a:extLst>
              <a:ext uri="{FF2B5EF4-FFF2-40B4-BE49-F238E27FC236}">
                <a16:creationId xmlns:a16="http://schemas.microsoft.com/office/drawing/2014/main" id="{E73CDE22-4429-77FF-6015-EEF044C3049B}"/>
              </a:ext>
            </a:extLst>
          </p:cNvPr>
          <p:cNvSpPr>
            <a:spLocks noGrp="1"/>
          </p:cNvSpPr>
          <p:nvPr>
            <p:ph type="body" sz="quarter" idx="11"/>
          </p:nvPr>
        </p:nvSpPr>
        <p:spPr/>
        <p:txBody>
          <a:bodyPr/>
          <a:lstStyle/>
          <a:p>
            <a:r>
              <a:rPr lang="en-AU" dirty="0"/>
              <a:t>matermothers.org.au</a:t>
            </a:r>
          </a:p>
        </p:txBody>
      </p:sp>
      <p:sp>
        <p:nvSpPr>
          <p:cNvPr id="3" name="TextBox 2">
            <a:extLst>
              <a:ext uri="{FF2B5EF4-FFF2-40B4-BE49-F238E27FC236}">
                <a16:creationId xmlns:a16="http://schemas.microsoft.com/office/drawing/2014/main" id="{4E181F32-A28A-2082-81FF-76A084978C70}"/>
              </a:ext>
            </a:extLst>
          </p:cNvPr>
          <p:cNvSpPr txBox="1"/>
          <p:nvPr/>
        </p:nvSpPr>
        <p:spPr>
          <a:xfrm>
            <a:off x="1847528" y="2276871"/>
            <a:ext cx="6097002" cy="1569660"/>
          </a:xfrm>
          <a:prstGeom prst="rect">
            <a:avLst/>
          </a:prstGeom>
          <a:noFill/>
        </p:spPr>
        <p:txBody>
          <a:bodyPr wrap="square">
            <a:spAutoFit/>
          </a:bodyPr>
          <a:lstStyle/>
          <a:p>
            <a:pPr marL="0" marR="0" lvl="0" indent="0" algn="l" defTabSz="914400" rtl="0" eaLnBrk="1" fontAlgn="base" latinLnBrk="0" hangingPunct="0">
              <a:lnSpc>
                <a:spcPct val="100000"/>
              </a:lnSpc>
              <a:spcBef>
                <a:spcPct val="0"/>
              </a:spcBef>
              <a:spcAft>
                <a:spcPct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sym typeface="Arial Narrow" charset="0"/>
              </a:rPr>
              <a:t>	GDM</a:t>
            </a:r>
          </a:p>
          <a:p>
            <a:pPr marL="0" marR="0" lvl="0" indent="0" algn="l" defTabSz="914400" rtl="0" eaLnBrk="1" fontAlgn="base" latinLnBrk="0" hangingPunct="0">
              <a:lnSpc>
                <a:spcPct val="100000"/>
              </a:lnSpc>
              <a:spcBef>
                <a:spcPct val="0"/>
              </a:spcBef>
              <a:spcAft>
                <a:spcPct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sym typeface="Arial Narrow" charset="0"/>
              </a:rPr>
              <a:t>	Thyroid disorders</a:t>
            </a:r>
          </a:p>
          <a:p>
            <a:pPr marL="0" marR="0" lvl="0" indent="0" algn="l" defTabSz="914400" rtl="0" eaLnBrk="1" fontAlgn="base" latinLnBrk="0" hangingPunct="0">
              <a:lnSpc>
                <a:spcPct val="100000"/>
              </a:lnSpc>
              <a:spcBef>
                <a:spcPct val="0"/>
              </a:spcBef>
              <a:spcAft>
                <a:spcPct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sym typeface="Arial Narrow" charset="0"/>
              </a:rPr>
              <a:t>	</a:t>
            </a:r>
            <a:r>
              <a:rPr kumimoji="0" lang="en-US" sz="3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sym typeface="Arial Narrow" charset="0"/>
              </a:rPr>
              <a:t>Obesity in pregnancy</a:t>
            </a:r>
          </a:p>
        </p:txBody>
      </p:sp>
      <p:sp>
        <p:nvSpPr>
          <p:cNvPr id="10" name="TextBox 9">
            <a:extLst>
              <a:ext uri="{FF2B5EF4-FFF2-40B4-BE49-F238E27FC236}">
                <a16:creationId xmlns:a16="http://schemas.microsoft.com/office/drawing/2014/main" id="{9F8AF6FD-0FE1-C9CA-613A-F144D501019F}"/>
              </a:ext>
            </a:extLst>
          </p:cNvPr>
          <p:cNvSpPr txBox="1"/>
          <p:nvPr/>
        </p:nvSpPr>
        <p:spPr>
          <a:xfrm>
            <a:off x="118931" y="4919416"/>
            <a:ext cx="5046836" cy="1015663"/>
          </a:xfrm>
          <a:prstGeom prst="rect">
            <a:avLst/>
          </a:prstGeom>
          <a:noFill/>
        </p:spPr>
        <p:txBody>
          <a:bodyPr wrap="square" lIns="91440" tIns="45720" rIns="91440" bIns="45720" rtlCol="0" anchor="t">
            <a:spAutoFit/>
          </a:bodyPr>
          <a:lstStyle/>
          <a:p>
            <a:r>
              <a:rPr lang="en-AU" sz="2000" dirty="0">
                <a:solidFill>
                  <a:srgbClr val="173274"/>
                </a:solidFill>
                <a:latin typeface="Century Gothic"/>
              </a:rPr>
              <a:t>Dr Julian Pavey</a:t>
            </a:r>
            <a:endParaRPr lang="en-AU" sz="2000" dirty="0">
              <a:solidFill>
                <a:srgbClr val="173274"/>
              </a:solidFill>
              <a:latin typeface="Century Gothic" panose="020B0502020202020204" pitchFamily="34" charset="0"/>
            </a:endParaRPr>
          </a:p>
          <a:p>
            <a:r>
              <a:rPr lang="en-AU" sz="2000" u="none" strike="noStrike" dirty="0">
                <a:solidFill>
                  <a:srgbClr val="173274"/>
                </a:solidFill>
                <a:effectLst/>
                <a:latin typeface="Century Gothic"/>
              </a:rPr>
              <a:t>Obstetric Physician, MMH</a:t>
            </a:r>
          </a:p>
          <a:p>
            <a:r>
              <a:rPr lang="en-AU" sz="2000" dirty="0">
                <a:solidFill>
                  <a:schemeClr val="bg1"/>
                </a:solidFill>
                <a:latin typeface="Century Gothic"/>
              </a:rPr>
              <a:t>GDM &amp; Thyroid disorders</a:t>
            </a:r>
            <a:endParaRPr lang="en-US" sz="2000" u="none" strike="noStrike" dirty="0">
              <a:solidFill>
                <a:schemeClr val="bg1"/>
              </a:solidFill>
              <a:effectLst/>
              <a:latin typeface="Century Gothic"/>
            </a:endParaRPr>
          </a:p>
        </p:txBody>
      </p:sp>
      <p:sp>
        <p:nvSpPr>
          <p:cNvPr id="12" name="TextBox 11">
            <a:extLst>
              <a:ext uri="{FF2B5EF4-FFF2-40B4-BE49-F238E27FC236}">
                <a16:creationId xmlns:a16="http://schemas.microsoft.com/office/drawing/2014/main" id="{A5AB2DC1-6607-E5CF-468B-8FEAD9DFAA70}"/>
              </a:ext>
            </a:extLst>
          </p:cNvPr>
          <p:cNvSpPr txBox="1"/>
          <p:nvPr/>
        </p:nvSpPr>
        <p:spPr>
          <a:xfrm>
            <a:off x="6761288" y="4923932"/>
            <a:ext cx="3594339" cy="1323439"/>
          </a:xfrm>
          <a:prstGeom prst="rect">
            <a:avLst/>
          </a:prstGeom>
          <a:noFill/>
        </p:spPr>
        <p:txBody>
          <a:bodyPr wrap="square" lIns="91440" tIns="45720" rIns="91440" bIns="45720" rtlCol="0" anchor="t">
            <a:spAutoFit/>
          </a:bodyPr>
          <a:lstStyle/>
          <a:p>
            <a:pPr fontAlgn="base" hangingPunct="0">
              <a:spcBef>
                <a:spcPct val="0"/>
              </a:spcBef>
              <a:spcAft>
                <a:spcPct val="0"/>
              </a:spcAft>
            </a:pPr>
            <a:r>
              <a:rPr kumimoji="0" lang="en-AU" sz="2000" u="none" strike="noStrike" kern="1200" cap="none" normalizeH="0" baseline="0" dirty="0">
                <a:ln>
                  <a:noFill/>
                </a:ln>
                <a:solidFill>
                  <a:srgbClr val="0E3178"/>
                </a:solidFill>
                <a:effectLst/>
                <a:latin typeface="Century Gothic"/>
                <a:ea typeface="ＭＳ Ｐゴシック"/>
                <a:sym typeface="Arial Narrow" charset="0"/>
              </a:rPr>
              <a:t>Dr Yanyan </a:t>
            </a:r>
            <a:r>
              <a:rPr lang="en-AU" sz="2000" dirty="0" err="1">
                <a:solidFill>
                  <a:srgbClr val="0E3178"/>
                </a:solidFill>
                <a:latin typeface="Century Gothic"/>
                <a:ea typeface="ＭＳ Ｐゴシック"/>
                <a:sym typeface="Arial Narrow" charset="0"/>
              </a:rPr>
              <a:t>Tjioe</a:t>
            </a:r>
            <a:endParaRPr kumimoji="0" lang="en-AU" sz="2000" u="none" strike="noStrike" kern="1200" cap="none" normalizeH="0" baseline="0" dirty="0">
              <a:ln>
                <a:noFill/>
              </a:ln>
              <a:solidFill>
                <a:srgbClr val="0E3178"/>
              </a:solidFill>
              <a:effectLst/>
              <a:latin typeface="Century Gothic" panose="020B0502020202020204" pitchFamily="34" charset="0"/>
              <a:ea typeface="+mn-ea"/>
              <a:sym typeface="Arial Narrow" charset="0"/>
            </a:endParaRPr>
          </a:p>
          <a:p>
            <a:pPr marL="0" marR="0" lvl="0" indent="0" algn="l" defTabSz="914400" rtl="0" eaLnBrk="1" fontAlgn="base" latinLnBrk="0" hangingPunct="0">
              <a:lnSpc>
                <a:spcPct val="100000"/>
              </a:lnSpc>
              <a:spcBef>
                <a:spcPct val="0"/>
              </a:spcBef>
              <a:spcAft>
                <a:spcPct val="0"/>
              </a:spcAft>
              <a:buClrTx/>
              <a:buSzTx/>
              <a:buFontTx/>
              <a:buNone/>
              <a:tabLst/>
            </a:pPr>
            <a:r>
              <a:rPr lang="en-AU" sz="2000" dirty="0">
                <a:solidFill>
                  <a:srgbClr val="0E3178"/>
                </a:solidFill>
                <a:latin typeface="Century Gothic"/>
                <a:sym typeface="Arial Narrow" charset="0"/>
              </a:rPr>
              <a:t>FRANZCOG, MMH</a:t>
            </a:r>
            <a:endParaRPr lang="en-AU" sz="2000" dirty="0">
              <a:solidFill>
                <a:srgbClr val="0E3178"/>
              </a:solidFill>
              <a:latin typeface="Century Gothic"/>
            </a:endParaRPr>
          </a:p>
          <a:p>
            <a:pPr marL="0" marR="0" lvl="0" indent="0" algn="l" defTabSz="914400" rtl="0" eaLnBrk="1" fontAlgn="base" latinLnBrk="0" hangingPunct="0">
              <a:lnSpc>
                <a:spcPct val="100000"/>
              </a:lnSpc>
              <a:spcBef>
                <a:spcPct val="0"/>
              </a:spcBef>
              <a:spcAft>
                <a:spcPct val="0"/>
              </a:spcAft>
              <a:buClrTx/>
              <a:buSzTx/>
              <a:buFontTx/>
              <a:buNone/>
              <a:tabLst/>
            </a:pPr>
            <a:r>
              <a:rPr kumimoji="0" lang="en-AU" sz="2000" u="none" strike="noStrike" cap="none" normalizeH="0" dirty="0">
                <a:ln>
                  <a:noFill/>
                </a:ln>
                <a:solidFill>
                  <a:schemeClr val="bg1"/>
                </a:solidFill>
                <a:effectLst/>
                <a:latin typeface="Century Gothic" panose="020B0502020202020204" pitchFamily="34" charset="0"/>
                <a:ea typeface="ＭＳ Ｐゴシック" charset="0"/>
                <a:cs typeface="Arial Narrow" charset="0"/>
                <a:sym typeface="Arial Narrow" charset="0"/>
              </a:rPr>
              <a:t>Obesity in pregnancy</a:t>
            </a:r>
            <a:endParaRPr kumimoji="0" lang="en-US" sz="2000" u="none" strike="noStrike" cap="none" normalizeH="0" dirty="0">
              <a:ln>
                <a:noFill/>
              </a:ln>
              <a:solidFill>
                <a:schemeClr val="bg1"/>
              </a:solidFill>
              <a:effectLst/>
              <a:latin typeface="Century Gothic" panose="020B0502020202020204" pitchFamily="34" charset="0"/>
              <a:ea typeface="ＭＳ Ｐゴシック" charset="0"/>
              <a:cs typeface="Arial Narrow" charset="0"/>
              <a:sym typeface="Arial Narrow" charset="0"/>
            </a:endParaRPr>
          </a:p>
          <a:p>
            <a:endParaRPr lang="en-US" sz="2000" dirty="0">
              <a:latin typeface="Century Gothic" panose="020B0502020202020204" pitchFamily="34" charset="0"/>
            </a:endParaRPr>
          </a:p>
        </p:txBody>
      </p:sp>
    </p:spTree>
    <p:extLst>
      <p:ext uri="{BB962C8B-B14F-4D97-AF65-F5344CB8AC3E}">
        <p14:creationId xmlns:p14="http://schemas.microsoft.com/office/powerpoint/2010/main" val="361109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5B1B6C2-E4B3-457A-40B0-58B071BDC76F}"/>
              </a:ext>
            </a:extLst>
          </p:cNvPr>
          <p:cNvSpPr>
            <a:spLocks noGrp="1"/>
          </p:cNvSpPr>
          <p:nvPr>
            <p:ph sz="quarter" idx="11"/>
          </p:nvPr>
        </p:nvSpPr>
        <p:spPr/>
        <p:txBody>
          <a:bodyPr/>
          <a:lstStyle/>
          <a:p>
            <a:pPr marL="360045" indent="-360045">
              <a:lnSpc>
                <a:spcPct val="110000"/>
              </a:lnSpc>
              <a:spcBef>
                <a:spcPts val="0"/>
              </a:spcBef>
            </a:pPr>
            <a:r>
              <a:rPr lang="en-AU" dirty="0"/>
              <a:t>First trimester </a:t>
            </a:r>
            <a:r>
              <a:rPr lang="en-AU" b="1" dirty="0"/>
              <a:t>HbA1c</a:t>
            </a:r>
            <a:r>
              <a:rPr lang="en-AU" dirty="0"/>
              <a:t> (or OGTT) for women at high risk of previously undiagnosed T2DM</a:t>
            </a:r>
            <a:endParaRPr lang="en-AU" sz="800" dirty="0"/>
          </a:p>
          <a:p>
            <a:pPr marL="360045" indent="-360045">
              <a:lnSpc>
                <a:spcPct val="110000"/>
              </a:lnSpc>
              <a:spcBef>
                <a:spcPts val="0"/>
              </a:spcBef>
            </a:pPr>
            <a:r>
              <a:rPr lang="en-AU" dirty="0"/>
              <a:t>Early (ideally 10-14 weeks) OGTT for women with risk factors</a:t>
            </a:r>
          </a:p>
          <a:p>
            <a:pPr marL="360363" indent="-360363">
              <a:lnSpc>
                <a:spcPct val="110000"/>
              </a:lnSpc>
              <a:spcBef>
                <a:spcPts val="0"/>
              </a:spcBef>
            </a:pPr>
            <a:r>
              <a:rPr lang="en-AU" dirty="0">
                <a:latin typeface="Century Gothic" panose="020B0502020202020204" pitchFamily="34" charset="0"/>
              </a:rPr>
              <a:t>Routine OGTT (24 – 28 weeks) for all women not previously noted as abnormal (HbA1c NOT suitable)</a:t>
            </a:r>
          </a:p>
          <a:p>
            <a:pPr>
              <a:lnSpc>
                <a:spcPct val="110000"/>
              </a:lnSpc>
              <a:spcBef>
                <a:spcPts val="0"/>
              </a:spcBef>
            </a:pPr>
            <a:endParaRPr lang="en-AU" sz="800" dirty="0">
              <a:latin typeface="Century Gothic" panose="020B0502020202020204" pitchFamily="34" charset="0"/>
            </a:endParaRPr>
          </a:p>
          <a:p>
            <a:pPr marL="360045" indent="-360045">
              <a:lnSpc>
                <a:spcPct val="110000"/>
              </a:lnSpc>
              <a:spcBef>
                <a:spcPts val="0"/>
              </a:spcBef>
            </a:pPr>
            <a:r>
              <a:rPr lang="en-AU" dirty="0"/>
              <a:t>Updated ADIPS consensus recommendations published in MJA June 2025</a:t>
            </a:r>
            <a:endParaRPr lang="en-AU" dirty="0">
              <a:latin typeface="Century Gothic" panose="020B0502020202020204" pitchFamily="34" charset="0"/>
            </a:endParaRPr>
          </a:p>
          <a:p>
            <a:pPr>
              <a:lnSpc>
                <a:spcPct val="110000"/>
              </a:lnSpc>
              <a:spcBef>
                <a:spcPts val="0"/>
              </a:spcBef>
            </a:pPr>
            <a:endParaRPr lang="en-AU" sz="800" dirty="0">
              <a:latin typeface="Century Gothic" panose="020B0502020202020204" pitchFamily="34" charset="0"/>
            </a:endParaRPr>
          </a:p>
          <a:p>
            <a:pPr marL="360045" indent="-360045">
              <a:lnSpc>
                <a:spcPct val="110000"/>
              </a:lnSpc>
              <a:spcBef>
                <a:spcPts val="0"/>
              </a:spcBef>
            </a:pPr>
            <a:r>
              <a:rPr lang="en-AU" dirty="0"/>
              <a:t>MMH and </a:t>
            </a:r>
            <a:r>
              <a:rPr lang="en-AU" dirty="0" err="1"/>
              <a:t>QHealth</a:t>
            </a:r>
            <a:r>
              <a:rPr lang="en-AU" dirty="0"/>
              <a:t> follow the ADIPS diagnostic criteria</a:t>
            </a:r>
          </a:p>
          <a:p>
            <a:endParaRPr lang="en-AU" dirty="0"/>
          </a:p>
        </p:txBody>
      </p:sp>
      <p:sp>
        <p:nvSpPr>
          <p:cNvPr id="3" name="Title 2">
            <a:extLst>
              <a:ext uri="{FF2B5EF4-FFF2-40B4-BE49-F238E27FC236}">
                <a16:creationId xmlns:a16="http://schemas.microsoft.com/office/drawing/2014/main" id="{5A080506-01B7-7BF1-D307-F0970C6EEA74}"/>
              </a:ext>
            </a:extLst>
          </p:cNvPr>
          <p:cNvSpPr>
            <a:spLocks noGrp="1"/>
          </p:cNvSpPr>
          <p:nvPr>
            <p:ph type="title"/>
          </p:nvPr>
        </p:nvSpPr>
        <p:spPr>
          <a:xfrm>
            <a:off x="407503" y="1484784"/>
            <a:ext cx="9601065" cy="523220"/>
          </a:xfrm>
        </p:spPr>
        <p:txBody>
          <a:bodyPr/>
          <a:lstStyle/>
          <a:p>
            <a:r>
              <a:rPr lang="en-AU" sz="4000" dirty="0">
                <a:latin typeface="Century Gothic" panose="020B0502020202020204" pitchFamily="34" charset="0"/>
              </a:rPr>
              <a:t>Testing for Diabetes in Pregnancy </a:t>
            </a:r>
            <a:endParaRPr lang="en-AU" dirty="0"/>
          </a:p>
        </p:txBody>
      </p:sp>
      <p:sp>
        <p:nvSpPr>
          <p:cNvPr id="5" name="Slide Number Placeholder 4">
            <a:extLst>
              <a:ext uri="{FF2B5EF4-FFF2-40B4-BE49-F238E27FC236}">
                <a16:creationId xmlns:a16="http://schemas.microsoft.com/office/drawing/2014/main" id="{70DA4262-48D9-B548-B6A5-CAE6763744FA}"/>
              </a:ext>
            </a:extLst>
          </p:cNvPr>
          <p:cNvSpPr>
            <a:spLocks noGrp="1"/>
          </p:cNvSpPr>
          <p:nvPr>
            <p:ph type="sldNum" sz="quarter" idx="16"/>
          </p:nvPr>
        </p:nvSpPr>
        <p:spPr/>
        <p:txBody>
          <a:bodyPr/>
          <a:lstStyle/>
          <a:p>
            <a:fld id="{E917DE0E-AFB1-41FD-BC35-27DB61CA125F}" type="slidenum">
              <a:rPr lang="en-AU" smtClean="0"/>
              <a:pPr/>
              <a:t>68</a:t>
            </a:fld>
            <a:endParaRPr lang="en-AU"/>
          </a:p>
        </p:txBody>
      </p:sp>
      <p:sp>
        <p:nvSpPr>
          <p:cNvPr id="6" name="Text Placeholder 5">
            <a:extLst>
              <a:ext uri="{FF2B5EF4-FFF2-40B4-BE49-F238E27FC236}">
                <a16:creationId xmlns:a16="http://schemas.microsoft.com/office/drawing/2014/main" id="{5E9CFD4B-56D5-ECA1-1EFB-39C991FDD2D2}"/>
              </a:ext>
            </a:extLst>
          </p:cNvPr>
          <p:cNvSpPr>
            <a:spLocks noGrp="1"/>
          </p:cNvSpPr>
          <p:nvPr>
            <p:ph type="body" sz="quarter" idx="14"/>
          </p:nvPr>
        </p:nvSpPr>
        <p:spPr>
          <a:xfrm>
            <a:off x="407368" y="579735"/>
            <a:ext cx="9601200" cy="600164"/>
          </a:xfrm>
        </p:spPr>
        <p:txBody>
          <a:bodyPr/>
          <a:lstStyle/>
          <a:p>
            <a:r>
              <a:rPr lang="en-US" dirty="0">
                <a:latin typeface="Century Gothic" panose="020B0502020202020204" pitchFamily="34" charset="0"/>
              </a:rPr>
              <a:t>Obstetric Medicine: Let’s revisit</a:t>
            </a:r>
            <a:endParaRPr lang="en-AU" dirty="0">
              <a:latin typeface="Century Gothic" panose="020B0502020202020204" pitchFamily="34" charset="0"/>
            </a:endParaRPr>
          </a:p>
          <a:p>
            <a:endParaRPr lang="en-AU" dirty="0"/>
          </a:p>
        </p:txBody>
      </p:sp>
    </p:spTree>
    <p:extLst>
      <p:ext uri="{BB962C8B-B14F-4D97-AF65-F5344CB8AC3E}">
        <p14:creationId xmlns:p14="http://schemas.microsoft.com/office/powerpoint/2010/main" val="2744909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08CD2DE-A405-19A8-AA56-76609421D74F}"/>
              </a:ext>
            </a:extLst>
          </p:cNvPr>
          <p:cNvSpPr>
            <a:spLocks noGrp="1"/>
          </p:cNvSpPr>
          <p:nvPr>
            <p:ph sz="quarter" idx="11"/>
          </p:nvPr>
        </p:nvSpPr>
        <p:spPr/>
        <p:txBody>
          <a:bodyPr/>
          <a:lstStyle/>
          <a:p>
            <a:pPr>
              <a:buClr>
                <a:srgbClr val="0E3178"/>
              </a:buClr>
              <a:buFont typeface="Wingdings" pitchFamily="2" charset="2"/>
              <a:buChar char="Ø"/>
            </a:pPr>
            <a:r>
              <a:rPr lang="en-AU" dirty="0">
                <a:cs typeface="Arial"/>
              </a:rPr>
              <a:t>HbA1c can be used as a diagnostic test for</a:t>
            </a:r>
            <a:br>
              <a:rPr lang="en-AU" dirty="0">
                <a:latin typeface="Century Gothic" panose="020B0502020202020204" pitchFamily="34" charset="0"/>
                <a:cs typeface="Arial" charset="0"/>
              </a:rPr>
            </a:br>
            <a:r>
              <a:rPr lang="en-AU" dirty="0">
                <a:cs typeface="Arial"/>
              </a:rPr>
              <a:t> undiagnosed diabetes in first trimester </a:t>
            </a:r>
            <a:endParaRPr lang="en-US" i="1" dirty="0">
              <a:cs typeface="Arial"/>
            </a:endParaRPr>
          </a:p>
          <a:p>
            <a:pPr>
              <a:buClr>
                <a:srgbClr val="0E3178"/>
              </a:buClr>
              <a:buFont typeface="Wingdings" pitchFamily="2" charset="2"/>
              <a:buChar char="Ø"/>
            </a:pPr>
            <a:r>
              <a:rPr lang="en-US" dirty="0"/>
              <a:t>HbA1c of </a:t>
            </a:r>
            <a:r>
              <a:rPr lang="en-US" b="1" dirty="0"/>
              <a:t>≥6.5% </a:t>
            </a:r>
            <a:r>
              <a:rPr lang="en-US" dirty="0"/>
              <a:t>(48mmol/mol) required for a diagnosis of overt DIP  </a:t>
            </a:r>
          </a:p>
          <a:p>
            <a:pPr>
              <a:buClr>
                <a:srgbClr val="0E3178"/>
              </a:buClr>
              <a:buFont typeface="Wingdings" pitchFamily="2" charset="2"/>
              <a:buChar char="Ø"/>
            </a:pPr>
            <a:r>
              <a:rPr lang="en-US" dirty="0">
                <a:cs typeface="Arial"/>
              </a:rPr>
              <a:t>HbA1c of ≥6.0% diagnostic of GDM in first trimester only</a:t>
            </a:r>
            <a:endParaRPr lang="en-US" dirty="0">
              <a:cs typeface="Arial" charset="0"/>
            </a:endParaRPr>
          </a:p>
          <a:p>
            <a:pPr>
              <a:buClr>
                <a:srgbClr val="0E3178"/>
              </a:buClr>
              <a:buFont typeface="Wingdings" pitchFamily="2" charset="2"/>
              <a:buChar char="Ø"/>
            </a:pPr>
            <a:r>
              <a:rPr lang="en-US" dirty="0">
                <a:cs typeface="Arial"/>
              </a:rPr>
              <a:t>Women with risk factors should have an early OGTT – ideally at 10-14 weeks gestation</a:t>
            </a:r>
          </a:p>
          <a:p>
            <a:pPr>
              <a:buClr>
                <a:srgbClr val="0E3178"/>
              </a:buClr>
              <a:buFont typeface="Wingdings" pitchFamily="2" charset="2"/>
              <a:buChar char="Ø"/>
            </a:pPr>
            <a:r>
              <a:rPr lang="en-AU" dirty="0">
                <a:cs typeface="Arial"/>
              </a:rPr>
              <a:t>HbA1c DOES NOT replace the GTT  for women after first trimester, or postpartum</a:t>
            </a:r>
            <a:endParaRPr lang="en-US" dirty="0">
              <a:cs typeface="Arial" charset="0"/>
            </a:endParaRPr>
          </a:p>
          <a:p>
            <a:pPr>
              <a:buClr>
                <a:srgbClr val="0E3178"/>
              </a:buClr>
              <a:buFont typeface="Wingdings" pitchFamily="2" charset="2"/>
              <a:buChar char="Ø"/>
            </a:pPr>
            <a:r>
              <a:rPr lang="en-AU" dirty="0">
                <a:latin typeface="Century Gothic" panose="020B0502020202020204" pitchFamily="34" charset="0"/>
                <a:cs typeface="Arial" charset="0"/>
              </a:rPr>
              <a:t>HbA1c can be used for long term follow up of women with a past history of GDM, for early pregnancy or preconception testing in a high-risk woman.</a:t>
            </a:r>
          </a:p>
          <a:p>
            <a:endParaRPr lang="en-AU" dirty="0"/>
          </a:p>
        </p:txBody>
      </p:sp>
      <p:sp>
        <p:nvSpPr>
          <p:cNvPr id="3" name="Title 2">
            <a:extLst>
              <a:ext uri="{FF2B5EF4-FFF2-40B4-BE49-F238E27FC236}">
                <a16:creationId xmlns:a16="http://schemas.microsoft.com/office/drawing/2014/main" id="{4FA01677-525B-B345-8127-62E96EBF169E}"/>
              </a:ext>
            </a:extLst>
          </p:cNvPr>
          <p:cNvSpPr>
            <a:spLocks noGrp="1"/>
          </p:cNvSpPr>
          <p:nvPr>
            <p:ph type="title"/>
          </p:nvPr>
        </p:nvSpPr>
        <p:spPr/>
        <p:txBody>
          <a:bodyPr/>
          <a:lstStyle/>
          <a:p>
            <a:r>
              <a:rPr lang="en-AU" dirty="0">
                <a:latin typeface="Century Gothic" panose="020B0502020202020204" pitchFamily="34" charset="0"/>
                <a:cs typeface="Arial" charset="0"/>
              </a:rPr>
              <a:t>HbA1c</a:t>
            </a:r>
            <a:endParaRPr lang="en-AU" dirty="0"/>
          </a:p>
        </p:txBody>
      </p:sp>
      <p:sp>
        <p:nvSpPr>
          <p:cNvPr id="5" name="Slide Number Placeholder 4">
            <a:extLst>
              <a:ext uri="{FF2B5EF4-FFF2-40B4-BE49-F238E27FC236}">
                <a16:creationId xmlns:a16="http://schemas.microsoft.com/office/drawing/2014/main" id="{893FC6D3-4916-D579-F023-43DB9613D0ED}"/>
              </a:ext>
            </a:extLst>
          </p:cNvPr>
          <p:cNvSpPr>
            <a:spLocks noGrp="1"/>
          </p:cNvSpPr>
          <p:nvPr>
            <p:ph type="sldNum" sz="quarter" idx="16"/>
          </p:nvPr>
        </p:nvSpPr>
        <p:spPr/>
        <p:txBody>
          <a:bodyPr/>
          <a:lstStyle/>
          <a:p>
            <a:fld id="{E917DE0E-AFB1-41FD-BC35-27DB61CA125F}" type="slidenum">
              <a:rPr lang="en-AU" smtClean="0"/>
              <a:pPr/>
              <a:t>69</a:t>
            </a:fld>
            <a:endParaRPr lang="en-AU"/>
          </a:p>
        </p:txBody>
      </p:sp>
    </p:spTree>
    <p:extLst>
      <p:ext uri="{BB962C8B-B14F-4D97-AF65-F5344CB8AC3E}">
        <p14:creationId xmlns:p14="http://schemas.microsoft.com/office/powerpoint/2010/main" val="2730614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D13D76B-C0AC-C5B4-5EF5-E3A3B174385B}"/>
              </a:ext>
            </a:extLst>
          </p:cNvPr>
          <p:cNvSpPr>
            <a:spLocks noGrp="1"/>
          </p:cNvSpPr>
          <p:nvPr>
            <p:ph sz="quarter" idx="11"/>
          </p:nvPr>
        </p:nvSpPr>
        <p:spPr>
          <a:xfrm>
            <a:off x="407844" y="2204864"/>
            <a:ext cx="11376311" cy="3887787"/>
          </a:xfrm>
        </p:spPr>
        <p:txBody>
          <a:bodyPr/>
          <a:lstStyle/>
          <a:p>
            <a:r>
              <a:rPr lang="en-AU" dirty="0" err="1">
                <a:latin typeface="Century Gothic" panose="020B0502020202020204" pitchFamily="34" charset="0"/>
              </a:rPr>
              <a:t>Fetal</a:t>
            </a:r>
            <a:r>
              <a:rPr lang="en-AU" dirty="0">
                <a:latin typeface="Century Gothic" panose="020B0502020202020204" pitchFamily="34" charset="0"/>
              </a:rPr>
              <a:t> / Neonatal  Considerations </a:t>
            </a:r>
            <a:r>
              <a:rPr lang="en-AU" sz="1050" dirty="0">
                <a:latin typeface="Century Gothic" panose="020B0502020202020204" pitchFamily="34" charset="0"/>
              </a:rPr>
              <a:t>Greene MF et al Teratology 1989: 39; 224-231 </a:t>
            </a:r>
            <a:br>
              <a:rPr lang="en-AU" dirty="0">
                <a:latin typeface="Century Gothic" panose="020B0502020202020204" pitchFamily="34" charset="0"/>
              </a:rPr>
            </a:br>
            <a:r>
              <a:rPr lang="en-AU" dirty="0">
                <a:latin typeface="Century Gothic" panose="020B0502020202020204" pitchFamily="34" charset="0"/>
              </a:rPr>
              <a:t>Major Malformations / Spontaneous miscarriage</a:t>
            </a:r>
            <a:endParaRPr lang="en-AU" dirty="0"/>
          </a:p>
        </p:txBody>
      </p:sp>
      <p:sp>
        <p:nvSpPr>
          <p:cNvPr id="3" name="Title 2">
            <a:extLst>
              <a:ext uri="{FF2B5EF4-FFF2-40B4-BE49-F238E27FC236}">
                <a16:creationId xmlns:a16="http://schemas.microsoft.com/office/drawing/2014/main" id="{BA27BE4F-8232-A550-535D-3DB40BCA0647}"/>
              </a:ext>
            </a:extLst>
          </p:cNvPr>
          <p:cNvSpPr>
            <a:spLocks noGrp="1"/>
          </p:cNvSpPr>
          <p:nvPr>
            <p:ph type="title"/>
          </p:nvPr>
        </p:nvSpPr>
        <p:spPr>
          <a:xfrm>
            <a:off x="407844" y="836712"/>
            <a:ext cx="9601065" cy="1020279"/>
          </a:xfrm>
        </p:spPr>
        <p:txBody>
          <a:bodyPr/>
          <a:lstStyle/>
          <a:p>
            <a:r>
              <a:rPr lang="en-AU" dirty="0">
                <a:latin typeface="Century Gothic" panose="020B0502020202020204" pitchFamily="34" charset="0"/>
              </a:rPr>
              <a:t>Why test? </a:t>
            </a:r>
            <a:br>
              <a:rPr lang="en-AU" dirty="0">
                <a:latin typeface="Century Gothic" panose="020B0502020202020204" pitchFamily="34" charset="0"/>
              </a:rPr>
            </a:br>
            <a:r>
              <a:rPr lang="en-AU" sz="4000" dirty="0">
                <a:latin typeface="Century Gothic" panose="020B0502020202020204" pitchFamily="34" charset="0"/>
              </a:rPr>
              <a:t>Pre-gestational  Diabetes</a:t>
            </a:r>
            <a:endParaRPr lang="en-AU" dirty="0"/>
          </a:p>
        </p:txBody>
      </p:sp>
      <p:sp>
        <p:nvSpPr>
          <p:cNvPr id="5" name="Slide Number Placeholder 4">
            <a:extLst>
              <a:ext uri="{FF2B5EF4-FFF2-40B4-BE49-F238E27FC236}">
                <a16:creationId xmlns:a16="http://schemas.microsoft.com/office/drawing/2014/main" id="{47E01122-4B73-AB5C-C29C-E5152F55C7D4}"/>
              </a:ext>
            </a:extLst>
          </p:cNvPr>
          <p:cNvSpPr>
            <a:spLocks noGrp="1"/>
          </p:cNvSpPr>
          <p:nvPr>
            <p:ph type="sldNum" sz="quarter" idx="16"/>
          </p:nvPr>
        </p:nvSpPr>
        <p:spPr/>
        <p:txBody>
          <a:bodyPr/>
          <a:lstStyle/>
          <a:p>
            <a:fld id="{E917DE0E-AFB1-41FD-BC35-27DB61CA125F}" type="slidenum">
              <a:rPr lang="en-AU" smtClean="0"/>
              <a:pPr/>
              <a:t>70</a:t>
            </a:fld>
            <a:endParaRPr lang="en-AU"/>
          </a:p>
        </p:txBody>
      </p:sp>
      <p:graphicFrame>
        <p:nvGraphicFramePr>
          <p:cNvPr id="7" name="Object 3">
            <a:hlinkClick r:id="" action="ppaction://ole?verb=0"/>
            <a:extLst>
              <a:ext uri="{FF2B5EF4-FFF2-40B4-BE49-F238E27FC236}">
                <a16:creationId xmlns:a16="http://schemas.microsoft.com/office/drawing/2014/main" id="{1D1D23BF-8276-EE35-0D3A-837BE8484195}"/>
              </a:ext>
            </a:extLst>
          </p:cNvPr>
          <p:cNvGraphicFramePr>
            <a:graphicFrameLocks/>
          </p:cNvGraphicFramePr>
          <p:nvPr>
            <p:extLst>
              <p:ext uri="{D42A27DB-BD31-4B8C-83A1-F6EECF244321}">
                <p14:modId xmlns:p14="http://schemas.microsoft.com/office/powerpoint/2010/main" val="2756644365"/>
              </p:ext>
            </p:extLst>
          </p:nvPr>
        </p:nvGraphicFramePr>
        <p:xfrm>
          <a:off x="119336" y="3103002"/>
          <a:ext cx="8038376" cy="3402400"/>
        </p:xfrm>
        <a:graphic>
          <a:graphicData uri="http://schemas.openxmlformats.org/presentationml/2006/ole">
            <mc:AlternateContent xmlns:mc="http://schemas.openxmlformats.org/markup-compatibility/2006">
              <mc:Choice xmlns:v="urn:schemas-microsoft-com:vml" Requires="v">
                <p:oleObj name="Chart" r:id="rId2" imgW="8877300" imgH="4483100" progId="MSGraph.Chart.8">
                  <p:embed followColorScheme="full"/>
                </p:oleObj>
              </mc:Choice>
              <mc:Fallback>
                <p:oleObj name="Chart" r:id="rId2" imgW="8877300" imgH="4483100" progId="MSGraph.Chart.8">
                  <p:embed followColorScheme="full"/>
                  <p:pic>
                    <p:nvPicPr>
                      <p:cNvPr id="6" name="Object 3">
                        <a:hlinkClick r:id="" action="ppaction://ole?verb=0"/>
                        <a:extLst>
                          <a:ext uri="{FF2B5EF4-FFF2-40B4-BE49-F238E27FC236}">
                            <a16:creationId xmlns:a16="http://schemas.microsoft.com/office/drawing/2014/main" id="{4DA913B1-DD01-034D-A32E-56014D139BD0}"/>
                          </a:ext>
                        </a:extLst>
                      </p:cNvPr>
                      <p:cNvPicPr>
                        <a:picLocks noGrp="1" noChangeArrowheads="1"/>
                      </p:cNvPicPr>
                      <p:nvPr/>
                    </p:nvPicPr>
                    <p:blipFill>
                      <a:blip r:embed="rId3"/>
                      <a:srcRect/>
                      <a:stretch>
                        <a:fillRect/>
                      </a:stretch>
                    </p:blipFill>
                    <p:spPr bwMode="auto">
                      <a:xfrm>
                        <a:off x="119336" y="3103002"/>
                        <a:ext cx="8038376" cy="3402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602958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2CB8B5E-462C-A1F8-9642-8446F4E97524}"/>
              </a:ext>
            </a:extLst>
          </p:cNvPr>
          <p:cNvSpPr>
            <a:spLocks noGrp="1"/>
          </p:cNvSpPr>
          <p:nvPr>
            <p:ph type="sldNum" sz="quarter" idx="16"/>
          </p:nvPr>
        </p:nvSpPr>
        <p:spPr/>
        <p:txBody>
          <a:bodyPr/>
          <a:lstStyle/>
          <a:p>
            <a:fld id="{E917DE0E-AFB1-41FD-BC35-27DB61CA125F}" type="slidenum">
              <a:rPr lang="en-AU" smtClean="0"/>
              <a:pPr/>
              <a:t>71</a:t>
            </a:fld>
            <a:endParaRPr lang="en-AU"/>
          </a:p>
        </p:txBody>
      </p:sp>
      <p:sp>
        <p:nvSpPr>
          <p:cNvPr id="7" name="Rectangle 1">
            <a:extLst>
              <a:ext uri="{FF2B5EF4-FFF2-40B4-BE49-F238E27FC236}">
                <a16:creationId xmlns:a16="http://schemas.microsoft.com/office/drawing/2014/main" id="{24D33782-06EB-C5B9-7D4C-EF9EBC8DD077}"/>
              </a:ext>
            </a:extLst>
          </p:cNvPr>
          <p:cNvSpPr>
            <a:spLocks noGrp="1" noChangeArrowheads="1"/>
          </p:cNvSpPr>
          <p:nvPr>
            <p:ph type="title"/>
          </p:nvPr>
        </p:nvSpPr>
        <p:spPr>
          <a:xfrm>
            <a:off x="407988" y="1266825"/>
            <a:ext cx="9601200" cy="496888"/>
          </a:xfrm>
        </p:spPr>
        <p:txBody>
          <a:bodyPr lIns="0" tIns="0" rIns="0" bIns="0"/>
          <a:lstStyle/>
          <a:p>
            <a:pPr defTabSz="914400" eaLnBrk="1">
              <a:defRPr/>
            </a:pPr>
            <a:r>
              <a:rPr lang="en-US" sz="3200" dirty="0">
                <a:latin typeface="Century Gothic" panose="020B0502020202020204" pitchFamily="34" charset="0"/>
                <a:cs typeface="Arial" charset="0"/>
                <a:sym typeface="Arial" charset="0"/>
              </a:rPr>
              <a:t>Potential Adverse Pregnancy Outcomes</a:t>
            </a:r>
            <a:endParaRPr lang="en-US" sz="3200" b="1" dirty="0">
              <a:latin typeface="Century Gothic" panose="020B0502020202020204" pitchFamily="34" charset="0"/>
            </a:endParaRPr>
          </a:p>
        </p:txBody>
      </p:sp>
      <p:sp>
        <p:nvSpPr>
          <p:cNvPr id="8" name="Rectangle 2">
            <a:extLst>
              <a:ext uri="{FF2B5EF4-FFF2-40B4-BE49-F238E27FC236}">
                <a16:creationId xmlns:a16="http://schemas.microsoft.com/office/drawing/2014/main" id="{3F6C209A-E469-82B1-05BA-234CD5F0EDBA}"/>
              </a:ext>
            </a:extLst>
          </p:cNvPr>
          <p:cNvSpPr>
            <a:spLocks noGrp="1" noChangeArrowheads="1"/>
          </p:cNvSpPr>
          <p:nvPr>
            <p:ph sz="quarter" idx="11"/>
          </p:nvPr>
        </p:nvSpPr>
        <p:spPr>
          <a:xfrm>
            <a:off x="407988" y="2420938"/>
            <a:ext cx="11376025" cy="3887787"/>
          </a:xfrm>
        </p:spPr>
        <p:txBody>
          <a:bodyPr lIns="46037" tIns="46037" rIns="46037" bIns="46037">
            <a:normAutofit/>
          </a:bodyPr>
          <a:lstStyle/>
          <a:p>
            <a:pPr marL="360363" indent="-360363" defTabSz="914400" eaLnBrk="1">
              <a:lnSpc>
                <a:spcPct val="80000"/>
              </a:lnSpc>
              <a:spcBef>
                <a:spcPts val="0"/>
              </a:spcBef>
              <a:buClr>
                <a:srgbClr val="0E3178"/>
              </a:buClr>
              <a:buFont typeface="Arial" panose="020B0604020202020204" pitchFamily="34" charset="0"/>
              <a:buChar char="•"/>
              <a:defRPr/>
            </a:pPr>
            <a:r>
              <a:rPr lang="en-US" dirty="0">
                <a:latin typeface="Century Gothic" panose="020B0502020202020204" pitchFamily="34" charset="0"/>
                <a:cs typeface="Arial" charset="0"/>
                <a:sym typeface="Arial" charset="0"/>
              </a:rPr>
              <a:t>Congenital Malformations</a:t>
            </a:r>
          </a:p>
          <a:p>
            <a:pPr marL="360363" lvl="0" indent="-360363">
              <a:spcBef>
                <a:spcPts val="0"/>
              </a:spcBef>
              <a:buClr>
                <a:srgbClr val="0E3178"/>
              </a:buClr>
              <a:buFont typeface="Arial" panose="020B0604020202020204" pitchFamily="34" charset="0"/>
              <a:buChar char="•"/>
            </a:pPr>
            <a:r>
              <a:rPr lang="en-US" dirty="0">
                <a:latin typeface="Century Gothic" panose="020B0502020202020204" pitchFamily="34" charset="0"/>
              </a:rPr>
              <a:t>Miscarriage</a:t>
            </a:r>
          </a:p>
          <a:p>
            <a:pPr marL="360363" indent="-360363" defTabSz="914400" eaLnBrk="1">
              <a:lnSpc>
                <a:spcPct val="80000"/>
              </a:lnSpc>
              <a:spcBef>
                <a:spcPts val="500"/>
              </a:spcBef>
              <a:buClr>
                <a:srgbClr val="0E3178"/>
              </a:buClr>
              <a:buFont typeface="Arial" panose="020B0604020202020204" pitchFamily="34" charset="0"/>
              <a:buChar char="•"/>
              <a:defRPr/>
            </a:pPr>
            <a:r>
              <a:rPr lang="en-US" dirty="0">
                <a:latin typeface="Century Gothic" panose="020B0502020202020204" pitchFamily="34" charset="0"/>
                <a:cs typeface="Arial" charset="0"/>
                <a:sym typeface="Arial" charset="0"/>
              </a:rPr>
              <a:t>Macrosomia (birth weight &gt; 4500g)</a:t>
            </a:r>
          </a:p>
          <a:p>
            <a:pPr marL="360363" indent="-360363" defTabSz="914400" eaLnBrk="1">
              <a:lnSpc>
                <a:spcPct val="80000"/>
              </a:lnSpc>
              <a:spcBef>
                <a:spcPts val="500"/>
              </a:spcBef>
              <a:buClr>
                <a:srgbClr val="0E3178"/>
              </a:buClr>
              <a:buFont typeface="Arial" panose="020B0604020202020204" pitchFamily="34" charset="0"/>
              <a:buChar char="•"/>
              <a:defRPr/>
            </a:pPr>
            <a:r>
              <a:rPr lang="en-US" dirty="0">
                <a:latin typeface="Century Gothic" panose="020B0502020202020204" pitchFamily="34" charset="0"/>
                <a:cs typeface="Arial" charset="0"/>
                <a:sym typeface="Arial" charset="0"/>
              </a:rPr>
              <a:t>Shoulder dystocia</a:t>
            </a:r>
          </a:p>
          <a:p>
            <a:pPr marL="360363" indent="-360363" defTabSz="914400" eaLnBrk="1">
              <a:lnSpc>
                <a:spcPct val="80000"/>
              </a:lnSpc>
              <a:spcBef>
                <a:spcPts val="500"/>
              </a:spcBef>
              <a:buClr>
                <a:srgbClr val="0E3178"/>
              </a:buClr>
              <a:buFont typeface="Arial" panose="020B0604020202020204" pitchFamily="34" charset="0"/>
              <a:buChar char="•"/>
              <a:defRPr/>
            </a:pPr>
            <a:r>
              <a:rPr lang="en-US" dirty="0">
                <a:latin typeface="Century Gothic" panose="020B0502020202020204" pitchFamily="34" charset="0"/>
                <a:cs typeface="Arial" charset="0"/>
                <a:sym typeface="Arial" charset="0"/>
              </a:rPr>
              <a:t>Preterm birth</a:t>
            </a:r>
          </a:p>
          <a:p>
            <a:pPr marL="360363" indent="-360363" defTabSz="914400" eaLnBrk="1">
              <a:lnSpc>
                <a:spcPct val="80000"/>
              </a:lnSpc>
              <a:spcBef>
                <a:spcPts val="500"/>
              </a:spcBef>
              <a:buClr>
                <a:srgbClr val="0E3178"/>
              </a:buClr>
              <a:buFont typeface="Arial" panose="020B0604020202020204" pitchFamily="34" charset="0"/>
              <a:buChar char="•"/>
              <a:defRPr/>
            </a:pPr>
            <a:r>
              <a:rPr lang="en-US" dirty="0">
                <a:latin typeface="Century Gothic" panose="020B0502020202020204" pitchFamily="34" charset="0"/>
                <a:cs typeface="Arial" charset="0"/>
                <a:sym typeface="Arial" charset="0"/>
              </a:rPr>
              <a:t>Respiratory distress</a:t>
            </a:r>
          </a:p>
          <a:p>
            <a:pPr marL="360363" indent="-360363" defTabSz="914400" eaLnBrk="1">
              <a:lnSpc>
                <a:spcPct val="80000"/>
              </a:lnSpc>
              <a:spcBef>
                <a:spcPts val="500"/>
              </a:spcBef>
              <a:buClr>
                <a:srgbClr val="0E3178"/>
              </a:buClr>
              <a:buFont typeface="Arial" panose="020B0604020202020204" pitchFamily="34" charset="0"/>
              <a:buChar char="•"/>
              <a:defRPr/>
            </a:pPr>
            <a:r>
              <a:rPr lang="en-US" dirty="0" err="1">
                <a:latin typeface="Century Gothic" panose="020B0502020202020204" pitchFamily="34" charset="0"/>
                <a:cs typeface="Arial" charset="0"/>
                <a:sym typeface="Arial" charset="0"/>
              </a:rPr>
              <a:t>Hypoglycaemia</a:t>
            </a:r>
            <a:r>
              <a:rPr lang="en-US" dirty="0">
                <a:latin typeface="Century Gothic" panose="020B0502020202020204" pitchFamily="34" charset="0"/>
                <a:cs typeface="Arial" charset="0"/>
                <a:sym typeface="Arial" charset="0"/>
              </a:rPr>
              <a:t> of neonate</a:t>
            </a:r>
          </a:p>
          <a:p>
            <a:pPr marL="360363" indent="-360363" defTabSz="914400" eaLnBrk="1">
              <a:lnSpc>
                <a:spcPct val="80000"/>
              </a:lnSpc>
              <a:spcBef>
                <a:spcPts val="500"/>
              </a:spcBef>
              <a:buClr>
                <a:srgbClr val="0E3178"/>
              </a:buClr>
              <a:buFont typeface="Arial" panose="020B0604020202020204" pitchFamily="34" charset="0"/>
              <a:buChar char="•"/>
              <a:defRPr/>
            </a:pPr>
            <a:r>
              <a:rPr lang="en-US" dirty="0">
                <a:latin typeface="Century Gothic" panose="020B0502020202020204" pitchFamily="34" charset="0"/>
                <a:cs typeface="Arial" charset="0"/>
                <a:sym typeface="Arial" charset="0"/>
              </a:rPr>
              <a:t>Polycythemia</a:t>
            </a:r>
          </a:p>
          <a:p>
            <a:pPr marL="360363" indent="-360363" defTabSz="914400" eaLnBrk="1">
              <a:lnSpc>
                <a:spcPct val="80000"/>
              </a:lnSpc>
              <a:spcBef>
                <a:spcPts val="500"/>
              </a:spcBef>
              <a:buClr>
                <a:srgbClr val="0E3178"/>
              </a:buClr>
              <a:buFont typeface="Arial" panose="020B0604020202020204" pitchFamily="34" charset="0"/>
              <a:buChar char="•"/>
              <a:defRPr/>
            </a:pPr>
            <a:r>
              <a:rPr lang="en-US" dirty="0">
                <a:latin typeface="Century Gothic" panose="020B0502020202020204" pitchFamily="34" charset="0"/>
                <a:cs typeface="Arial" charset="0"/>
                <a:sym typeface="Arial" charset="0"/>
              </a:rPr>
              <a:t>Hyperbilirubinemia</a:t>
            </a:r>
          </a:p>
          <a:p>
            <a:pPr marL="360363" indent="-360363" defTabSz="914400" eaLnBrk="1">
              <a:lnSpc>
                <a:spcPct val="80000"/>
              </a:lnSpc>
              <a:spcBef>
                <a:spcPts val="500"/>
              </a:spcBef>
              <a:buClr>
                <a:srgbClr val="0E3178"/>
              </a:buClr>
              <a:buFont typeface="Arial" panose="020B0604020202020204" pitchFamily="34" charset="0"/>
              <a:buChar char="•"/>
              <a:defRPr/>
            </a:pPr>
            <a:r>
              <a:rPr lang="en-US" dirty="0">
                <a:latin typeface="Century Gothic" panose="020B0502020202020204" pitchFamily="34" charset="0"/>
                <a:cs typeface="Arial" charset="0"/>
                <a:sym typeface="Arial" charset="0"/>
              </a:rPr>
              <a:t>Cardiomyopathy </a:t>
            </a:r>
            <a:endParaRPr lang="en-US" sz="1000" dirty="0">
              <a:latin typeface="Century Gothic" panose="020B0502020202020204" pitchFamily="34" charset="0"/>
            </a:endParaRPr>
          </a:p>
        </p:txBody>
      </p:sp>
    </p:spTree>
    <p:extLst>
      <p:ext uri="{BB962C8B-B14F-4D97-AF65-F5344CB8AC3E}">
        <p14:creationId xmlns:p14="http://schemas.microsoft.com/office/powerpoint/2010/main" val="2491287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E453B9D-F1CE-C2F7-3B2F-9C15A673D588}"/>
              </a:ext>
            </a:extLst>
          </p:cNvPr>
          <p:cNvSpPr>
            <a:spLocks noGrp="1"/>
          </p:cNvSpPr>
          <p:nvPr>
            <p:ph sz="quarter" idx="11"/>
          </p:nvPr>
        </p:nvSpPr>
        <p:spPr>
          <a:xfrm>
            <a:off x="407844" y="2120239"/>
            <a:ext cx="11376311" cy="3887787"/>
          </a:xfrm>
        </p:spPr>
        <p:txBody>
          <a:bodyPr>
            <a:normAutofit lnSpcReduction="10000"/>
          </a:bodyPr>
          <a:lstStyle/>
          <a:p>
            <a:r>
              <a:rPr lang="en-US" dirty="0">
                <a:solidFill>
                  <a:srgbClr val="DA7FAB"/>
                </a:solidFill>
              </a:rPr>
              <a:t>MMH in partnership with CSIRO use a smartphone app (“Mother”) to healthcare portal for remote management of GDM</a:t>
            </a:r>
          </a:p>
          <a:p>
            <a:r>
              <a:rPr lang="en-US" dirty="0">
                <a:solidFill>
                  <a:srgbClr val="DA7FAB"/>
                </a:solidFill>
              </a:rPr>
              <a:t>This means we can see ALL the self monitored BGLs ALL the time!</a:t>
            </a:r>
          </a:p>
          <a:p>
            <a:r>
              <a:rPr lang="en-US" dirty="0">
                <a:solidFill>
                  <a:srgbClr val="DA7FAB"/>
                </a:solidFill>
              </a:rPr>
              <a:t>Women can remain in their chosen model of care with remote monitoring</a:t>
            </a:r>
          </a:p>
          <a:p>
            <a:endParaRPr lang="en-US" dirty="0"/>
          </a:p>
          <a:p>
            <a:r>
              <a:rPr lang="en-US" dirty="0"/>
              <a:t>From GDM diagnosis (and notification to ANC by usual processes) all public women receive a GDM education video,  2 fetal scans are booked, and access to the app</a:t>
            </a:r>
          </a:p>
          <a:p>
            <a:r>
              <a:rPr lang="en-US" dirty="0"/>
              <a:t>Once registered with NDSS women can pick up a glucometer for free from any NDSS pharmacy. </a:t>
            </a:r>
          </a:p>
          <a:p>
            <a:r>
              <a:rPr lang="en-US" dirty="0"/>
              <a:t>All women will have two appointments with the diabetes educators and dietitians for individualized management – this can be F2F, telehealth or phone. Follow up of BGLs is continued via the app. </a:t>
            </a:r>
          </a:p>
          <a:p>
            <a:r>
              <a:rPr lang="en-US" dirty="0"/>
              <a:t>All women requiring insulin will receive education either F2F and video or phone chat and video. Titration will be done via the app</a:t>
            </a:r>
          </a:p>
          <a:p>
            <a:r>
              <a:rPr lang="en-US" dirty="0"/>
              <a:t>Videos can be accessed in six languages via the Mater website</a:t>
            </a:r>
          </a:p>
          <a:p>
            <a:r>
              <a:rPr lang="en-US" dirty="0"/>
              <a:t>New self monitored BGL targets &lt; or equal to 5.2 fasting, and &lt; or equal to 7.4 mmol/L at one hour from the first bite of food</a:t>
            </a:r>
          </a:p>
          <a:p>
            <a:endParaRPr lang="en-AU" dirty="0"/>
          </a:p>
        </p:txBody>
      </p:sp>
      <p:sp>
        <p:nvSpPr>
          <p:cNvPr id="3" name="Title 2">
            <a:extLst>
              <a:ext uri="{FF2B5EF4-FFF2-40B4-BE49-F238E27FC236}">
                <a16:creationId xmlns:a16="http://schemas.microsoft.com/office/drawing/2014/main" id="{FEB0B791-A391-2085-1AA8-43EB6CD8B05D}"/>
              </a:ext>
            </a:extLst>
          </p:cNvPr>
          <p:cNvSpPr>
            <a:spLocks noGrp="1"/>
          </p:cNvSpPr>
          <p:nvPr>
            <p:ph type="title"/>
          </p:nvPr>
        </p:nvSpPr>
        <p:spPr>
          <a:xfrm>
            <a:off x="407368" y="1196752"/>
            <a:ext cx="9601065" cy="497059"/>
          </a:xfrm>
        </p:spPr>
        <p:txBody>
          <a:bodyPr/>
          <a:lstStyle/>
          <a:p>
            <a:r>
              <a:rPr lang="en-US" dirty="0">
                <a:latin typeface="Century Gothic" panose="020B0502020202020204" pitchFamily="34" charset="0"/>
              </a:rPr>
              <a:t>GDM care in evolution</a:t>
            </a:r>
            <a:endParaRPr lang="en-AU" dirty="0"/>
          </a:p>
        </p:txBody>
      </p:sp>
      <p:sp>
        <p:nvSpPr>
          <p:cNvPr id="5" name="Slide Number Placeholder 4">
            <a:extLst>
              <a:ext uri="{FF2B5EF4-FFF2-40B4-BE49-F238E27FC236}">
                <a16:creationId xmlns:a16="http://schemas.microsoft.com/office/drawing/2014/main" id="{89D16628-757D-5E6B-8CF5-A18A2B2C91D1}"/>
              </a:ext>
            </a:extLst>
          </p:cNvPr>
          <p:cNvSpPr>
            <a:spLocks noGrp="1"/>
          </p:cNvSpPr>
          <p:nvPr>
            <p:ph type="sldNum" sz="quarter" idx="16"/>
          </p:nvPr>
        </p:nvSpPr>
        <p:spPr/>
        <p:txBody>
          <a:bodyPr/>
          <a:lstStyle/>
          <a:p>
            <a:fld id="{E917DE0E-AFB1-41FD-BC35-27DB61CA125F}" type="slidenum">
              <a:rPr lang="en-AU" smtClean="0"/>
              <a:pPr/>
              <a:t>72</a:t>
            </a:fld>
            <a:endParaRPr lang="en-AU"/>
          </a:p>
        </p:txBody>
      </p:sp>
    </p:spTree>
    <p:extLst>
      <p:ext uri="{BB962C8B-B14F-4D97-AF65-F5344CB8AC3E}">
        <p14:creationId xmlns:p14="http://schemas.microsoft.com/office/powerpoint/2010/main" val="4282829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3769C53-7B99-EB0A-8547-B6E9D594DDF4}"/>
              </a:ext>
            </a:extLst>
          </p:cNvPr>
          <p:cNvSpPr>
            <a:spLocks noGrp="1"/>
          </p:cNvSpPr>
          <p:nvPr>
            <p:ph sz="quarter" idx="11"/>
          </p:nvPr>
        </p:nvSpPr>
        <p:spPr/>
        <p:txBody>
          <a:bodyPr/>
          <a:lstStyle/>
          <a:p>
            <a:r>
              <a:rPr lang="en-US" dirty="0"/>
              <a:t>GDM:</a:t>
            </a:r>
          </a:p>
          <a:p>
            <a:pPr lvl="1"/>
            <a:r>
              <a:rPr lang="en-US" dirty="0"/>
              <a:t>Email: </a:t>
            </a:r>
            <a:r>
              <a:rPr lang="en-US" dirty="0">
                <a:hlinkClick r:id="rId2"/>
              </a:rPr>
              <a:t>diabetesmmh@mater.org.au</a:t>
            </a:r>
            <a:endParaRPr lang="en-US" dirty="0"/>
          </a:p>
          <a:p>
            <a:pPr lvl="1"/>
            <a:r>
              <a:rPr lang="en-US" dirty="0"/>
              <a:t>Phone: 07 3163 1988</a:t>
            </a:r>
          </a:p>
          <a:p>
            <a:endParaRPr lang="en-US" sz="800" dirty="0"/>
          </a:p>
          <a:p>
            <a:r>
              <a:rPr lang="en-US" dirty="0"/>
              <a:t>Other issues:</a:t>
            </a:r>
          </a:p>
          <a:p>
            <a:pPr lvl="1"/>
            <a:r>
              <a:rPr lang="en-US" dirty="0"/>
              <a:t>Daytime senior </a:t>
            </a:r>
            <a:r>
              <a:rPr lang="en-US" dirty="0" err="1"/>
              <a:t>Obs</a:t>
            </a:r>
            <a:r>
              <a:rPr lang="en-US" dirty="0"/>
              <a:t> Med registrar available 0800 – 1630: 3163 6630</a:t>
            </a:r>
          </a:p>
          <a:p>
            <a:pPr lvl="1"/>
            <a:r>
              <a:rPr lang="en-US" dirty="0"/>
              <a:t>After hours consultant cover: 3163 6656</a:t>
            </a:r>
          </a:p>
          <a:p>
            <a:pPr lvl="1"/>
            <a:r>
              <a:rPr lang="en-US" dirty="0"/>
              <a:t>If you have concerns/questions about the app/GDM care in the community, please call</a:t>
            </a:r>
          </a:p>
          <a:p>
            <a:endParaRPr lang="en-AU" dirty="0"/>
          </a:p>
        </p:txBody>
      </p:sp>
      <p:sp>
        <p:nvSpPr>
          <p:cNvPr id="3" name="Title 2">
            <a:extLst>
              <a:ext uri="{FF2B5EF4-FFF2-40B4-BE49-F238E27FC236}">
                <a16:creationId xmlns:a16="http://schemas.microsoft.com/office/drawing/2014/main" id="{2CF16A7C-3AB0-A7DE-AE22-3FDCFB7E180B}"/>
              </a:ext>
            </a:extLst>
          </p:cNvPr>
          <p:cNvSpPr>
            <a:spLocks noGrp="1"/>
          </p:cNvSpPr>
          <p:nvPr>
            <p:ph type="title"/>
          </p:nvPr>
        </p:nvSpPr>
        <p:spPr>
          <a:xfrm>
            <a:off x="406303" y="980728"/>
            <a:ext cx="9601065" cy="1020279"/>
          </a:xfrm>
        </p:spPr>
        <p:txBody>
          <a:bodyPr/>
          <a:lstStyle/>
          <a:p>
            <a:r>
              <a:rPr lang="en-US" dirty="0">
                <a:latin typeface="Century Gothic" panose="020B0502020202020204" pitchFamily="34" charset="0"/>
              </a:rPr>
              <a:t>Concerns about GDM </a:t>
            </a:r>
            <a:br>
              <a:rPr lang="en-US" dirty="0">
                <a:latin typeface="Century Gothic" panose="020B0502020202020204" pitchFamily="34" charset="0"/>
              </a:rPr>
            </a:br>
            <a:r>
              <a:rPr lang="en-US" sz="4000" dirty="0">
                <a:latin typeface="Century Gothic" panose="020B0502020202020204" pitchFamily="34" charset="0"/>
              </a:rPr>
              <a:t>(or anything </a:t>
            </a:r>
            <a:r>
              <a:rPr lang="en-US" sz="4000" dirty="0" err="1">
                <a:latin typeface="Century Gothic" panose="020B0502020202020204" pitchFamily="34" charset="0"/>
              </a:rPr>
              <a:t>Obs</a:t>
            </a:r>
            <a:r>
              <a:rPr lang="en-US" sz="4000" dirty="0">
                <a:latin typeface="Century Gothic" panose="020B0502020202020204" pitchFamily="34" charset="0"/>
              </a:rPr>
              <a:t> Med related)</a:t>
            </a:r>
            <a:endParaRPr lang="en-AU" dirty="0"/>
          </a:p>
        </p:txBody>
      </p:sp>
      <p:sp>
        <p:nvSpPr>
          <p:cNvPr id="5" name="Slide Number Placeholder 4">
            <a:extLst>
              <a:ext uri="{FF2B5EF4-FFF2-40B4-BE49-F238E27FC236}">
                <a16:creationId xmlns:a16="http://schemas.microsoft.com/office/drawing/2014/main" id="{B1F33D39-916A-B922-F5F5-3ECBF9BBE877}"/>
              </a:ext>
            </a:extLst>
          </p:cNvPr>
          <p:cNvSpPr>
            <a:spLocks noGrp="1"/>
          </p:cNvSpPr>
          <p:nvPr>
            <p:ph type="sldNum" sz="quarter" idx="16"/>
          </p:nvPr>
        </p:nvSpPr>
        <p:spPr/>
        <p:txBody>
          <a:bodyPr/>
          <a:lstStyle/>
          <a:p>
            <a:fld id="{E917DE0E-AFB1-41FD-BC35-27DB61CA125F}" type="slidenum">
              <a:rPr lang="en-AU" smtClean="0"/>
              <a:pPr/>
              <a:t>73</a:t>
            </a:fld>
            <a:endParaRPr lang="en-AU"/>
          </a:p>
        </p:txBody>
      </p:sp>
    </p:spTree>
    <p:extLst>
      <p:ext uri="{BB962C8B-B14F-4D97-AF65-F5344CB8AC3E}">
        <p14:creationId xmlns:p14="http://schemas.microsoft.com/office/powerpoint/2010/main" val="916151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9DF5874-41E0-5CBC-C206-85F4E21F8EF5}"/>
              </a:ext>
            </a:extLst>
          </p:cNvPr>
          <p:cNvSpPr>
            <a:spLocks noGrp="1"/>
          </p:cNvSpPr>
          <p:nvPr>
            <p:ph sz="quarter" idx="11"/>
          </p:nvPr>
        </p:nvSpPr>
        <p:spPr/>
        <p:txBody>
          <a:bodyPr/>
          <a:lstStyle/>
          <a:p>
            <a:r>
              <a:rPr lang="en-US" dirty="0"/>
              <a:t>New service, part of Mater / UQ CHSRI :</a:t>
            </a:r>
          </a:p>
          <a:p>
            <a:r>
              <a:rPr lang="en-US" dirty="0"/>
              <a:t>Targeted advice for “medium level” clinical questions across multiple medical specialties including Obstetric  Medicine</a:t>
            </a:r>
          </a:p>
          <a:p>
            <a:r>
              <a:rPr lang="en-US" dirty="0"/>
              <a:t>Clinical details and specific questions(s) via secure web portal – Medical Objects based…</a:t>
            </a:r>
          </a:p>
          <a:p>
            <a:r>
              <a:rPr lang="en-US" dirty="0"/>
              <a:t>Response generally within 2 working days</a:t>
            </a:r>
          </a:p>
          <a:p>
            <a:r>
              <a:rPr lang="en-US" b="1" dirty="0" err="1"/>
              <a:t>Obs</a:t>
            </a:r>
            <a:r>
              <a:rPr lang="en-US" b="1" dirty="0"/>
              <a:t> Med rather than General Obstetrics</a:t>
            </a:r>
          </a:p>
          <a:p>
            <a:pPr lvl="1"/>
            <a:r>
              <a:rPr lang="en-US" b="1" dirty="0"/>
              <a:t>e.g. Thyroid / Diabetes / Renal / Hypertension / </a:t>
            </a:r>
            <a:r>
              <a:rPr lang="en-US" b="1" dirty="0" err="1"/>
              <a:t>Haematology</a:t>
            </a:r>
            <a:r>
              <a:rPr lang="en-US" b="1" dirty="0"/>
              <a:t>  - at the milder end of the scale not requiring full clinic review</a:t>
            </a:r>
          </a:p>
          <a:p>
            <a:endParaRPr lang="en-AU" dirty="0"/>
          </a:p>
        </p:txBody>
      </p:sp>
      <p:sp>
        <p:nvSpPr>
          <p:cNvPr id="3" name="Title 2">
            <a:extLst>
              <a:ext uri="{FF2B5EF4-FFF2-40B4-BE49-F238E27FC236}">
                <a16:creationId xmlns:a16="http://schemas.microsoft.com/office/drawing/2014/main" id="{9FC94809-0F42-B199-5061-795908F221D7}"/>
              </a:ext>
            </a:extLst>
          </p:cNvPr>
          <p:cNvSpPr>
            <a:spLocks noGrp="1"/>
          </p:cNvSpPr>
          <p:nvPr>
            <p:ph type="title"/>
          </p:nvPr>
        </p:nvSpPr>
        <p:spPr/>
        <p:txBody>
          <a:bodyPr/>
          <a:lstStyle/>
          <a:p>
            <a:r>
              <a:rPr lang="en-US" dirty="0">
                <a:latin typeface="Century Gothic" panose="020B0502020202020204" pitchFamily="34" charset="0"/>
              </a:rPr>
              <a:t>E consults for </a:t>
            </a:r>
            <a:r>
              <a:rPr lang="en-US" dirty="0" err="1">
                <a:latin typeface="Century Gothic" panose="020B0502020202020204" pitchFamily="34" charset="0"/>
              </a:rPr>
              <a:t>Obs</a:t>
            </a:r>
            <a:r>
              <a:rPr lang="en-US" dirty="0">
                <a:latin typeface="Century Gothic" panose="020B0502020202020204" pitchFamily="34" charset="0"/>
              </a:rPr>
              <a:t> Med</a:t>
            </a:r>
            <a:endParaRPr lang="en-AU" dirty="0"/>
          </a:p>
        </p:txBody>
      </p:sp>
      <p:sp>
        <p:nvSpPr>
          <p:cNvPr id="5" name="Slide Number Placeholder 4">
            <a:extLst>
              <a:ext uri="{FF2B5EF4-FFF2-40B4-BE49-F238E27FC236}">
                <a16:creationId xmlns:a16="http://schemas.microsoft.com/office/drawing/2014/main" id="{1477A5C1-5CCF-9E6E-5B2A-DC92F8191E20}"/>
              </a:ext>
            </a:extLst>
          </p:cNvPr>
          <p:cNvSpPr>
            <a:spLocks noGrp="1"/>
          </p:cNvSpPr>
          <p:nvPr>
            <p:ph type="sldNum" sz="quarter" idx="16"/>
          </p:nvPr>
        </p:nvSpPr>
        <p:spPr/>
        <p:txBody>
          <a:bodyPr/>
          <a:lstStyle/>
          <a:p>
            <a:fld id="{E917DE0E-AFB1-41FD-BC35-27DB61CA125F}" type="slidenum">
              <a:rPr lang="en-AU" smtClean="0"/>
              <a:pPr/>
              <a:t>74</a:t>
            </a:fld>
            <a:endParaRPr lang="en-AU"/>
          </a:p>
        </p:txBody>
      </p:sp>
    </p:spTree>
    <p:extLst>
      <p:ext uri="{BB962C8B-B14F-4D97-AF65-F5344CB8AC3E}">
        <p14:creationId xmlns:p14="http://schemas.microsoft.com/office/powerpoint/2010/main" val="309351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CADBE-EAC8-03AC-85C0-3D7A86AC1A5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5CC3E2-331F-0EC0-DD00-079232B2EA52}"/>
              </a:ext>
            </a:extLst>
          </p:cNvPr>
          <p:cNvSpPr>
            <a:spLocks noGrp="1"/>
          </p:cNvSpPr>
          <p:nvPr>
            <p:ph sz="quarter" idx="11"/>
          </p:nvPr>
        </p:nvSpPr>
        <p:spPr/>
        <p:txBody>
          <a:bodyPr/>
          <a:lstStyle/>
          <a:p>
            <a:r>
              <a:rPr lang="en-AU" dirty="0"/>
              <a:t>The best access points for GPs are:</a:t>
            </a:r>
          </a:p>
          <a:p>
            <a:endParaRPr lang="en-AU" dirty="0"/>
          </a:p>
          <a:p>
            <a:pPr>
              <a:buFont typeface="+mj-lt"/>
              <a:buAutoNum type="arabicPeriod"/>
            </a:pPr>
            <a:r>
              <a:rPr lang="en-AU" u="sng" dirty="0">
                <a:hlinkClick r:id="rId2" tooltip="https://www.mater.org.au/health/about/mater-econsultant">
                  <a:extLst>
                    <a:ext uri="{A12FA001-AC4F-418D-AE19-62706E023703}">
                      <ahyp:hlinkClr xmlns:ahyp="http://schemas.microsoft.com/office/drawing/2018/hyperlinkcolor" val="tx"/>
                    </a:ext>
                  </a:extLst>
                </a:hlinkClick>
              </a:rPr>
              <a:t>https://www.mater.org.au/health/about/mater-econsultant</a:t>
            </a:r>
            <a:r>
              <a:rPr lang="en-AU" dirty="0"/>
              <a:t>  for more information on </a:t>
            </a:r>
            <a:r>
              <a:rPr lang="en-AU" dirty="0" err="1"/>
              <a:t>eConsultant</a:t>
            </a:r>
            <a:r>
              <a:rPr lang="en-AU" dirty="0"/>
              <a:t>. This page gives a link to mater online (below)</a:t>
            </a:r>
          </a:p>
          <a:p>
            <a:pPr>
              <a:buFont typeface="+mj-lt"/>
              <a:buAutoNum type="arabicPeriod" startAt="2"/>
            </a:pPr>
            <a:r>
              <a:rPr lang="en-AU" u="sng" dirty="0">
                <a:hlinkClick r:id="rId3" tooltip="https://materonline.org.au/services/my-advice-service">
                  <a:extLst>
                    <a:ext uri="{A12FA001-AC4F-418D-AE19-62706E023703}">
                      <ahyp:hlinkClr xmlns:ahyp="http://schemas.microsoft.com/office/drawing/2018/hyperlinkcolor" val="tx"/>
                    </a:ext>
                  </a:extLst>
                </a:hlinkClick>
              </a:rPr>
              <a:t>https://materonline.org.au/services/my-advice-service</a:t>
            </a:r>
            <a:r>
              <a:rPr lang="en-AU" dirty="0"/>
              <a:t> - which has all the resources practices require to set up and use </a:t>
            </a:r>
            <a:r>
              <a:rPr lang="en-AU" dirty="0" err="1"/>
              <a:t>eConsultant</a:t>
            </a:r>
            <a:r>
              <a:rPr lang="en-AU" dirty="0"/>
              <a:t> i.e., practice software templates and instructions</a:t>
            </a:r>
          </a:p>
          <a:p>
            <a:endParaRPr lang="en-AU" dirty="0"/>
          </a:p>
          <a:p>
            <a:r>
              <a:rPr lang="en-AU" b="1" dirty="0"/>
              <a:t>Email for queries:</a:t>
            </a:r>
            <a:r>
              <a:rPr lang="en-AU" dirty="0"/>
              <a:t> </a:t>
            </a:r>
            <a:r>
              <a:rPr lang="en-AU" u="sng" dirty="0">
                <a:hlinkClick r:id="rId4" tooltip="mailto:michelle.tsai2@mater.org.au">
                  <a:extLst>
                    <a:ext uri="{A12FA001-AC4F-418D-AE19-62706E023703}">
                      <ahyp:hlinkClr xmlns:ahyp="http://schemas.microsoft.com/office/drawing/2018/hyperlinkcolor" val="tx"/>
                    </a:ext>
                  </a:extLst>
                </a:hlinkClick>
              </a:rPr>
              <a:t>e</a:t>
            </a:r>
            <a:r>
              <a:rPr lang="en-AU" u="sng" dirty="0">
                <a:hlinkClick r:id="rId5" tooltip="mailto:econsultant@mater.org.au">
                  <a:extLst>
                    <a:ext uri="{A12FA001-AC4F-418D-AE19-62706E023703}">
                      <ahyp:hlinkClr xmlns:ahyp="http://schemas.microsoft.com/office/drawing/2018/hyperlinkcolor" val="tx"/>
                    </a:ext>
                  </a:extLst>
                </a:hlinkClick>
              </a:rPr>
              <a:t>consultant@mater.org.au</a:t>
            </a:r>
            <a:endParaRPr lang="en-AU" dirty="0"/>
          </a:p>
          <a:p>
            <a:endParaRPr lang="en-AU" dirty="0"/>
          </a:p>
        </p:txBody>
      </p:sp>
      <p:sp>
        <p:nvSpPr>
          <p:cNvPr id="3" name="Title 2">
            <a:extLst>
              <a:ext uri="{FF2B5EF4-FFF2-40B4-BE49-F238E27FC236}">
                <a16:creationId xmlns:a16="http://schemas.microsoft.com/office/drawing/2014/main" id="{9E522D99-8467-9D6E-094C-49E5A04EAFE9}"/>
              </a:ext>
            </a:extLst>
          </p:cNvPr>
          <p:cNvSpPr>
            <a:spLocks noGrp="1"/>
          </p:cNvSpPr>
          <p:nvPr>
            <p:ph type="title"/>
          </p:nvPr>
        </p:nvSpPr>
        <p:spPr/>
        <p:txBody>
          <a:bodyPr/>
          <a:lstStyle/>
          <a:p>
            <a:r>
              <a:rPr lang="en-US" dirty="0">
                <a:latin typeface="Century Gothic" panose="020B0502020202020204" pitchFamily="34" charset="0"/>
              </a:rPr>
              <a:t>E consults for </a:t>
            </a:r>
            <a:r>
              <a:rPr lang="en-US" dirty="0" err="1">
                <a:latin typeface="Century Gothic" panose="020B0502020202020204" pitchFamily="34" charset="0"/>
              </a:rPr>
              <a:t>Obs</a:t>
            </a:r>
            <a:r>
              <a:rPr lang="en-US" dirty="0">
                <a:latin typeface="Century Gothic" panose="020B0502020202020204" pitchFamily="34" charset="0"/>
              </a:rPr>
              <a:t> Med</a:t>
            </a:r>
            <a:endParaRPr lang="en-AU" dirty="0"/>
          </a:p>
        </p:txBody>
      </p:sp>
      <p:sp>
        <p:nvSpPr>
          <p:cNvPr id="5" name="Slide Number Placeholder 4">
            <a:extLst>
              <a:ext uri="{FF2B5EF4-FFF2-40B4-BE49-F238E27FC236}">
                <a16:creationId xmlns:a16="http://schemas.microsoft.com/office/drawing/2014/main" id="{57496A55-A7F0-4657-34FB-5829D0A76030}"/>
              </a:ext>
            </a:extLst>
          </p:cNvPr>
          <p:cNvSpPr>
            <a:spLocks noGrp="1"/>
          </p:cNvSpPr>
          <p:nvPr>
            <p:ph type="sldNum" sz="quarter" idx="16"/>
          </p:nvPr>
        </p:nvSpPr>
        <p:spPr/>
        <p:txBody>
          <a:bodyPr/>
          <a:lstStyle/>
          <a:p>
            <a:fld id="{E917DE0E-AFB1-41FD-BC35-27DB61CA125F}" type="slidenum">
              <a:rPr lang="en-AU" smtClean="0"/>
              <a:pPr/>
              <a:t>75</a:t>
            </a:fld>
            <a:endParaRPr lang="en-AU"/>
          </a:p>
        </p:txBody>
      </p:sp>
    </p:spTree>
    <p:extLst>
      <p:ext uri="{BB962C8B-B14F-4D97-AF65-F5344CB8AC3E}">
        <p14:creationId xmlns:p14="http://schemas.microsoft.com/office/powerpoint/2010/main" val="114935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A76D820-4B39-BDB3-2B95-D4447B3F4CB9}"/>
              </a:ext>
            </a:extLst>
          </p:cNvPr>
          <p:cNvSpPr>
            <a:spLocks noGrp="1"/>
          </p:cNvSpPr>
          <p:nvPr>
            <p:ph type="sldNum" sz="quarter" idx="16"/>
          </p:nvPr>
        </p:nvSpPr>
        <p:spPr/>
        <p:txBody>
          <a:bodyPr/>
          <a:lstStyle/>
          <a:p>
            <a:fld id="{E917DE0E-AFB1-41FD-BC35-27DB61CA125F}" type="slidenum">
              <a:rPr lang="en-AU" smtClean="0"/>
              <a:pPr/>
              <a:t>76</a:t>
            </a:fld>
            <a:endParaRPr lang="en-AU"/>
          </a:p>
        </p:txBody>
      </p:sp>
      <p:pic>
        <p:nvPicPr>
          <p:cNvPr id="7" name="Content Placeholder 3" descr="A diagram of a patient&amp;#39;s test&#10;&#10;AI-generated content may be incorrect.">
            <a:extLst>
              <a:ext uri="{FF2B5EF4-FFF2-40B4-BE49-F238E27FC236}">
                <a16:creationId xmlns:a16="http://schemas.microsoft.com/office/drawing/2014/main" id="{704A14E4-B4BC-C301-6A0C-0963C013FD68}"/>
              </a:ext>
            </a:extLst>
          </p:cNvPr>
          <p:cNvPicPr>
            <a:picLocks noChangeAspect="1"/>
          </p:cNvPicPr>
          <p:nvPr/>
        </p:nvPicPr>
        <p:blipFill>
          <a:blip r:embed="rId2"/>
          <a:stretch>
            <a:fillRect/>
          </a:stretch>
        </p:blipFill>
        <p:spPr>
          <a:xfrm>
            <a:off x="1199456" y="507745"/>
            <a:ext cx="7149696" cy="6101655"/>
          </a:xfrm>
          <a:prstGeom prst="rect">
            <a:avLst/>
          </a:prstGeom>
        </p:spPr>
      </p:pic>
    </p:spTree>
    <p:extLst>
      <p:ext uri="{BB962C8B-B14F-4D97-AF65-F5344CB8AC3E}">
        <p14:creationId xmlns:p14="http://schemas.microsoft.com/office/powerpoint/2010/main" val="3736537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7504D17-7662-22DE-66A1-A5F1A583407D}"/>
              </a:ext>
            </a:extLst>
          </p:cNvPr>
          <p:cNvSpPr>
            <a:spLocks noGrp="1"/>
          </p:cNvSpPr>
          <p:nvPr>
            <p:ph type="sldNum" sz="quarter" idx="16"/>
          </p:nvPr>
        </p:nvSpPr>
        <p:spPr/>
        <p:txBody>
          <a:bodyPr/>
          <a:lstStyle/>
          <a:p>
            <a:fld id="{E917DE0E-AFB1-41FD-BC35-27DB61CA125F}" type="slidenum">
              <a:rPr lang="en-AU" smtClean="0"/>
              <a:pPr/>
              <a:t>77</a:t>
            </a:fld>
            <a:endParaRPr lang="en-AU"/>
          </a:p>
        </p:txBody>
      </p:sp>
      <p:pic>
        <p:nvPicPr>
          <p:cNvPr id="8" name="Picture 7" descr="A screenshot of a computer screen&#10;&#10;AI-generated content may be incorrect.">
            <a:extLst>
              <a:ext uri="{FF2B5EF4-FFF2-40B4-BE49-F238E27FC236}">
                <a16:creationId xmlns:a16="http://schemas.microsoft.com/office/drawing/2014/main" id="{A1BF6176-6FF2-C7F6-3CBB-980336E5FCA2}"/>
              </a:ext>
            </a:extLst>
          </p:cNvPr>
          <p:cNvPicPr>
            <a:picLocks noChangeAspect="1"/>
          </p:cNvPicPr>
          <p:nvPr/>
        </p:nvPicPr>
        <p:blipFill>
          <a:blip r:embed="rId2"/>
          <a:stretch>
            <a:fillRect/>
          </a:stretch>
        </p:blipFill>
        <p:spPr>
          <a:xfrm>
            <a:off x="479376" y="149240"/>
            <a:ext cx="5445980" cy="6600825"/>
          </a:xfrm>
          <a:prstGeom prst="rect">
            <a:avLst/>
          </a:prstGeom>
        </p:spPr>
      </p:pic>
      <p:sp>
        <p:nvSpPr>
          <p:cNvPr id="10" name="TextBox 9">
            <a:extLst>
              <a:ext uri="{FF2B5EF4-FFF2-40B4-BE49-F238E27FC236}">
                <a16:creationId xmlns:a16="http://schemas.microsoft.com/office/drawing/2014/main" id="{CF77A2D0-54A0-E029-E1DC-3CBECCBCB6DE}"/>
              </a:ext>
            </a:extLst>
          </p:cNvPr>
          <p:cNvSpPr txBox="1"/>
          <p:nvPr/>
        </p:nvSpPr>
        <p:spPr>
          <a:xfrm>
            <a:off x="7968208" y="2348880"/>
            <a:ext cx="2232248" cy="1661993"/>
          </a:xfrm>
          <a:prstGeom prst="rect">
            <a:avLst/>
          </a:prstGeom>
          <a:noFill/>
        </p:spPr>
        <p:txBody>
          <a:bodyPr wrap="square">
            <a:spAutoFit/>
          </a:bodyPr>
          <a:lstStyle/>
          <a:p>
            <a:r>
              <a:rPr lang="en-AU" sz="2000" b="1" dirty="0">
                <a:solidFill>
                  <a:srgbClr val="0E3178"/>
                </a:solidFill>
                <a:latin typeface="Century Gothic" panose="020B0502020202020204" pitchFamily="34" charset="0"/>
              </a:rPr>
              <a:t>MMH Clinical Guidelines</a:t>
            </a:r>
            <a:br>
              <a:rPr lang="en-AU" sz="2000" b="1" dirty="0">
                <a:solidFill>
                  <a:srgbClr val="0E3178"/>
                </a:solidFill>
                <a:latin typeface="Century Gothic" panose="020B0502020202020204" pitchFamily="34" charset="0"/>
              </a:rPr>
            </a:br>
            <a:r>
              <a:rPr lang="en-AU" sz="2000" b="1" dirty="0">
                <a:solidFill>
                  <a:srgbClr val="0E3178"/>
                </a:solidFill>
                <a:latin typeface="Century Gothic" panose="020B0502020202020204" pitchFamily="34" charset="0"/>
              </a:rPr>
              <a:t>GDM Flowchart</a:t>
            </a:r>
          </a:p>
          <a:p>
            <a:br>
              <a:rPr lang="en-AU" sz="1400" b="1" dirty="0">
                <a:solidFill>
                  <a:srgbClr val="0E3178"/>
                </a:solidFill>
                <a:latin typeface="Century Gothic" panose="020B0502020202020204" pitchFamily="34" charset="0"/>
              </a:rPr>
            </a:br>
            <a:r>
              <a:rPr lang="en-AU" sz="1400" dirty="0">
                <a:solidFill>
                  <a:srgbClr val="0E3178"/>
                </a:solidFill>
                <a:latin typeface="Century Gothic" panose="020B0502020202020204" pitchFamily="34" charset="0"/>
              </a:rPr>
              <a:t>(page 49 MMH </a:t>
            </a:r>
            <a:br>
              <a:rPr lang="en-AU" sz="1400" dirty="0">
                <a:solidFill>
                  <a:srgbClr val="0E3178"/>
                </a:solidFill>
                <a:latin typeface="Century Gothic" panose="020B0502020202020204" pitchFamily="34" charset="0"/>
              </a:rPr>
            </a:br>
            <a:r>
              <a:rPr lang="en-AU" sz="1400" dirty="0">
                <a:solidFill>
                  <a:srgbClr val="0E3178"/>
                </a:solidFill>
                <a:latin typeface="Century Gothic" panose="020B0502020202020204" pitchFamily="34" charset="0"/>
              </a:rPr>
              <a:t>MSC Guideline) </a:t>
            </a:r>
            <a:endParaRPr lang="en-AU" sz="1400" dirty="0">
              <a:solidFill>
                <a:srgbClr val="0E3178"/>
              </a:solidFill>
            </a:endParaRPr>
          </a:p>
        </p:txBody>
      </p:sp>
      <p:pic>
        <p:nvPicPr>
          <p:cNvPr id="12" name="Picture 11" descr="A qr code on a white background&#10;&#10;Description automatically generated">
            <a:extLst>
              <a:ext uri="{FF2B5EF4-FFF2-40B4-BE49-F238E27FC236}">
                <a16:creationId xmlns:a16="http://schemas.microsoft.com/office/drawing/2014/main" id="{90B8378F-B15B-C7EA-24F4-C79EF0E7528F}"/>
              </a:ext>
            </a:extLst>
          </p:cNvPr>
          <p:cNvPicPr>
            <a:picLocks noChangeAspect="1"/>
          </p:cNvPicPr>
          <p:nvPr/>
        </p:nvPicPr>
        <p:blipFill>
          <a:blip r:embed="rId3"/>
          <a:stretch>
            <a:fillRect/>
          </a:stretch>
        </p:blipFill>
        <p:spPr>
          <a:xfrm>
            <a:off x="8112224" y="4293096"/>
            <a:ext cx="1330058" cy="1321745"/>
          </a:xfrm>
          <a:prstGeom prst="rect">
            <a:avLst/>
          </a:prstGeom>
        </p:spPr>
      </p:pic>
    </p:spTree>
    <p:extLst>
      <p:ext uri="{BB962C8B-B14F-4D97-AF65-F5344CB8AC3E}">
        <p14:creationId xmlns:p14="http://schemas.microsoft.com/office/powerpoint/2010/main" val="1500363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9D76C3A-CEE4-166B-DF66-8DCDDD219F45}"/>
              </a:ext>
            </a:extLst>
          </p:cNvPr>
          <p:cNvSpPr>
            <a:spLocks noGrp="1"/>
          </p:cNvSpPr>
          <p:nvPr>
            <p:ph sz="quarter" idx="11"/>
          </p:nvPr>
        </p:nvSpPr>
        <p:spPr/>
        <p:txBody>
          <a:bodyPr/>
          <a:lstStyle/>
          <a:p>
            <a:r>
              <a:rPr lang="en-US" dirty="0"/>
              <a:t>Notify MMH ASAP</a:t>
            </a:r>
          </a:p>
          <a:p>
            <a:pPr lvl="1"/>
            <a:r>
              <a:rPr lang="en-US" dirty="0"/>
              <a:t>GPLM phone or email, please do NOT send a fax – it can get lost in the system</a:t>
            </a:r>
          </a:p>
          <a:p>
            <a:pPr marL="285750" indent="-285750">
              <a:buClr>
                <a:srgbClr val="0E3178"/>
              </a:buClr>
              <a:buFont typeface="Arial" panose="020B0604020202020204" pitchFamily="34" charset="0"/>
              <a:buChar char="•"/>
            </a:pPr>
            <a:r>
              <a:rPr lang="en-US" dirty="0"/>
              <a:t>Women will be seen at MMH, but care can still be shared</a:t>
            </a:r>
          </a:p>
          <a:p>
            <a:pPr marL="285750" indent="-285750">
              <a:buClr>
                <a:srgbClr val="0E3178"/>
              </a:buClr>
              <a:buFont typeface="Arial" panose="020B0604020202020204" pitchFamily="34" charset="0"/>
              <a:buChar char="•"/>
            </a:pPr>
            <a:r>
              <a:rPr lang="en-US" dirty="0"/>
              <a:t>Remember, these women are at a higher risk long term for developing diabetes and CVD, so follow up is important – 4HER clinic</a:t>
            </a:r>
          </a:p>
          <a:p>
            <a:endParaRPr lang="en-AU" dirty="0"/>
          </a:p>
        </p:txBody>
      </p:sp>
      <p:sp>
        <p:nvSpPr>
          <p:cNvPr id="3" name="Title 2">
            <a:extLst>
              <a:ext uri="{FF2B5EF4-FFF2-40B4-BE49-F238E27FC236}">
                <a16:creationId xmlns:a16="http://schemas.microsoft.com/office/drawing/2014/main" id="{6D791C46-9634-658F-3C89-E2B11CA73551}"/>
              </a:ext>
            </a:extLst>
          </p:cNvPr>
          <p:cNvSpPr>
            <a:spLocks noGrp="1"/>
          </p:cNvSpPr>
          <p:nvPr>
            <p:ph type="title"/>
          </p:nvPr>
        </p:nvSpPr>
        <p:spPr/>
        <p:txBody>
          <a:bodyPr/>
          <a:lstStyle/>
          <a:p>
            <a:r>
              <a:rPr lang="en-US" dirty="0">
                <a:latin typeface="Century Gothic" panose="020B0502020202020204" pitchFamily="34" charset="0"/>
              </a:rPr>
              <a:t>Diabetes test positive?</a:t>
            </a:r>
            <a:endParaRPr lang="en-AU" dirty="0"/>
          </a:p>
        </p:txBody>
      </p:sp>
      <p:sp>
        <p:nvSpPr>
          <p:cNvPr id="5" name="Slide Number Placeholder 4">
            <a:extLst>
              <a:ext uri="{FF2B5EF4-FFF2-40B4-BE49-F238E27FC236}">
                <a16:creationId xmlns:a16="http://schemas.microsoft.com/office/drawing/2014/main" id="{93EA97F4-C4C9-0E56-11C1-29511F86B13A}"/>
              </a:ext>
            </a:extLst>
          </p:cNvPr>
          <p:cNvSpPr>
            <a:spLocks noGrp="1"/>
          </p:cNvSpPr>
          <p:nvPr>
            <p:ph type="sldNum" sz="quarter" idx="16"/>
          </p:nvPr>
        </p:nvSpPr>
        <p:spPr/>
        <p:txBody>
          <a:bodyPr/>
          <a:lstStyle/>
          <a:p>
            <a:fld id="{E917DE0E-AFB1-41FD-BC35-27DB61CA125F}" type="slidenum">
              <a:rPr lang="en-AU" smtClean="0"/>
              <a:pPr/>
              <a:t>78</a:t>
            </a:fld>
            <a:endParaRPr lang="en-AU"/>
          </a:p>
        </p:txBody>
      </p:sp>
    </p:spTree>
    <p:extLst>
      <p:ext uri="{BB962C8B-B14F-4D97-AF65-F5344CB8AC3E}">
        <p14:creationId xmlns:p14="http://schemas.microsoft.com/office/powerpoint/2010/main" val="3771144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338DC3-EF40-8B74-8D51-DC2D058CE19A}"/>
              </a:ext>
            </a:extLst>
          </p:cNvPr>
          <p:cNvSpPr>
            <a:spLocks noGrp="1"/>
          </p:cNvSpPr>
          <p:nvPr>
            <p:ph sz="quarter" idx="11"/>
          </p:nvPr>
        </p:nvSpPr>
        <p:spPr>
          <a:xfrm>
            <a:off x="767408" y="2852936"/>
            <a:ext cx="5328592" cy="4103863"/>
          </a:xfrm>
        </p:spPr>
        <p:txBody>
          <a:bodyPr/>
          <a:lstStyle/>
          <a:p>
            <a:r>
              <a:rPr lang="en-AU" dirty="0"/>
              <a:t>To promote women’s health</a:t>
            </a:r>
          </a:p>
          <a:p>
            <a:br>
              <a:rPr lang="en-AU" dirty="0"/>
            </a:br>
            <a:r>
              <a:rPr lang="en-AU" dirty="0"/>
              <a:t>To screen for heart disease risk factors</a:t>
            </a:r>
          </a:p>
          <a:p>
            <a:endParaRPr lang="en-AU" dirty="0"/>
          </a:p>
          <a:p>
            <a:r>
              <a:rPr lang="en-AU" dirty="0"/>
              <a:t>To educate and empower women to take steps to prevent heart disease</a:t>
            </a:r>
          </a:p>
          <a:p>
            <a:br>
              <a:rPr lang="en-AU" dirty="0"/>
            </a:br>
            <a:r>
              <a:rPr lang="en-AU" dirty="0"/>
              <a:t>And to research better ways to help women in the future.</a:t>
            </a:r>
            <a:endParaRPr lang="en-US" dirty="0"/>
          </a:p>
          <a:p>
            <a:endParaRPr lang="en-AU" dirty="0"/>
          </a:p>
        </p:txBody>
      </p:sp>
      <p:sp>
        <p:nvSpPr>
          <p:cNvPr id="3" name="Title 2">
            <a:extLst>
              <a:ext uri="{FF2B5EF4-FFF2-40B4-BE49-F238E27FC236}">
                <a16:creationId xmlns:a16="http://schemas.microsoft.com/office/drawing/2014/main" id="{A7FFF710-9F9F-C998-C6BD-597113FE7105}"/>
              </a:ext>
            </a:extLst>
          </p:cNvPr>
          <p:cNvSpPr>
            <a:spLocks noGrp="1"/>
          </p:cNvSpPr>
          <p:nvPr>
            <p:ph type="title"/>
          </p:nvPr>
        </p:nvSpPr>
        <p:spPr>
          <a:xfrm>
            <a:off x="434317" y="908720"/>
            <a:ext cx="9601065" cy="497059"/>
          </a:xfrm>
        </p:spPr>
        <p:txBody>
          <a:bodyPr/>
          <a:lstStyle/>
          <a:p>
            <a:r>
              <a:rPr lang="en-US" dirty="0">
                <a:latin typeface="Century Gothic" panose="020B0502020202020204" pitchFamily="34" charset="0"/>
              </a:rPr>
              <a:t>Postpartum MMH care</a:t>
            </a:r>
            <a:endParaRPr lang="en-AU" dirty="0"/>
          </a:p>
        </p:txBody>
      </p:sp>
      <p:sp>
        <p:nvSpPr>
          <p:cNvPr id="5" name="Slide Number Placeholder 4">
            <a:extLst>
              <a:ext uri="{FF2B5EF4-FFF2-40B4-BE49-F238E27FC236}">
                <a16:creationId xmlns:a16="http://schemas.microsoft.com/office/drawing/2014/main" id="{B86ACED1-49E4-80DC-4290-2A98E20CF8F4}"/>
              </a:ext>
            </a:extLst>
          </p:cNvPr>
          <p:cNvSpPr>
            <a:spLocks noGrp="1"/>
          </p:cNvSpPr>
          <p:nvPr>
            <p:ph type="sldNum" sz="quarter" idx="16"/>
          </p:nvPr>
        </p:nvSpPr>
        <p:spPr/>
        <p:txBody>
          <a:bodyPr/>
          <a:lstStyle/>
          <a:p>
            <a:fld id="{E917DE0E-AFB1-41FD-BC35-27DB61CA125F}" type="slidenum">
              <a:rPr lang="en-AU" smtClean="0"/>
              <a:pPr/>
              <a:t>79</a:t>
            </a:fld>
            <a:endParaRPr lang="en-AU"/>
          </a:p>
        </p:txBody>
      </p:sp>
      <p:pic>
        <p:nvPicPr>
          <p:cNvPr id="8" name="Picture 7" descr="A blue text on a white background&#10;&#10;Description automatically generated">
            <a:extLst>
              <a:ext uri="{FF2B5EF4-FFF2-40B4-BE49-F238E27FC236}">
                <a16:creationId xmlns:a16="http://schemas.microsoft.com/office/drawing/2014/main" id="{C89BE7CA-7192-E8AE-EA09-23A1BA79F31C}"/>
              </a:ext>
            </a:extLst>
          </p:cNvPr>
          <p:cNvPicPr>
            <a:picLocks noChangeAspect="1"/>
          </p:cNvPicPr>
          <p:nvPr/>
        </p:nvPicPr>
        <p:blipFill>
          <a:blip r:embed="rId2"/>
          <a:stretch>
            <a:fillRect/>
          </a:stretch>
        </p:blipFill>
        <p:spPr>
          <a:xfrm>
            <a:off x="407368" y="1628800"/>
            <a:ext cx="3367541" cy="1103982"/>
          </a:xfrm>
          <a:prstGeom prst="rect">
            <a:avLst/>
          </a:prstGeom>
        </p:spPr>
      </p:pic>
      <p:pic>
        <p:nvPicPr>
          <p:cNvPr id="10" name="Picture 9" descr="A heart and text on a white circle&#10;&#10;Description automatically generated">
            <a:extLst>
              <a:ext uri="{FF2B5EF4-FFF2-40B4-BE49-F238E27FC236}">
                <a16:creationId xmlns:a16="http://schemas.microsoft.com/office/drawing/2014/main" id="{7EFD01AA-C173-3CFF-6210-7E0262F31AED}"/>
              </a:ext>
            </a:extLst>
          </p:cNvPr>
          <p:cNvPicPr>
            <a:picLocks noChangeAspect="1"/>
          </p:cNvPicPr>
          <p:nvPr/>
        </p:nvPicPr>
        <p:blipFill>
          <a:blip r:embed="rId3"/>
          <a:stretch>
            <a:fillRect/>
          </a:stretch>
        </p:blipFill>
        <p:spPr>
          <a:xfrm>
            <a:off x="4818335" y="1839322"/>
            <a:ext cx="1933575" cy="1876425"/>
          </a:xfrm>
          <a:prstGeom prst="rect">
            <a:avLst/>
          </a:prstGeom>
        </p:spPr>
      </p:pic>
      <p:pic>
        <p:nvPicPr>
          <p:cNvPr id="12" name="Picture 11" descr="A blue circle with text and a stethoscope&#10;&#10;Description automatically generated">
            <a:extLst>
              <a:ext uri="{FF2B5EF4-FFF2-40B4-BE49-F238E27FC236}">
                <a16:creationId xmlns:a16="http://schemas.microsoft.com/office/drawing/2014/main" id="{4E0B496B-E973-D778-BE12-6AD01B5D8E6A}"/>
              </a:ext>
            </a:extLst>
          </p:cNvPr>
          <p:cNvPicPr>
            <a:picLocks noChangeAspect="1"/>
          </p:cNvPicPr>
          <p:nvPr/>
        </p:nvPicPr>
        <p:blipFill>
          <a:blip r:embed="rId4"/>
          <a:stretch>
            <a:fillRect/>
          </a:stretch>
        </p:blipFill>
        <p:spPr>
          <a:xfrm>
            <a:off x="4727848" y="3933056"/>
            <a:ext cx="2114550" cy="2257425"/>
          </a:xfrm>
          <a:prstGeom prst="rect">
            <a:avLst/>
          </a:prstGeom>
        </p:spPr>
      </p:pic>
    </p:spTree>
    <p:extLst>
      <p:ext uri="{BB962C8B-B14F-4D97-AF65-F5344CB8AC3E}">
        <p14:creationId xmlns:p14="http://schemas.microsoft.com/office/powerpoint/2010/main" val="3234846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4AD1E29-33D8-FD32-E310-37E8BAF9DC1F}"/>
              </a:ext>
            </a:extLst>
          </p:cNvPr>
          <p:cNvSpPr>
            <a:spLocks noGrp="1"/>
          </p:cNvSpPr>
          <p:nvPr>
            <p:ph type="sldNum" sz="quarter" idx="16"/>
          </p:nvPr>
        </p:nvSpPr>
        <p:spPr/>
        <p:txBody>
          <a:bodyPr/>
          <a:lstStyle/>
          <a:p>
            <a:fld id="{E917DE0E-AFB1-41FD-BC35-27DB61CA125F}" type="slidenum">
              <a:rPr lang="en-AU" smtClean="0"/>
              <a:pPr/>
              <a:t>80</a:t>
            </a:fld>
            <a:endParaRPr lang="en-AU"/>
          </a:p>
        </p:txBody>
      </p:sp>
      <p:pic>
        <p:nvPicPr>
          <p:cNvPr id="8" name="Picture 7" descr="A close-up of a medical chart&#10;&#10;Description automatically generated">
            <a:extLst>
              <a:ext uri="{FF2B5EF4-FFF2-40B4-BE49-F238E27FC236}">
                <a16:creationId xmlns:a16="http://schemas.microsoft.com/office/drawing/2014/main" id="{27F0C949-47A8-74AC-79E5-656C419445CB}"/>
              </a:ext>
            </a:extLst>
          </p:cNvPr>
          <p:cNvPicPr>
            <a:picLocks noChangeAspect="1"/>
          </p:cNvPicPr>
          <p:nvPr/>
        </p:nvPicPr>
        <p:blipFill>
          <a:blip r:embed="rId2"/>
          <a:stretch>
            <a:fillRect/>
          </a:stretch>
        </p:blipFill>
        <p:spPr>
          <a:xfrm>
            <a:off x="3791744" y="1427854"/>
            <a:ext cx="6393537" cy="1999282"/>
          </a:xfrm>
          <a:prstGeom prst="rect">
            <a:avLst/>
          </a:prstGeom>
        </p:spPr>
      </p:pic>
      <p:pic>
        <p:nvPicPr>
          <p:cNvPr id="10" name="Picture 9" descr="A close-up of a diabetes&#10;&#10;Description automatically generated">
            <a:extLst>
              <a:ext uri="{FF2B5EF4-FFF2-40B4-BE49-F238E27FC236}">
                <a16:creationId xmlns:a16="http://schemas.microsoft.com/office/drawing/2014/main" id="{669D8201-27E5-D51E-DCDB-5B272A1E6DE3}"/>
              </a:ext>
            </a:extLst>
          </p:cNvPr>
          <p:cNvPicPr>
            <a:picLocks noChangeAspect="1"/>
          </p:cNvPicPr>
          <p:nvPr/>
        </p:nvPicPr>
        <p:blipFill>
          <a:blip r:embed="rId3"/>
          <a:stretch>
            <a:fillRect/>
          </a:stretch>
        </p:blipFill>
        <p:spPr>
          <a:xfrm>
            <a:off x="4079776" y="3861048"/>
            <a:ext cx="6254749" cy="1569098"/>
          </a:xfrm>
          <a:prstGeom prst="rect">
            <a:avLst/>
          </a:prstGeom>
        </p:spPr>
      </p:pic>
      <p:pic>
        <p:nvPicPr>
          <p:cNvPr id="12" name="Picture 11" descr="A heart and text on a white circle&#10;&#10;Description automatically generated">
            <a:extLst>
              <a:ext uri="{FF2B5EF4-FFF2-40B4-BE49-F238E27FC236}">
                <a16:creationId xmlns:a16="http://schemas.microsoft.com/office/drawing/2014/main" id="{C0DBCB18-A132-604D-97AC-06CF1BBB3975}"/>
              </a:ext>
            </a:extLst>
          </p:cNvPr>
          <p:cNvPicPr>
            <a:picLocks noChangeAspect="1"/>
          </p:cNvPicPr>
          <p:nvPr/>
        </p:nvPicPr>
        <p:blipFill>
          <a:blip r:embed="rId4"/>
          <a:stretch>
            <a:fillRect/>
          </a:stretch>
        </p:blipFill>
        <p:spPr>
          <a:xfrm>
            <a:off x="823492" y="1171575"/>
            <a:ext cx="1933575" cy="1876425"/>
          </a:xfrm>
          <a:prstGeom prst="rect">
            <a:avLst/>
          </a:prstGeom>
        </p:spPr>
      </p:pic>
      <p:pic>
        <p:nvPicPr>
          <p:cNvPr id="14" name="Picture 13" descr="A blue circle with text and a stethoscope&#10;&#10;Description automatically generated">
            <a:extLst>
              <a:ext uri="{FF2B5EF4-FFF2-40B4-BE49-F238E27FC236}">
                <a16:creationId xmlns:a16="http://schemas.microsoft.com/office/drawing/2014/main" id="{38F929A7-ABE7-F0E0-82F2-5B8E200B0E68}"/>
              </a:ext>
            </a:extLst>
          </p:cNvPr>
          <p:cNvPicPr>
            <a:picLocks noChangeAspect="1"/>
          </p:cNvPicPr>
          <p:nvPr/>
        </p:nvPicPr>
        <p:blipFill>
          <a:blip r:embed="rId5"/>
          <a:stretch>
            <a:fillRect/>
          </a:stretch>
        </p:blipFill>
        <p:spPr>
          <a:xfrm>
            <a:off x="800200" y="3516884"/>
            <a:ext cx="2114550" cy="2257425"/>
          </a:xfrm>
          <a:prstGeom prst="rect">
            <a:avLst/>
          </a:prstGeom>
        </p:spPr>
      </p:pic>
    </p:spTree>
    <p:extLst>
      <p:ext uri="{BB962C8B-B14F-4D97-AF65-F5344CB8AC3E}">
        <p14:creationId xmlns:p14="http://schemas.microsoft.com/office/powerpoint/2010/main" val="3933808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1668377-A7F8-4C47-77F4-A8EE598E9BCB}"/>
              </a:ext>
            </a:extLst>
          </p:cNvPr>
          <p:cNvSpPr>
            <a:spLocks noGrp="1"/>
          </p:cNvSpPr>
          <p:nvPr>
            <p:ph type="sldNum" sz="quarter" idx="16"/>
          </p:nvPr>
        </p:nvSpPr>
        <p:spPr/>
        <p:txBody>
          <a:bodyPr/>
          <a:lstStyle/>
          <a:p>
            <a:fld id="{E917DE0E-AFB1-41FD-BC35-27DB61CA125F}" type="slidenum">
              <a:rPr lang="en-AU" smtClean="0"/>
              <a:pPr/>
              <a:t>81</a:t>
            </a:fld>
            <a:endParaRPr lang="en-AU"/>
          </a:p>
        </p:txBody>
      </p:sp>
      <p:pic>
        <p:nvPicPr>
          <p:cNvPr id="8" name="Picture 7" descr="A close-up of a message&#10;&#10;Description automatically generated">
            <a:extLst>
              <a:ext uri="{FF2B5EF4-FFF2-40B4-BE49-F238E27FC236}">
                <a16:creationId xmlns:a16="http://schemas.microsoft.com/office/drawing/2014/main" id="{7F18DCBA-085D-6DA5-52E9-562F597E59F9}"/>
              </a:ext>
            </a:extLst>
          </p:cNvPr>
          <p:cNvPicPr>
            <a:picLocks noChangeAspect="1"/>
          </p:cNvPicPr>
          <p:nvPr/>
        </p:nvPicPr>
        <p:blipFill>
          <a:blip r:embed="rId2"/>
          <a:stretch>
            <a:fillRect/>
          </a:stretch>
        </p:blipFill>
        <p:spPr>
          <a:xfrm>
            <a:off x="846667" y="267462"/>
            <a:ext cx="5424710" cy="1371600"/>
          </a:xfrm>
          <a:prstGeom prst="rect">
            <a:avLst/>
          </a:prstGeom>
        </p:spPr>
      </p:pic>
      <p:pic>
        <p:nvPicPr>
          <p:cNvPr id="10" name="Picture 9" descr="A close-up of a text&#10;&#10;Description automatically generated">
            <a:extLst>
              <a:ext uri="{FF2B5EF4-FFF2-40B4-BE49-F238E27FC236}">
                <a16:creationId xmlns:a16="http://schemas.microsoft.com/office/drawing/2014/main" id="{DA811043-9CB1-2E69-B209-A9C80603C186}"/>
              </a:ext>
            </a:extLst>
          </p:cNvPr>
          <p:cNvPicPr>
            <a:picLocks noChangeAspect="1"/>
          </p:cNvPicPr>
          <p:nvPr/>
        </p:nvPicPr>
        <p:blipFill>
          <a:blip r:embed="rId3"/>
          <a:stretch>
            <a:fillRect/>
          </a:stretch>
        </p:blipFill>
        <p:spPr>
          <a:xfrm>
            <a:off x="2855640" y="1639062"/>
            <a:ext cx="5581650" cy="1809750"/>
          </a:xfrm>
          <a:prstGeom prst="rect">
            <a:avLst/>
          </a:prstGeom>
        </p:spPr>
      </p:pic>
      <p:sp>
        <p:nvSpPr>
          <p:cNvPr id="12" name="TextBox 11">
            <a:extLst>
              <a:ext uri="{FF2B5EF4-FFF2-40B4-BE49-F238E27FC236}">
                <a16:creationId xmlns:a16="http://schemas.microsoft.com/office/drawing/2014/main" id="{ED7D21FE-9A91-D568-B38F-8E87802FF0BF}"/>
              </a:ext>
            </a:extLst>
          </p:cNvPr>
          <p:cNvSpPr txBox="1"/>
          <p:nvPr/>
        </p:nvSpPr>
        <p:spPr>
          <a:xfrm>
            <a:off x="4061090" y="3632443"/>
            <a:ext cx="3340511" cy="400110"/>
          </a:xfrm>
          <a:prstGeom prst="rect">
            <a:avLst/>
          </a:prstGeom>
          <a:noFill/>
        </p:spPr>
        <p:txBody>
          <a:bodyPr wrap="square" rtlCol="0">
            <a:spAutoFit/>
          </a:bodyPr>
          <a:lstStyle/>
          <a:p>
            <a:r>
              <a:rPr lang="en-US" sz="2000" b="1" i="1" dirty="0">
                <a:solidFill>
                  <a:srgbClr val="0E3178"/>
                </a:solidFill>
              </a:rPr>
              <a:t>Mater’s 4HER website -&gt;</a:t>
            </a:r>
            <a:endParaRPr lang="en-AU" sz="2000" b="1" i="1" dirty="0">
              <a:solidFill>
                <a:srgbClr val="0E3178"/>
              </a:solidFill>
            </a:endParaRPr>
          </a:p>
        </p:txBody>
      </p:sp>
      <p:pic>
        <p:nvPicPr>
          <p:cNvPr id="14" name="Picture 13">
            <a:extLst>
              <a:ext uri="{FF2B5EF4-FFF2-40B4-BE49-F238E27FC236}">
                <a16:creationId xmlns:a16="http://schemas.microsoft.com/office/drawing/2014/main" id="{4952136E-3CA6-8622-9E0B-FFCB40F9D337}"/>
              </a:ext>
            </a:extLst>
          </p:cNvPr>
          <p:cNvPicPr>
            <a:picLocks noChangeAspect="1"/>
          </p:cNvPicPr>
          <p:nvPr/>
        </p:nvPicPr>
        <p:blipFill>
          <a:blip r:embed="rId4"/>
          <a:stretch>
            <a:fillRect/>
          </a:stretch>
        </p:blipFill>
        <p:spPr>
          <a:xfrm>
            <a:off x="8184232" y="3717032"/>
            <a:ext cx="2015921" cy="2027779"/>
          </a:xfrm>
          <a:prstGeom prst="rect">
            <a:avLst/>
          </a:prstGeom>
        </p:spPr>
      </p:pic>
      <p:sp>
        <p:nvSpPr>
          <p:cNvPr id="16" name="TextBox 15">
            <a:extLst>
              <a:ext uri="{FF2B5EF4-FFF2-40B4-BE49-F238E27FC236}">
                <a16:creationId xmlns:a16="http://schemas.microsoft.com/office/drawing/2014/main" id="{D532881F-7849-16F7-2AB4-B5379BA696C7}"/>
              </a:ext>
            </a:extLst>
          </p:cNvPr>
          <p:cNvSpPr txBox="1"/>
          <p:nvPr/>
        </p:nvSpPr>
        <p:spPr>
          <a:xfrm>
            <a:off x="3935760" y="4032553"/>
            <a:ext cx="6097002" cy="1815882"/>
          </a:xfrm>
          <a:prstGeom prst="rect">
            <a:avLst/>
          </a:prstGeom>
          <a:noFill/>
        </p:spPr>
        <p:txBody>
          <a:bodyPr wrap="square">
            <a:spAutoFit/>
          </a:bodyPr>
          <a:lstStyle/>
          <a:p>
            <a:r>
              <a:rPr lang="en-US" sz="1400" dirty="0">
                <a:solidFill>
                  <a:srgbClr val="0E3178"/>
                </a:solidFill>
              </a:rPr>
              <a:t>- Info for women and GPs</a:t>
            </a:r>
          </a:p>
          <a:p>
            <a:endParaRPr lang="en-US" sz="1400" dirty="0">
              <a:solidFill>
                <a:srgbClr val="0E3178"/>
              </a:solidFill>
            </a:endParaRPr>
          </a:p>
          <a:p>
            <a:r>
              <a:rPr lang="en-US" sz="1400" dirty="0">
                <a:solidFill>
                  <a:srgbClr val="0E3178"/>
                </a:solidFill>
              </a:rPr>
              <a:t>- Women’s wellness planner</a:t>
            </a:r>
          </a:p>
          <a:p>
            <a:endParaRPr lang="en-US" sz="1400" dirty="0">
              <a:solidFill>
                <a:srgbClr val="0E3178"/>
              </a:solidFill>
            </a:endParaRPr>
          </a:p>
          <a:p>
            <a:r>
              <a:rPr lang="en-US" sz="1400" dirty="0">
                <a:solidFill>
                  <a:srgbClr val="0E3178"/>
                </a:solidFill>
              </a:rPr>
              <a:t>Videos:</a:t>
            </a:r>
          </a:p>
          <a:p>
            <a:r>
              <a:rPr lang="en-US" sz="1400" dirty="0">
                <a:solidFill>
                  <a:srgbClr val="0E3178"/>
                </a:solidFill>
              </a:rPr>
              <a:t>- 4HER</a:t>
            </a:r>
          </a:p>
          <a:p>
            <a:r>
              <a:rPr lang="en-US" sz="1400" dirty="0">
                <a:solidFill>
                  <a:srgbClr val="0E3178"/>
                </a:solidFill>
              </a:rPr>
              <a:t>- Nutrition 4HER</a:t>
            </a:r>
          </a:p>
          <a:p>
            <a:r>
              <a:rPr lang="en-US" sz="1400" dirty="0">
                <a:solidFill>
                  <a:srgbClr val="0E3178"/>
                </a:solidFill>
              </a:rPr>
              <a:t>- Exercise after pregnancy</a:t>
            </a:r>
          </a:p>
        </p:txBody>
      </p:sp>
      <p:pic>
        <p:nvPicPr>
          <p:cNvPr id="17" name="Picture 16" descr="A white and pink card with blue text&#10;&#10;Description automatically generated">
            <a:extLst>
              <a:ext uri="{FF2B5EF4-FFF2-40B4-BE49-F238E27FC236}">
                <a16:creationId xmlns:a16="http://schemas.microsoft.com/office/drawing/2014/main" id="{8432D840-770A-DA0E-EC13-93F6C48FE0E1}"/>
              </a:ext>
            </a:extLst>
          </p:cNvPr>
          <p:cNvPicPr>
            <a:picLocks noChangeAspect="1"/>
          </p:cNvPicPr>
          <p:nvPr/>
        </p:nvPicPr>
        <p:blipFill>
          <a:blip r:embed="rId5"/>
          <a:stretch>
            <a:fillRect/>
          </a:stretch>
        </p:blipFill>
        <p:spPr>
          <a:xfrm rot="20961123">
            <a:off x="485854" y="2899244"/>
            <a:ext cx="2491517" cy="3491167"/>
          </a:xfrm>
          <a:prstGeom prst="rect">
            <a:avLst/>
          </a:prstGeom>
          <a:ln>
            <a:solidFill>
              <a:schemeClr val="accent1"/>
            </a:solidFill>
          </a:ln>
        </p:spPr>
      </p:pic>
    </p:spTree>
    <p:extLst>
      <p:ext uri="{BB962C8B-B14F-4D97-AF65-F5344CB8AC3E}">
        <p14:creationId xmlns:p14="http://schemas.microsoft.com/office/powerpoint/2010/main" val="841399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7907F5-09F3-AFCB-9AE4-DF61A5546D84}"/>
              </a:ext>
            </a:extLst>
          </p:cNvPr>
          <p:cNvSpPr>
            <a:spLocks noGrp="1"/>
          </p:cNvSpPr>
          <p:nvPr>
            <p:ph type="title"/>
          </p:nvPr>
        </p:nvSpPr>
        <p:spPr>
          <a:xfrm>
            <a:off x="407368" y="1090260"/>
            <a:ext cx="9601065" cy="1543499"/>
          </a:xfrm>
        </p:spPr>
        <p:txBody>
          <a:bodyPr/>
          <a:lstStyle/>
          <a:p>
            <a:r>
              <a:rPr lang="en-AU" sz="4000" dirty="0">
                <a:latin typeface="Century Gothic" panose="020B0502020202020204" pitchFamily="34" charset="0"/>
              </a:rPr>
              <a:t>Why is thyroid disease important in pregnancy?</a:t>
            </a:r>
            <a:br>
              <a:rPr lang="en-AU" sz="4000" dirty="0">
                <a:latin typeface="Century Gothic" panose="020B0502020202020204" pitchFamily="34" charset="0"/>
              </a:rPr>
            </a:br>
            <a:endParaRPr lang="en-AU" dirty="0"/>
          </a:p>
        </p:txBody>
      </p:sp>
      <p:sp>
        <p:nvSpPr>
          <p:cNvPr id="5" name="Slide Number Placeholder 4">
            <a:extLst>
              <a:ext uri="{FF2B5EF4-FFF2-40B4-BE49-F238E27FC236}">
                <a16:creationId xmlns:a16="http://schemas.microsoft.com/office/drawing/2014/main" id="{EA31A417-F425-1AF2-2F77-F9BF9E9BDE26}"/>
              </a:ext>
            </a:extLst>
          </p:cNvPr>
          <p:cNvSpPr>
            <a:spLocks noGrp="1"/>
          </p:cNvSpPr>
          <p:nvPr>
            <p:ph type="sldNum" sz="quarter" idx="16"/>
          </p:nvPr>
        </p:nvSpPr>
        <p:spPr/>
        <p:txBody>
          <a:bodyPr/>
          <a:lstStyle/>
          <a:p>
            <a:fld id="{E917DE0E-AFB1-41FD-BC35-27DB61CA125F}" type="slidenum">
              <a:rPr lang="en-AU" smtClean="0"/>
              <a:pPr/>
              <a:t>82</a:t>
            </a:fld>
            <a:endParaRPr lang="en-AU"/>
          </a:p>
        </p:txBody>
      </p:sp>
      <p:sp>
        <p:nvSpPr>
          <p:cNvPr id="8" name="TextBox 7">
            <a:extLst>
              <a:ext uri="{FF2B5EF4-FFF2-40B4-BE49-F238E27FC236}">
                <a16:creationId xmlns:a16="http://schemas.microsoft.com/office/drawing/2014/main" id="{D0E461DF-C740-A324-AB9F-77E6E23B038B}"/>
              </a:ext>
            </a:extLst>
          </p:cNvPr>
          <p:cNvSpPr txBox="1"/>
          <p:nvPr/>
        </p:nvSpPr>
        <p:spPr>
          <a:xfrm>
            <a:off x="407368" y="2629921"/>
            <a:ext cx="6097002" cy="2031325"/>
          </a:xfrm>
          <a:prstGeom prst="rect">
            <a:avLst/>
          </a:prstGeom>
          <a:noFill/>
        </p:spPr>
        <p:txBody>
          <a:bodyPr wrap="square">
            <a:spAutoFit/>
          </a:bodyPr>
          <a:lstStyle/>
          <a:p>
            <a:pPr marL="0" indent="0">
              <a:buNone/>
            </a:pPr>
            <a:r>
              <a:rPr lang="en-AU" sz="1400" b="1" dirty="0">
                <a:solidFill>
                  <a:srgbClr val="0E3178"/>
                </a:solidFill>
                <a:latin typeface="Century Gothic" panose="020B0502020202020204" pitchFamily="34" charset="0"/>
              </a:rPr>
              <a:t>Hyperthyroidism</a:t>
            </a:r>
          </a:p>
          <a:p>
            <a:pPr marL="0" indent="0">
              <a:buNone/>
            </a:pPr>
            <a:r>
              <a:rPr lang="en-AU" sz="1400" dirty="0" err="1">
                <a:solidFill>
                  <a:srgbClr val="0E3178"/>
                </a:solidFill>
                <a:latin typeface="Century Gothic" panose="020B0502020202020204" pitchFamily="34" charset="0"/>
              </a:rPr>
              <a:t>Fetal</a:t>
            </a:r>
            <a:r>
              <a:rPr lang="en-AU" sz="1400" dirty="0">
                <a:solidFill>
                  <a:srgbClr val="0E3178"/>
                </a:solidFill>
                <a:latin typeface="Century Gothic" panose="020B0502020202020204" pitchFamily="34" charset="0"/>
              </a:rPr>
              <a:t> / neonatal hyperthyroidism</a:t>
            </a:r>
          </a:p>
          <a:p>
            <a:pPr marL="0" indent="0">
              <a:buNone/>
            </a:pPr>
            <a:r>
              <a:rPr lang="en-AU" sz="1400" dirty="0">
                <a:solidFill>
                  <a:srgbClr val="0E3178"/>
                </a:solidFill>
                <a:latin typeface="Century Gothic" panose="020B0502020202020204" pitchFamily="34" charset="0"/>
              </a:rPr>
              <a:t>Increased perinatal mortality</a:t>
            </a:r>
          </a:p>
          <a:p>
            <a:pPr marL="0" indent="0">
              <a:buNone/>
            </a:pPr>
            <a:r>
              <a:rPr lang="en-AU" sz="1400" dirty="0">
                <a:solidFill>
                  <a:srgbClr val="0E3178"/>
                </a:solidFill>
                <a:latin typeface="Century Gothic" panose="020B0502020202020204" pitchFamily="34" charset="0"/>
              </a:rPr>
              <a:t>Pulmonary Hypertension (uncontrolled)</a:t>
            </a:r>
          </a:p>
          <a:p>
            <a:pPr marL="0" indent="0">
              <a:buNone/>
            </a:pPr>
            <a:r>
              <a:rPr lang="en-AU" sz="1400" dirty="0">
                <a:solidFill>
                  <a:srgbClr val="0E3178"/>
                </a:solidFill>
                <a:latin typeface="Century Gothic" panose="020B0502020202020204" pitchFamily="34" charset="0"/>
              </a:rPr>
              <a:t>Preeclampsia</a:t>
            </a:r>
          </a:p>
          <a:p>
            <a:pPr marL="0" indent="0">
              <a:buNone/>
            </a:pPr>
            <a:r>
              <a:rPr lang="en-AU" sz="1400" dirty="0">
                <a:solidFill>
                  <a:srgbClr val="0E3178"/>
                </a:solidFill>
                <a:latin typeface="Century Gothic" panose="020B0502020202020204" pitchFamily="34" charset="0"/>
              </a:rPr>
              <a:t>Miscarriage</a:t>
            </a:r>
          </a:p>
          <a:p>
            <a:pPr marL="0" indent="0">
              <a:buNone/>
            </a:pPr>
            <a:r>
              <a:rPr lang="en-AU" sz="1400" dirty="0">
                <a:solidFill>
                  <a:srgbClr val="0E3178"/>
                </a:solidFill>
                <a:latin typeface="Century Gothic" panose="020B0502020202020204" pitchFamily="34" charset="0"/>
              </a:rPr>
              <a:t>Premature labour</a:t>
            </a:r>
          </a:p>
          <a:p>
            <a:pPr marL="0" indent="0">
              <a:buNone/>
            </a:pPr>
            <a:r>
              <a:rPr lang="en-AU" sz="1400" dirty="0">
                <a:solidFill>
                  <a:srgbClr val="0E3178"/>
                </a:solidFill>
                <a:latin typeface="Century Gothic" panose="020B0502020202020204" pitchFamily="34" charset="0"/>
              </a:rPr>
              <a:t>Placental abruption</a:t>
            </a:r>
          </a:p>
          <a:p>
            <a:pPr marL="0" indent="0">
              <a:buNone/>
            </a:pPr>
            <a:r>
              <a:rPr lang="en-AU" sz="1400" dirty="0">
                <a:solidFill>
                  <a:srgbClr val="0E3178"/>
                </a:solidFill>
                <a:latin typeface="Century Gothic" panose="020B0502020202020204" pitchFamily="34" charset="0"/>
              </a:rPr>
              <a:t>Infection</a:t>
            </a:r>
          </a:p>
        </p:txBody>
      </p:sp>
      <p:sp>
        <p:nvSpPr>
          <p:cNvPr id="9" name="Content Placeholder 3">
            <a:extLst>
              <a:ext uri="{FF2B5EF4-FFF2-40B4-BE49-F238E27FC236}">
                <a16:creationId xmlns:a16="http://schemas.microsoft.com/office/drawing/2014/main" id="{D1D71ADA-0AFF-EB17-8C10-CEA3C329B2D4}"/>
              </a:ext>
            </a:extLst>
          </p:cNvPr>
          <p:cNvSpPr txBox="1">
            <a:spLocks/>
          </p:cNvSpPr>
          <p:nvPr/>
        </p:nvSpPr>
        <p:spPr>
          <a:xfrm>
            <a:off x="5208234" y="2598236"/>
            <a:ext cx="4186555" cy="4259764"/>
          </a:xfrm>
          <a:prstGeom prst="rect">
            <a:avLst/>
          </a:prstGeom>
        </p:spPr>
        <p:txBody>
          <a:bodyPr>
            <a:noAutofit/>
          </a:bodyPr>
          <a:lstStyle>
            <a:lvl1pPr marL="0" indent="0" algn="l" defTabSz="914400" rtl="0" eaLnBrk="1" latinLnBrk="0" hangingPunct="1">
              <a:spcBef>
                <a:spcPts val="300"/>
              </a:spcBef>
              <a:spcAft>
                <a:spcPts val="300"/>
              </a:spcAft>
              <a:buClr>
                <a:schemeClr val="tx1"/>
              </a:buClr>
              <a:buFont typeface="Arial" pitchFamily="34" charset="0"/>
              <a:buNone/>
              <a:defRPr sz="1400" kern="1200">
                <a:solidFill>
                  <a:srgbClr val="0E3178"/>
                </a:solidFill>
                <a:latin typeface="+mn-lt"/>
                <a:ea typeface="+mn-ea"/>
                <a:cs typeface="+mn-cs"/>
              </a:defRPr>
            </a:lvl1pPr>
            <a:lvl2pPr marL="266700" indent="-266700" algn="l" defTabSz="914400" rtl="0" eaLnBrk="1" latinLnBrk="0" hangingPunct="1">
              <a:spcBef>
                <a:spcPts val="300"/>
              </a:spcBef>
              <a:spcAft>
                <a:spcPts val="300"/>
              </a:spcAft>
              <a:buClr>
                <a:srgbClr val="0E3178"/>
              </a:buClr>
              <a:buFont typeface="Arial" panose="020B0604020202020204" pitchFamily="34" charset="0"/>
              <a:buChar char="•"/>
              <a:defRPr sz="1400" kern="1200">
                <a:solidFill>
                  <a:srgbClr val="0E3178"/>
                </a:solidFill>
                <a:latin typeface="+mn-lt"/>
                <a:ea typeface="+mn-ea"/>
                <a:cs typeface="+mn-cs"/>
              </a:defRPr>
            </a:lvl2pPr>
            <a:lvl3pPr marL="534988" indent="-268288" algn="l" defTabSz="914400" rtl="0" eaLnBrk="1" latinLnBrk="0" hangingPunct="1">
              <a:spcBef>
                <a:spcPts val="300"/>
              </a:spcBef>
              <a:spcAft>
                <a:spcPts val="300"/>
              </a:spcAft>
              <a:buClr>
                <a:srgbClr val="0E3178"/>
              </a:buClr>
              <a:buFont typeface="Arial Rounded MT"/>
              <a:buChar char="–"/>
              <a:defRPr sz="1400" kern="1200">
                <a:solidFill>
                  <a:srgbClr val="0E3178"/>
                </a:solidFill>
                <a:latin typeface="+mn-lt"/>
                <a:ea typeface="+mn-ea"/>
                <a:cs typeface="+mn-cs"/>
              </a:defRPr>
            </a:lvl3pPr>
            <a:lvl4pPr marL="801688" indent="-266700" algn="l" defTabSz="914400" rtl="0" eaLnBrk="1" latinLnBrk="0" hangingPunct="1">
              <a:spcBef>
                <a:spcPts val="300"/>
              </a:spcBef>
              <a:spcAft>
                <a:spcPts val="300"/>
              </a:spcAft>
              <a:buClr>
                <a:srgbClr val="0E3178"/>
              </a:buClr>
              <a:buFont typeface="Arial" panose="020B0604020202020204" pitchFamily="34" charset="0"/>
              <a:buChar char="•"/>
              <a:defRPr lang="en-US" sz="1400" kern="1200" baseline="0" dirty="0">
                <a:solidFill>
                  <a:srgbClr val="0E3178"/>
                </a:solidFill>
                <a:latin typeface="+mn-lt"/>
                <a:ea typeface="+mn-ea"/>
                <a:cs typeface="+mn-cs"/>
              </a:defRPr>
            </a:lvl4pPr>
            <a:lvl5pPr marL="0" indent="0" algn="l" defTabSz="914400" rtl="0" eaLnBrk="1" latinLnBrk="0" hangingPunct="1">
              <a:spcBef>
                <a:spcPts val="1200"/>
              </a:spcBef>
              <a:spcAft>
                <a:spcPts val="600"/>
              </a:spcAft>
              <a:buFont typeface="Arial" pitchFamily="34" charset="0"/>
              <a:buNone/>
              <a:defRPr sz="2000" b="1" kern="1200" baseline="0">
                <a:solidFill>
                  <a:srgbClr val="DA7FAB"/>
                </a:solidFill>
                <a:latin typeface="+mn-lt"/>
                <a:ea typeface="+mn-ea"/>
                <a:cs typeface="+mn-cs"/>
              </a:defRPr>
            </a:lvl5pPr>
            <a:lvl6pPr marL="0" indent="0" algn="l" defTabSz="914400" rtl="0" eaLnBrk="1" latinLnBrk="0" hangingPunct="1">
              <a:spcBef>
                <a:spcPts val="600"/>
              </a:spcBef>
              <a:spcAft>
                <a:spcPts val="600"/>
              </a:spcAft>
              <a:buFont typeface="Arial" pitchFamily="34" charset="0"/>
              <a:buNone/>
              <a:defRPr sz="1600" b="1" kern="1200">
                <a:solidFill>
                  <a:srgbClr val="9697CB"/>
                </a:solidFill>
                <a:latin typeface="+mn-lt"/>
                <a:ea typeface="+mn-ea"/>
                <a:cs typeface="+mn-cs"/>
              </a:defRPr>
            </a:lvl6pPr>
            <a:lvl7pPr marL="266700" indent="-266700" algn="l" defTabSz="914400" rtl="0" eaLnBrk="1" latinLnBrk="0" hangingPunct="1">
              <a:spcBef>
                <a:spcPts val="300"/>
              </a:spcBef>
              <a:spcAft>
                <a:spcPts val="300"/>
              </a:spcAft>
              <a:buClr>
                <a:srgbClr val="0E3178"/>
              </a:buClr>
              <a:buFont typeface="+mj-lt"/>
              <a:buAutoNum type="arabicPeriod"/>
              <a:defRPr sz="1400" kern="1200">
                <a:solidFill>
                  <a:srgbClr val="0E3178"/>
                </a:solidFill>
                <a:latin typeface="+mn-lt"/>
                <a:ea typeface="+mn-ea"/>
                <a:cs typeface="+mn-cs"/>
              </a:defRPr>
            </a:lvl7pPr>
            <a:lvl8pPr marL="534988" indent="-268288" algn="l" defTabSz="914400" rtl="0" eaLnBrk="1" latinLnBrk="0" hangingPunct="1">
              <a:spcBef>
                <a:spcPts val="300"/>
              </a:spcBef>
              <a:spcAft>
                <a:spcPts val="300"/>
              </a:spcAft>
              <a:buClr>
                <a:srgbClr val="0E3178"/>
              </a:buClr>
              <a:buFont typeface="+mj-lt"/>
              <a:buAutoNum type="alphaLcPeriod"/>
              <a:defRPr sz="1400" kern="1200">
                <a:solidFill>
                  <a:srgbClr val="0E3178"/>
                </a:solidFill>
                <a:latin typeface="+mn-lt"/>
                <a:ea typeface="+mn-ea"/>
                <a:cs typeface="+mn-cs"/>
              </a:defRPr>
            </a:lvl8pPr>
            <a:lvl9pPr marL="0" indent="0" algn="l" defTabSz="914400" rtl="0" eaLnBrk="1" latinLnBrk="0" hangingPunct="1">
              <a:spcBef>
                <a:spcPts val="600"/>
              </a:spcBef>
              <a:spcAft>
                <a:spcPts val="600"/>
              </a:spcAft>
              <a:buFont typeface="Arial" pitchFamily="34" charset="0"/>
              <a:buNone/>
              <a:defRPr sz="1600" kern="1200">
                <a:solidFill>
                  <a:srgbClr val="0E3178"/>
                </a:solidFill>
                <a:latin typeface="+mn-lt"/>
                <a:ea typeface="+mn-ea"/>
                <a:cs typeface="+mn-cs"/>
              </a:defRPr>
            </a:lvl9pPr>
          </a:lstStyle>
          <a:p>
            <a:r>
              <a:rPr lang="en-AU" b="1" dirty="0">
                <a:latin typeface="Century Gothic" panose="020B0502020202020204" pitchFamily="34" charset="0"/>
              </a:rPr>
              <a:t>Hypothyroidism</a:t>
            </a:r>
          </a:p>
          <a:p>
            <a:r>
              <a:rPr lang="en-AU" dirty="0">
                <a:latin typeface="Century Gothic" panose="020B0502020202020204" pitchFamily="34" charset="0"/>
              </a:rPr>
              <a:t>Infertility</a:t>
            </a:r>
          </a:p>
          <a:p>
            <a:r>
              <a:rPr lang="en-AU" dirty="0">
                <a:latin typeface="Century Gothic" panose="020B0502020202020204" pitchFamily="34" charset="0"/>
              </a:rPr>
              <a:t>Risk miscarriage</a:t>
            </a:r>
          </a:p>
          <a:p>
            <a:r>
              <a:rPr lang="en-AU" dirty="0">
                <a:latin typeface="Century Gothic" panose="020B0502020202020204" pitchFamily="34" charset="0"/>
              </a:rPr>
              <a:t>Reduced IQ children</a:t>
            </a:r>
          </a:p>
          <a:p>
            <a:r>
              <a:rPr lang="en-AU" dirty="0">
                <a:latin typeface="Century Gothic" panose="020B0502020202020204" pitchFamily="34" charset="0"/>
              </a:rPr>
              <a:t>Increased risk of hypertensive disorders of pregnancy</a:t>
            </a:r>
          </a:p>
          <a:p>
            <a:r>
              <a:rPr lang="en-AU" dirty="0">
                <a:latin typeface="Century Gothic" panose="020B0502020202020204" pitchFamily="34" charset="0"/>
              </a:rPr>
              <a:t>Placental abruption</a:t>
            </a:r>
          </a:p>
          <a:p>
            <a:r>
              <a:rPr lang="en-AU" dirty="0">
                <a:latin typeface="Century Gothic" panose="020B0502020202020204" pitchFamily="34" charset="0"/>
              </a:rPr>
              <a:t>Preterm delivery</a:t>
            </a:r>
          </a:p>
          <a:p>
            <a:r>
              <a:rPr lang="en-AU" dirty="0">
                <a:latin typeface="Century Gothic" panose="020B0502020202020204" pitchFamily="34" charset="0"/>
              </a:rPr>
              <a:t>Perinatal morbidity and mortality</a:t>
            </a:r>
          </a:p>
          <a:p>
            <a:r>
              <a:rPr lang="en-AU" dirty="0">
                <a:latin typeface="Century Gothic" panose="020B0502020202020204" pitchFamily="34" charset="0"/>
              </a:rPr>
              <a:t>PPH</a:t>
            </a:r>
          </a:p>
        </p:txBody>
      </p:sp>
    </p:spTree>
    <p:extLst>
      <p:ext uri="{BB962C8B-B14F-4D97-AF65-F5344CB8AC3E}">
        <p14:creationId xmlns:p14="http://schemas.microsoft.com/office/powerpoint/2010/main" val="231031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26D785D-E0F4-0DA4-7E69-B50E69551539}"/>
              </a:ext>
            </a:extLst>
          </p:cNvPr>
          <p:cNvSpPr>
            <a:spLocks noGrp="1"/>
          </p:cNvSpPr>
          <p:nvPr>
            <p:ph type="sldNum" sz="quarter" idx="16"/>
          </p:nvPr>
        </p:nvSpPr>
        <p:spPr/>
        <p:txBody>
          <a:bodyPr/>
          <a:lstStyle/>
          <a:p>
            <a:fld id="{E917DE0E-AFB1-41FD-BC35-27DB61CA125F}" type="slidenum">
              <a:rPr lang="en-AU" smtClean="0"/>
              <a:pPr/>
              <a:t>83</a:t>
            </a:fld>
            <a:endParaRPr lang="en-AU"/>
          </a:p>
        </p:txBody>
      </p:sp>
      <p:pic>
        <p:nvPicPr>
          <p:cNvPr id="8" name="Picture 7">
            <a:extLst>
              <a:ext uri="{FF2B5EF4-FFF2-40B4-BE49-F238E27FC236}">
                <a16:creationId xmlns:a16="http://schemas.microsoft.com/office/drawing/2014/main" id="{4EBDAB20-9166-0998-8C1D-39443E95A2FE}"/>
              </a:ext>
            </a:extLst>
          </p:cNvPr>
          <p:cNvPicPr>
            <a:picLocks noChangeAspect="1"/>
          </p:cNvPicPr>
          <p:nvPr/>
        </p:nvPicPr>
        <p:blipFill>
          <a:blip r:embed="rId2"/>
          <a:stretch>
            <a:fillRect/>
          </a:stretch>
        </p:blipFill>
        <p:spPr>
          <a:xfrm>
            <a:off x="839416" y="349691"/>
            <a:ext cx="5080018" cy="6159522"/>
          </a:xfrm>
          <a:prstGeom prst="rect">
            <a:avLst/>
          </a:prstGeom>
        </p:spPr>
      </p:pic>
      <p:pic>
        <p:nvPicPr>
          <p:cNvPr id="10" name="Picture 9" descr="Qr code&#10;&#10;Description automatically generated">
            <a:extLst>
              <a:ext uri="{FF2B5EF4-FFF2-40B4-BE49-F238E27FC236}">
                <a16:creationId xmlns:a16="http://schemas.microsoft.com/office/drawing/2014/main" id="{76D7A023-354B-94AE-2D6F-8B7DB12D0F1F}"/>
              </a:ext>
            </a:extLst>
          </p:cNvPr>
          <p:cNvPicPr>
            <a:picLocks noChangeAspect="1"/>
          </p:cNvPicPr>
          <p:nvPr/>
        </p:nvPicPr>
        <p:blipFill>
          <a:blip r:embed="rId3"/>
          <a:stretch>
            <a:fillRect/>
          </a:stretch>
        </p:blipFill>
        <p:spPr>
          <a:xfrm>
            <a:off x="7824192" y="2823339"/>
            <a:ext cx="1189430" cy="1211321"/>
          </a:xfrm>
          <a:prstGeom prst="rect">
            <a:avLst/>
          </a:prstGeom>
        </p:spPr>
      </p:pic>
      <p:sp>
        <p:nvSpPr>
          <p:cNvPr id="12" name="TextBox 11">
            <a:extLst>
              <a:ext uri="{FF2B5EF4-FFF2-40B4-BE49-F238E27FC236}">
                <a16:creationId xmlns:a16="http://schemas.microsoft.com/office/drawing/2014/main" id="{A38D0A84-9353-1003-DEF7-D2C79507842D}"/>
              </a:ext>
            </a:extLst>
          </p:cNvPr>
          <p:cNvSpPr txBox="1"/>
          <p:nvPr/>
        </p:nvSpPr>
        <p:spPr>
          <a:xfrm>
            <a:off x="7743832" y="4149080"/>
            <a:ext cx="1350150" cy="830997"/>
          </a:xfrm>
          <a:prstGeom prst="rect">
            <a:avLst/>
          </a:prstGeom>
          <a:noFill/>
        </p:spPr>
        <p:txBody>
          <a:bodyPr wrap="square" rtlCol="0">
            <a:spAutoFit/>
          </a:bodyPr>
          <a:lstStyle/>
          <a:p>
            <a:pPr algn="ctr"/>
            <a:r>
              <a:rPr lang="en-AU" sz="1600" dirty="0">
                <a:solidFill>
                  <a:srgbClr val="0E3178"/>
                </a:solidFill>
                <a:latin typeface="Century Gothic" panose="020B0502020202020204" pitchFamily="34" charset="0"/>
              </a:rPr>
              <a:t>Page 33 of the Mater Guideline</a:t>
            </a:r>
          </a:p>
        </p:txBody>
      </p:sp>
    </p:spTree>
    <p:extLst>
      <p:ext uri="{BB962C8B-B14F-4D97-AF65-F5344CB8AC3E}">
        <p14:creationId xmlns:p14="http://schemas.microsoft.com/office/powerpoint/2010/main" val="259738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76329EB-02EB-F9A3-A4A1-F229B3B1522A}"/>
              </a:ext>
            </a:extLst>
          </p:cNvPr>
          <p:cNvSpPr>
            <a:spLocks noGrp="1"/>
          </p:cNvSpPr>
          <p:nvPr>
            <p:ph sz="quarter" idx="11"/>
          </p:nvPr>
        </p:nvSpPr>
        <p:spPr/>
        <p:txBody>
          <a:bodyPr/>
          <a:lstStyle/>
          <a:p>
            <a:pPr marL="285750" indent="-285750">
              <a:lnSpc>
                <a:spcPct val="100000"/>
              </a:lnSpc>
              <a:spcBef>
                <a:spcPts val="0"/>
              </a:spcBef>
              <a:buClr>
                <a:srgbClr val="0E3178"/>
              </a:buClr>
              <a:buFont typeface="Wingdings" panose="05000000000000000000" pitchFamily="2" charset="2"/>
              <a:buChar char="Ø"/>
            </a:pPr>
            <a:r>
              <a:rPr lang="en-AU" dirty="0">
                <a:latin typeface="Century Gothic" panose="020B0502020202020204" pitchFamily="34" charset="0"/>
              </a:rPr>
              <a:t>Overt hypothyroidism – increase thyroxine dose by 30% at conception. TSH &gt;10? Commence thyroxine &amp; refer urgently</a:t>
            </a:r>
          </a:p>
          <a:p>
            <a:pPr marL="171450" indent="-171450">
              <a:spcBef>
                <a:spcPts val="0"/>
              </a:spcBef>
              <a:buClr>
                <a:srgbClr val="0E3178"/>
              </a:buClr>
              <a:buFont typeface="Wingdings" panose="05000000000000000000" pitchFamily="2" charset="2"/>
              <a:buChar char="Ø"/>
            </a:pPr>
            <a:endParaRPr lang="en-AU" sz="100" dirty="0">
              <a:latin typeface="Century Gothic" panose="020B0502020202020204" pitchFamily="34" charset="0"/>
            </a:endParaRPr>
          </a:p>
          <a:p>
            <a:pPr marL="171450" indent="-171450">
              <a:spcBef>
                <a:spcPts val="0"/>
              </a:spcBef>
              <a:buClr>
                <a:srgbClr val="0E3178"/>
              </a:buClr>
              <a:buFont typeface="Wingdings" panose="05000000000000000000" pitchFamily="2" charset="2"/>
              <a:buChar char="Ø"/>
            </a:pPr>
            <a:endParaRPr lang="en-AU" sz="100" dirty="0">
              <a:latin typeface="Century Gothic" panose="020B0502020202020204" pitchFamily="34" charset="0"/>
            </a:endParaRPr>
          </a:p>
          <a:p>
            <a:pPr marL="171450" indent="-171450">
              <a:spcBef>
                <a:spcPts val="0"/>
              </a:spcBef>
              <a:buClr>
                <a:srgbClr val="0E3178"/>
              </a:buClr>
              <a:buFont typeface="Wingdings" panose="05000000000000000000" pitchFamily="2" charset="2"/>
              <a:buChar char="Ø"/>
            </a:pPr>
            <a:endParaRPr lang="en-AU" sz="100" dirty="0">
              <a:latin typeface="Century Gothic" panose="020B0502020202020204" pitchFamily="34" charset="0"/>
            </a:endParaRPr>
          </a:p>
          <a:p>
            <a:pPr marL="285750" indent="-285750">
              <a:lnSpc>
                <a:spcPct val="100000"/>
              </a:lnSpc>
              <a:spcBef>
                <a:spcPts val="0"/>
              </a:spcBef>
              <a:buClr>
                <a:srgbClr val="0E3178"/>
              </a:buClr>
              <a:buFont typeface="Wingdings" panose="05000000000000000000" pitchFamily="2" charset="2"/>
              <a:buChar char="Ø"/>
            </a:pPr>
            <a:r>
              <a:rPr lang="en-AU" dirty="0">
                <a:latin typeface="Century Gothic" panose="020B0502020202020204" pitchFamily="34" charset="0"/>
              </a:rPr>
              <a:t>Measure TSH at first visit; 6/52 later; then end 2</a:t>
            </a:r>
            <a:r>
              <a:rPr lang="en-AU" baseline="30000" dirty="0">
                <a:latin typeface="Century Gothic" panose="020B0502020202020204" pitchFamily="34" charset="0"/>
              </a:rPr>
              <a:t>nd</a:t>
            </a:r>
            <a:r>
              <a:rPr lang="en-AU" dirty="0">
                <a:latin typeface="Century Gothic" panose="020B0502020202020204" pitchFamily="34" charset="0"/>
              </a:rPr>
              <a:t> and 3</a:t>
            </a:r>
            <a:r>
              <a:rPr lang="en-AU" baseline="30000" dirty="0">
                <a:latin typeface="Century Gothic" panose="020B0502020202020204" pitchFamily="34" charset="0"/>
              </a:rPr>
              <a:t>rd</a:t>
            </a:r>
            <a:r>
              <a:rPr lang="en-AU" dirty="0">
                <a:latin typeface="Century Gothic" panose="020B0502020202020204" pitchFamily="34" charset="0"/>
              </a:rPr>
              <a:t> trimester if normal</a:t>
            </a:r>
          </a:p>
          <a:p>
            <a:pPr marL="171450" indent="-171450">
              <a:spcBef>
                <a:spcPts val="0"/>
              </a:spcBef>
              <a:buClr>
                <a:srgbClr val="0E3178"/>
              </a:buClr>
              <a:buFont typeface="Wingdings" panose="05000000000000000000" pitchFamily="2" charset="2"/>
              <a:buChar char="Ø"/>
            </a:pPr>
            <a:endParaRPr lang="en-AU" sz="500" dirty="0">
              <a:latin typeface="Century Gothic" panose="020B0502020202020204" pitchFamily="34" charset="0"/>
            </a:endParaRPr>
          </a:p>
          <a:p>
            <a:pPr marL="285750" indent="-285750">
              <a:lnSpc>
                <a:spcPct val="100000"/>
              </a:lnSpc>
              <a:spcBef>
                <a:spcPts val="0"/>
              </a:spcBef>
              <a:buClr>
                <a:srgbClr val="0E3178"/>
              </a:buClr>
              <a:buFont typeface="Wingdings" panose="05000000000000000000" pitchFamily="2" charset="2"/>
              <a:buChar char="Ø"/>
            </a:pPr>
            <a:r>
              <a:rPr lang="en-AU" b="1" dirty="0">
                <a:latin typeface="Century Gothic" panose="020B0502020202020204" pitchFamily="34" charset="0"/>
              </a:rPr>
              <a:t>Reduce</a:t>
            </a:r>
            <a:r>
              <a:rPr lang="en-AU" dirty="0">
                <a:latin typeface="Century Gothic" panose="020B0502020202020204" pitchFamily="34" charset="0"/>
              </a:rPr>
              <a:t> back to preconception dose postpartum</a:t>
            </a:r>
          </a:p>
          <a:p>
            <a:pPr marL="171450" indent="-171450">
              <a:spcBef>
                <a:spcPts val="0"/>
              </a:spcBef>
              <a:buClr>
                <a:srgbClr val="0E3178"/>
              </a:buClr>
              <a:buFont typeface="Wingdings" panose="05000000000000000000" pitchFamily="2" charset="2"/>
              <a:buChar char="Ø"/>
            </a:pPr>
            <a:endParaRPr lang="en-AU" sz="500" dirty="0">
              <a:latin typeface="Century Gothic" panose="020B0502020202020204" pitchFamily="34" charset="0"/>
            </a:endParaRPr>
          </a:p>
          <a:p>
            <a:pPr marL="285750" indent="-285750">
              <a:lnSpc>
                <a:spcPct val="100000"/>
              </a:lnSpc>
              <a:spcBef>
                <a:spcPts val="0"/>
              </a:spcBef>
              <a:buClr>
                <a:srgbClr val="0E3178"/>
              </a:buClr>
              <a:buFont typeface="Wingdings" panose="05000000000000000000" pitchFamily="2" charset="2"/>
              <a:buChar char="Ø"/>
            </a:pPr>
            <a:r>
              <a:rPr lang="en-AU" dirty="0">
                <a:latin typeface="Century Gothic" panose="020B0502020202020204" pitchFamily="34" charset="0"/>
              </a:rPr>
              <a:t>Aiming for TSH &lt; 2.5-1</a:t>
            </a:r>
            <a:r>
              <a:rPr lang="en-AU" baseline="30000" dirty="0">
                <a:latin typeface="Century Gothic" panose="020B0502020202020204" pitchFamily="34" charset="0"/>
              </a:rPr>
              <a:t>st </a:t>
            </a:r>
            <a:r>
              <a:rPr lang="en-AU" dirty="0">
                <a:latin typeface="Century Gothic" panose="020B0502020202020204" pitchFamily="34" charset="0"/>
              </a:rPr>
              <a:t>trimester, &lt; 3 - 2</a:t>
            </a:r>
            <a:r>
              <a:rPr lang="en-AU" baseline="30000" dirty="0">
                <a:latin typeface="Century Gothic" panose="020B0502020202020204" pitchFamily="34" charset="0"/>
              </a:rPr>
              <a:t>nd-</a:t>
            </a:r>
            <a:r>
              <a:rPr lang="en-AU" dirty="0">
                <a:latin typeface="Century Gothic" panose="020B0502020202020204" pitchFamily="34" charset="0"/>
              </a:rPr>
              <a:t>trimester, &lt; 3.5 -3</a:t>
            </a:r>
            <a:r>
              <a:rPr lang="en-AU" baseline="30000" dirty="0">
                <a:latin typeface="Century Gothic" panose="020B0502020202020204" pitchFamily="34" charset="0"/>
              </a:rPr>
              <a:t>rd </a:t>
            </a:r>
            <a:r>
              <a:rPr lang="en-AU" dirty="0">
                <a:latin typeface="Century Gothic" panose="020B0502020202020204" pitchFamily="34" charset="0"/>
              </a:rPr>
              <a:t>trimester</a:t>
            </a:r>
          </a:p>
          <a:p>
            <a:pPr marL="171450" indent="-171450">
              <a:spcBef>
                <a:spcPts val="0"/>
              </a:spcBef>
              <a:buClr>
                <a:srgbClr val="0E3178"/>
              </a:buClr>
              <a:buFont typeface="Wingdings" panose="05000000000000000000" pitchFamily="2" charset="2"/>
              <a:buChar char="Ø"/>
            </a:pPr>
            <a:endParaRPr lang="en-AU" sz="500" dirty="0">
              <a:latin typeface="Century Gothic" panose="020B0502020202020204" pitchFamily="34" charset="0"/>
            </a:endParaRPr>
          </a:p>
          <a:p>
            <a:pPr marL="285750" indent="-285750">
              <a:lnSpc>
                <a:spcPct val="100000"/>
              </a:lnSpc>
              <a:spcBef>
                <a:spcPts val="0"/>
              </a:spcBef>
              <a:buClr>
                <a:srgbClr val="0E3178"/>
              </a:buClr>
              <a:buFont typeface="Wingdings" panose="05000000000000000000" pitchFamily="2" charset="2"/>
              <a:buChar char="Ø"/>
            </a:pPr>
            <a:r>
              <a:rPr lang="en-AU" dirty="0">
                <a:latin typeface="Century Gothic" panose="020B0502020202020204" pitchFamily="34" charset="0"/>
              </a:rPr>
              <a:t>24 % of Australian women are positive for thyroid antibodies</a:t>
            </a:r>
          </a:p>
          <a:p>
            <a:pPr marL="171450" indent="-171450">
              <a:spcBef>
                <a:spcPts val="0"/>
              </a:spcBef>
              <a:buClr>
                <a:srgbClr val="0E3178"/>
              </a:buClr>
              <a:buFont typeface="Wingdings" panose="05000000000000000000" pitchFamily="2" charset="2"/>
              <a:buChar char="Ø"/>
            </a:pPr>
            <a:endParaRPr lang="en-AU" sz="500" dirty="0">
              <a:latin typeface="Century Gothic" panose="020B0502020202020204" pitchFamily="34" charset="0"/>
            </a:endParaRPr>
          </a:p>
          <a:p>
            <a:pPr marL="285750" indent="-285750">
              <a:lnSpc>
                <a:spcPct val="100000"/>
              </a:lnSpc>
              <a:spcBef>
                <a:spcPts val="0"/>
              </a:spcBef>
              <a:buClr>
                <a:srgbClr val="0E3178"/>
              </a:buClr>
              <a:buFont typeface="Wingdings" panose="05000000000000000000" pitchFamily="2" charset="2"/>
              <a:buChar char="Ø"/>
            </a:pPr>
            <a:r>
              <a:rPr lang="en-AU" dirty="0">
                <a:latin typeface="Century Gothic" panose="020B0502020202020204" pitchFamily="34" charset="0"/>
              </a:rPr>
              <a:t>Studies regarding treatment of euthyroid anti-TPO antibody women with thyroxine are inconclusive with respect to reduction in  miscarriage and adverse pregnancy outcomes – so don’t routinely test!</a:t>
            </a:r>
          </a:p>
          <a:p>
            <a:endParaRPr lang="en-AU" dirty="0"/>
          </a:p>
        </p:txBody>
      </p:sp>
      <p:sp>
        <p:nvSpPr>
          <p:cNvPr id="3" name="Title 2">
            <a:extLst>
              <a:ext uri="{FF2B5EF4-FFF2-40B4-BE49-F238E27FC236}">
                <a16:creationId xmlns:a16="http://schemas.microsoft.com/office/drawing/2014/main" id="{8F682C3E-12EE-A248-E2C9-3337E4DC0635}"/>
              </a:ext>
            </a:extLst>
          </p:cNvPr>
          <p:cNvSpPr>
            <a:spLocks noGrp="1"/>
          </p:cNvSpPr>
          <p:nvPr>
            <p:ph type="title"/>
          </p:nvPr>
        </p:nvSpPr>
        <p:spPr>
          <a:xfrm>
            <a:off x="407702" y="1267203"/>
            <a:ext cx="9601065" cy="470898"/>
          </a:xfrm>
        </p:spPr>
        <p:txBody>
          <a:bodyPr/>
          <a:lstStyle/>
          <a:p>
            <a:r>
              <a:rPr lang="en-AU" sz="3600" dirty="0">
                <a:latin typeface="Century Gothic" panose="020B0502020202020204" pitchFamily="34" charset="0"/>
              </a:rPr>
              <a:t>Hypothyroidism</a:t>
            </a:r>
            <a:endParaRPr lang="en-AU" dirty="0"/>
          </a:p>
        </p:txBody>
      </p:sp>
      <p:sp>
        <p:nvSpPr>
          <p:cNvPr id="5" name="Slide Number Placeholder 4">
            <a:extLst>
              <a:ext uri="{FF2B5EF4-FFF2-40B4-BE49-F238E27FC236}">
                <a16:creationId xmlns:a16="http://schemas.microsoft.com/office/drawing/2014/main" id="{0BDB6D6D-278A-B258-1595-B5F6A4DEDA9D}"/>
              </a:ext>
            </a:extLst>
          </p:cNvPr>
          <p:cNvSpPr>
            <a:spLocks noGrp="1"/>
          </p:cNvSpPr>
          <p:nvPr>
            <p:ph type="sldNum" sz="quarter" idx="16"/>
          </p:nvPr>
        </p:nvSpPr>
        <p:spPr/>
        <p:txBody>
          <a:bodyPr/>
          <a:lstStyle/>
          <a:p>
            <a:fld id="{E917DE0E-AFB1-41FD-BC35-27DB61CA125F}" type="slidenum">
              <a:rPr lang="en-AU" smtClean="0"/>
              <a:pPr/>
              <a:t>84</a:t>
            </a:fld>
            <a:endParaRPr lang="en-AU"/>
          </a:p>
        </p:txBody>
      </p:sp>
      <p:sp>
        <p:nvSpPr>
          <p:cNvPr id="8" name="Text Placeholder 7">
            <a:extLst>
              <a:ext uri="{FF2B5EF4-FFF2-40B4-BE49-F238E27FC236}">
                <a16:creationId xmlns:a16="http://schemas.microsoft.com/office/drawing/2014/main" id="{96941F56-E879-150F-7C04-5D98218A8EE0}"/>
              </a:ext>
            </a:extLst>
          </p:cNvPr>
          <p:cNvSpPr>
            <a:spLocks noGrp="1"/>
          </p:cNvSpPr>
          <p:nvPr>
            <p:ph type="body" sz="quarter" idx="14"/>
          </p:nvPr>
        </p:nvSpPr>
        <p:spPr>
          <a:prstGeom prst="rect">
            <a:avLst/>
          </a:prstGeom>
        </p:spPr>
        <p:txBody>
          <a:bodyPr wrap="none">
            <a:spAutoFit/>
          </a:bodyPr>
          <a:lstStyle/>
          <a:p>
            <a:r>
              <a:rPr lang="en-US" sz="2400" dirty="0">
                <a:latin typeface="Century Gothic" panose="020B0502020202020204" pitchFamily="34" charset="0"/>
              </a:rPr>
              <a:t>Let’s revisit</a:t>
            </a:r>
            <a:endParaRPr lang="en-AU" sz="2400" dirty="0">
              <a:latin typeface="Century Gothic" panose="020B0502020202020204" pitchFamily="34" charset="0"/>
            </a:endParaRPr>
          </a:p>
        </p:txBody>
      </p:sp>
    </p:spTree>
    <p:extLst>
      <p:ext uri="{BB962C8B-B14F-4D97-AF65-F5344CB8AC3E}">
        <p14:creationId xmlns:p14="http://schemas.microsoft.com/office/powerpoint/2010/main" val="791478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07C82B2-DF1E-FB50-39E9-BAEF89D79CB4}"/>
              </a:ext>
            </a:extLst>
          </p:cNvPr>
          <p:cNvSpPr>
            <a:spLocks noGrp="1"/>
          </p:cNvSpPr>
          <p:nvPr>
            <p:ph sz="quarter" idx="11"/>
          </p:nvPr>
        </p:nvSpPr>
        <p:spPr/>
        <p:txBody>
          <a:bodyPr/>
          <a:lstStyle/>
          <a:p>
            <a:pPr marL="285750" indent="-285750">
              <a:buClr>
                <a:srgbClr val="0E3178"/>
              </a:buClr>
              <a:buFont typeface="Wingdings" panose="05000000000000000000" pitchFamily="2" charset="2"/>
              <a:buChar char="Ø"/>
            </a:pPr>
            <a:r>
              <a:rPr lang="en-US" i="1" dirty="0">
                <a:latin typeface="Century Gothic" panose="020B0502020202020204" pitchFamily="34" charset="0"/>
              </a:rPr>
              <a:t>Don’t </a:t>
            </a:r>
            <a:r>
              <a:rPr lang="en-US" dirty="0">
                <a:latin typeface="Century Gothic" panose="020B0502020202020204" pitchFamily="34" charset="0"/>
              </a:rPr>
              <a:t>routinely test for TFT in pregnancy in low-risk women!</a:t>
            </a:r>
          </a:p>
          <a:p>
            <a:pPr marL="285750" indent="-285750">
              <a:buClr>
                <a:srgbClr val="0E3178"/>
              </a:buClr>
              <a:buFont typeface="Wingdings" panose="05000000000000000000" pitchFamily="2" charset="2"/>
              <a:buChar char="Ø"/>
            </a:pPr>
            <a:r>
              <a:rPr lang="en-US" dirty="0">
                <a:latin typeface="Century Gothic" panose="020B0502020202020204" pitchFamily="34" charset="0"/>
              </a:rPr>
              <a:t>Ensure those on thyroxine are taking it first thing in the morning on an empty stomach and NOT with pregnancy vitamin or iron</a:t>
            </a:r>
          </a:p>
          <a:p>
            <a:pPr marL="171450" indent="-171450">
              <a:spcBef>
                <a:spcPts val="0"/>
              </a:spcBef>
              <a:buClr>
                <a:srgbClr val="0E3178"/>
              </a:buClr>
              <a:buFont typeface="Wingdings" panose="05000000000000000000" pitchFamily="2" charset="2"/>
              <a:buChar char="Ø"/>
            </a:pPr>
            <a:r>
              <a:rPr lang="en-US" sz="500" dirty="0">
                <a:latin typeface="Century Gothic" panose="020B0502020202020204" pitchFamily="34" charset="0"/>
              </a:rPr>
              <a:t> </a:t>
            </a:r>
          </a:p>
          <a:p>
            <a:pPr marL="171450" indent="-171450">
              <a:spcBef>
                <a:spcPts val="0"/>
              </a:spcBef>
              <a:buClr>
                <a:srgbClr val="0E3178"/>
              </a:buClr>
              <a:buFont typeface="Wingdings" panose="05000000000000000000" pitchFamily="2" charset="2"/>
              <a:buChar char="Ø"/>
            </a:pPr>
            <a:endParaRPr lang="en-US" sz="500" dirty="0">
              <a:latin typeface="Century Gothic" panose="020B0502020202020204" pitchFamily="34" charset="0"/>
            </a:endParaRPr>
          </a:p>
          <a:p>
            <a:pPr marL="285750" indent="-285750">
              <a:spcBef>
                <a:spcPts val="0"/>
              </a:spcBef>
              <a:buClr>
                <a:srgbClr val="0E3178"/>
              </a:buClr>
              <a:buFont typeface="Wingdings" panose="05000000000000000000" pitchFamily="2" charset="2"/>
              <a:buChar char="Ø"/>
            </a:pPr>
            <a:r>
              <a:rPr lang="en-AU" dirty="0">
                <a:latin typeface="Century Gothic" panose="020B0502020202020204" pitchFamily="34" charset="0"/>
              </a:rPr>
              <a:t>Most common cause suppressed TSH in first trimester is </a:t>
            </a:r>
            <a:r>
              <a:rPr lang="en-AU" dirty="0" err="1">
                <a:latin typeface="Century Gothic" panose="020B0502020202020204" pitchFamily="34" charset="0"/>
              </a:rPr>
              <a:t>hCG</a:t>
            </a:r>
            <a:r>
              <a:rPr lang="en-AU" dirty="0">
                <a:latin typeface="Century Gothic" panose="020B0502020202020204" pitchFamily="34" charset="0"/>
              </a:rPr>
              <a:t> mediated hyperthyroidism  ~ 10% women</a:t>
            </a:r>
          </a:p>
          <a:p>
            <a:pPr marL="171450" indent="-171450">
              <a:spcBef>
                <a:spcPts val="0"/>
              </a:spcBef>
              <a:buClr>
                <a:srgbClr val="0E3178"/>
              </a:buClr>
              <a:buFont typeface="Wingdings" panose="05000000000000000000" pitchFamily="2" charset="2"/>
              <a:buChar char="Ø"/>
            </a:pPr>
            <a:endParaRPr lang="en-AU" sz="500" dirty="0">
              <a:latin typeface="Century Gothic" panose="020B0502020202020204" pitchFamily="34" charset="0"/>
            </a:endParaRPr>
          </a:p>
          <a:p>
            <a:pPr marL="171450" indent="-171450">
              <a:spcBef>
                <a:spcPts val="0"/>
              </a:spcBef>
              <a:buClr>
                <a:srgbClr val="0E3178"/>
              </a:buClr>
              <a:buFont typeface="Wingdings" panose="05000000000000000000" pitchFamily="2" charset="2"/>
              <a:buChar char="Ø"/>
            </a:pPr>
            <a:endParaRPr lang="en-AU" sz="500" dirty="0">
              <a:latin typeface="Century Gothic" panose="020B0502020202020204" pitchFamily="34" charset="0"/>
            </a:endParaRPr>
          </a:p>
          <a:p>
            <a:pPr marL="285750" indent="-285750">
              <a:spcBef>
                <a:spcPts val="0"/>
              </a:spcBef>
              <a:buClr>
                <a:srgbClr val="0E3178"/>
              </a:buClr>
              <a:buFont typeface="Wingdings" panose="05000000000000000000" pitchFamily="2" charset="2"/>
              <a:buChar char="Ø"/>
            </a:pPr>
            <a:r>
              <a:rPr lang="en-AU" dirty="0">
                <a:latin typeface="Century Gothic" panose="020B0502020202020204" pitchFamily="34" charset="0"/>
              </a:rPr>
              <a:t>Occasionally Free T4 and Free T3 mildly elevated </a:t>
            </a:r>
          </a:p>
          <a:p>
            <a:pPr marL="171450" indent="-171450">
              <a:spcBef>
                <a:spcPts val="0"/>
              </a:spcBef>
              <a:buClr>
                <a:srgbClr val="0E3178"/>
              </a:buClr>
              <a:buFont typeface="Wingdings" panose="05000000000000000000" pitchFamily="2" charset="2"/>
              <a:buChar char="Ø"/>
            </a:pPr>
            <a:endParaRPr lang="en-AU" sz="500" dirty="0">
              <a:latin typeface="Century Gothic" panose="020B0502020202020204" pitchFamily="34" charset="0"/>
            </a:endParaRPr>
          </a:p>
          <a:p>
            <a:pPr marL="171450" indent="-171450">
              <a:spcBef>
                <a:spcPts val="0"/>
              </a:spcBef>
              <a:buClr>
                <a:srgbClr val="0E3178"/>
              </a:buClr>
              <a:buFont typeface="Wingdings" panose="05000000000000000000" pitchFamily="2" charset="2"/>
              <a:buChar char="Ø"/>
            </a:pPr>
            <a:endParaRPr lang="en-AU" sz="500" dirty="0">
              <a:latin typeface="Century Gothic" panose="020B0502020202020204" pitchFamily="34" charset="0"/>
            </a:endParaRPr>
          </a:p>
          <a:p>
            <a:pPr marL="285750" indent="-285750">
              <a:spcBef>
                <a:spcPts val="0"/>
              </a:spcBef>
              <a:buClr>
                <a:srgbClr val="0E3178"/>
              </a:buClr>
              <a:buFont typeface="Wingdings" panose="05000000000000000000" pitchFamily="2" charset="2"/>
              <a:buChar char="Ø"/>
            </a:pPr>
            <a:r>
              <a:rPr lang="en-AU" dirty="0">
                <a:latin typeface="Century Gothic" panose="020B0502020202020204" pitchFamily="34" charset="0"/>
              </a:rPr>
              <a:t>Is differentiated from Graves’ disease by the presence of TSH receptor antibody and increased colour flow Doppler sonography on US </a:t>
            </a:r>
          </a:p>
          <a:p>
            <a:pPr marL="171450" indent="-171450">
              <a:spcBef>
                <a:spcPts val="0"/>
              </a:spcBef>
              <a:buClr>
                <a:srgbClr val="0E3178"/>
              </a:buClr>
              <a:buFont typeface="Wingdings" panose="05000000000000000000" pitchFamily="2" charset="2"/>
              <a:buChar char="Ø"/>
            </a:pPr>
            <a:endParaRPr lang="en-AU" sz="500" dirty="0">
              <a:latin typeface="Century Gothic" panose="020B0502020202020204" pitchFamily="34" charset="0"/>
            </a:endParaRPr>
          </a:p>
          <a:p>
            <a:pPr marL="171450" indent="-171450">
              <a:spcBef>
                <a:spcPts val="0"/>
              </a:spcBef>
              <a:buClr>
                <a:srgbClr val="0E3178"/>
              </a:buClr>
              <a:buFont typeface="Wingdings" panose="05000000000000000000" pitchFamily="2" charset="2"/>
              <a:buChar char="Ø"/>
            </a:pPr>
            <a:endParaRPr lang="en-AU" sz="500" dirty="0">
              <a:latin typeface="Century Gothic" panose="020B0502020202020204" pitchFamily="34" charset="0"/>
            </a:endParaRPr>
          </a:p>
          <a:p>
            <a:pPr marL="285750" indent="-285750">
              <a:spcBef>
                <a:spcPts val="0"/>
              </a:spcBef>
              <a:buClr>
                <a:srgbClr val="0E3178"/>
              </a:buClr>
              <a:buFont typeface="Wingdings" panose="05000000000000000000" pitchFamily="2" charset="2"/>
              <a:buChar char="Ø"/>
            </a:pPr>
            <a:r>
              <a:rPr lang="en-AU" dirty="0">
                <a:latin typeface="Century Gothic" panose="020B0502020202020204" pitchFamily="34" charset="0"/>
              </a:rPr>
              <a:t>Don’t treat – will resolve in 2</a:t>
            </a:r>
            <a:r>
              <a:rPr lang="en-AU" baseline="30000" dirty="0">
                <a:latin typeface="Century Gothic" panose="020B0502020202020204" pitchFamily="34" charset="0"/>
              </a:rPr>
              <a:t>nd</a:t>
            </a:r>
            <a:r>
              <a:rPr lang="en-AU" dirty="0">
                <a:latin typeface="Century Gothic" panose="020B0502020202020204" pitchFamily="34" charset="0"/>
              </a:rPr>
              <a:t> trimester</a:t>
            </a:r>
            <a:r>
              <a:rPr lang="en-US" dirty="0">
                <a:latin typeface="Century Gothic" panose="020B0502020202020204" pitchFamily="34" charset="0"/>
              </a:rPr>
              <a:t>  </a:t>
            </a:r>
            <a:r>
              <a:rPr lang="en-US" dirty="0">
                <a:latin typeface="Century Gothic" panose="020B0502020202020204" pitchFamily="34" charset="0"/>
                <a:hlinkClick r:id="rId2"/>
              </a:rPr>
              <a:t>RANZCOG guideline</a:t>
            </a:r>
            <a:endParaRPr lang="en-US" dirty="0">
              <a:solidFill>
                <a:schemeClr val="tx1"/>
              </a:solidFill>
              <a:latin typeface="Century Gothic" panose="020B0502020202020204" pitchFamily="34" charset="0"/>
            </a:endParaRPr>
          </a:p>
          <a:p>
            <a:endParaRPr lang="en-AU" dirty="0"/>
          </a:p>
        </p:txBody>
      </p:sp>
      <p:sp>
        <p:nvSpPr>
          <p:cNvPr id="5" name="Slide Number Placeholder 4">
            <a:extLst>
              <a:ext uri="{FF2B5EF4-FFF2-40B4-BE49-F238E27FC236}">
                <a16:creationId xmlns:a16="http://schemas.microsoft.com/office/drawing/2014/main" id="{417432D2-3B9B-12B7-7335-4034D994CF3B}"/>
              </a:ext>
            </a:extLst>
          </p:cNvPr>
          <p:cNvSpPr>
            <a:spLocks noGrp="1"/>
          </p:cNvSpPr>
          <p:nvPr>
            <p:ph type="sldNum" sz="quarter" idx="16"/>
          </p:nvPr>
        </p:nvSpPr>
        <p:spPr/>
        <p:txBody>
          <a:bodyPr/>
          <a:lstStyle/>
          <a:p>
            <a:fld id="{E917DE0E-AFB1-41FD-BC35-27DB61CA125F}" type="slidenum">
              <a:rPr lang="en-AU" smtClean="0"/>
              <a:pPr/>
              <a:t>85</a:t>
            </a:fld>
            <a:endParaRPr lang="en-AU"/>
          </a:p>
        </p:txBody>
      </p:sp>
      <p:sp>
        <p:nvSpPr>
          <p:cNvPr id="7" name="Title 1">
            <a:extLst>
              <a:ext uri="{FF2B5EF4-FFF2-40B4-BE49-F238E27FC236}">
                <a16:creationId xmlns:a16="http://schemas.microsoft.com/office/drawing/2014/main" id="{CB1CE6E6-B4EC-5B5D-DCE4-16FEECF63DA2}"/>
              </a:ext>
            </a:extLst>
          </p:cNvPr>
          <p:cNvSpPr>
            <a:spLocks noGrp="1"/>
          </p:cNvSpPr>
          <p:nvPr>
            <p:ph type="title"/>
          </p:nvPr>
        </p:nvSpPr>
        <p:spPr>
          <a:xfrm>
            <a:off x="407988" y="1266825"/>
            <a:ext cx="9601200" cy="496888"/>
          </a:xfrm>
        </p:spPr>
        <p:txBody>
          <a:bodyPr>
            <a:normAutofit fontScale="90000"/>
          </a:bodyPr>
          <a:lstStyle/>
          <a:p>
            <a:r>
              <a:rPr lang="en-US" sz="4000" dirty="0">
                <a:latin typeface="Century Gothic" panose="020B0502020202020204" pitchFamily="34" charset="0"/>
              </a:rPr>
              <a:t>Managing Thyroid issues- tips</a:t>
            </a:r>
          </a:p>
        </p:txBody>
      </p:sp>
    </p:spTree>
    <p:extLst>
      <p:ext uri="{BB962C8B-B14F-4D97-AF65-F5344CB8AC3E}">
        <p14:creationId xmlns:p14="http://schemas.microsoft.com/office/powerpoint/2010/main" val="3285860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1BD3AD7-68FB-496E-108A-0513A9559434}"/>
              </a:ext>
            </a:extLst>
          </p:cNvPr>
          <p:cNvSpPr>
            <a:spLocks noGrp="1"/>
          </p:cNvSpPr>
          <p:nvPr>
            <p:ph type="title"/>
          </p:nvPr>
        </p:nvSpPr>
        <p:spPr>
          <a:xfrm>
            <a:off x="407368" y="692696"/>
            <a:ext cx="9601065" cy="1046440"/>
          </a:xfrm>
        </p:spPr>
        <p:txBody>
          <a:bodyPr/>
          <a:lstStyle/>
          <a:p>
            <a:r>
              <a:rPr lang="en-AU" sz="4000" dirty="0"/>
              <a:t>Subclinical hypothyroidism and hypothyroidism in pregnancy </a:t>
            </a:r>
            <a:r>
              <a:rPr lang="en-AU" sz="2400" dirty="0"/>
              <a:t>(RANZCOG)</a:t>
            </a:r>
            <a:endParaRPr lang="en-AU" dirty="0"/>
          </a:p>
        </p:txBody>
      </p:sp>
      <p:sp>
        <p:nvSpPr>
          <p:cNvPr id="5" name="Slide Number Placeholder 4">
            <a:extLst>
              <a:ext uri="{FF2B5EF4-FFF2-40B4-BE49-F238E27FC236}">
                <a16:creationId xmlns:a16="http://schemas.microsoft.com/office/drawing/2014/main" id="{F0646876-5480-6C9A-9313-C955819CDEB5}"/>
              </a:ext>
            </a:extLst>
          </p:cNvPr>
          <p:cNvSpPr>
            <a:spLocks noGrp="1"/>
          </p:cNvSpPr>
          <p:nvPr>
            <p:ph type="sldNum" sz="quarter" idx="16"/>
          </p:nvPr>
        </p:nvSpPr>
        <p:spPr/>
        <p:txBody>
          <a:bodyPr/>
          <a:lstStyle/>
          <a:p>
            <a:fld id="{E917DE0E-AFB1-41FD-BC35-27DB61CA125F}" type="slidenum">
              <a:rPr lang="en-AU" smtClean="0"/>
              <a:pPr/>
              <a:t>86</a:t>
            </a:fld>
            <a:endParaRPr lang="en-AU"/>
          </a:p>
        </p:txBody>
      </p:sp>
      <p:pic>
        <p:nvPicPr>
          <p:cNvPr id="7" name="Content Placeholder 4" descr="A screenshot of a medical survey&#10;&#10;Description automatically generated">
            <a:extLst>
              <a:ext uri="{FF2B5EF4-FFF2-40B4-BE49-F238E27FC236}">
                <a16:creationId xmlns:a16="http://schemas.microsoft.com/office/drawing/2014/main" id="{A4A53CAD-2B8C-3C67-A6C1-41F4594DEC9B}"/>
              </a:ext>
            </a:extLst>
          </p:cNvPr>
          <p:cNvPicPr>
            <a:picLocks noChangeAspect="1"/>
          </p:cNvPicPr>
          <p:nvPr/>
        </p:nvPicPr>
        <p:blipFill>
          <a:blip r:embed="rId2"/>
          <a:stretch>
            <a:fillRect/>
          </a:stretch>
        </p:blipFill>
        <p:spPr>
          <a:xfrm>
            <a:off x="407368" y="2060848"/>
            <a:ext cx="6696744" cy="4321175"/>
          </a:xfrm>
          <a:prstGeom prst="rect">
            <a:avLst/>
          </a:prstGeom>
        </p:spPr>
      </p:pic>
      <p:pic>
        <p:nvPicPr>
          <p:cNvPr id="9" name="Picture 8" descr="A qr code with a few black squares&#10;&#10;Description automatically generated">
            <a:extLst>
              <a:ext uri="{FF2B5EF4-FFF2-40B4-BE49-F238E27FC236}">
                <a16:creationId xmlns:a16="http://schemas.microsoft.com/office/drawing/2014/main" id="{BEFDE4FB-48EA-60B8-2370-861BD0F747F5}"/>
              </a:ext>
            </a:extLst>
          </p:cNvPr>
          <p:cNvPicPr>
            <a:picLocks noChangeAspect="1"/>
          </p:cNvPicPr>
          <p:nvPr/>
        </p:nvPicPr>
        <p:blipFill>
          <a:blip r:embed="rId3"/>
          <a:stretch>
            <a:fillRect/>
          </a:stretch>
        </p:blipFill>
        <p:spPr>
          <a:xfrm>
            <a:off x="8544272" y="2996952"/>
            <a:ext cx="1800200" cy="1744979"/>
          </a:xfrm>
          <a:prstGeom prst="rect">
            <a:avLst/>
          </a:prstGeom>
        </p:spPr>
      </p:pic>
    </p:spTree>
    <p:extLst>
      <p:ext uri="{BB962C8B-B14F-4D97-AF65-F5344CB8AC3E}">
        <p14:creationId xmlns:p14="http://schemas.microsoft.com/office/powerpoint/2010/main" val="81693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5C9E4A-91E3-078F-7851-D9A577353B9C}"/>
              </a:ext>
            </a:extLst>
          </p:cNvPr>
          <p:cNvSpPr>
            <a:spLocks noGrp="1"/>
          </p:cNvSpPr>
          <p:nvPr>
            <p:ph sz="quarter" idx="11"/>
          </p:nvPr>
        </p:nvSpPr>
        <p:spPr/>
        <p:txBody>
          <a:bodyPr/>
          <a:lstStyle/>
          <a:p>
            <a:pPr>
              <a:spcAft>
                <a:spcPts val="600"/>
              </a:spcAft>
              <a:buClr>
                <a:srgbClr val="0E3178"/>
              </a:buClr>
              <a:buFont typeface="Wingdings" pitchFamily="2" charset="2"/>
              <a:buChar char="Ø"/>
            </a:pPr>
            <a:r>
              <a:rPr lang="en-AU" dirty="0">
                <a:latin typeface="Century Gothic" panose="020B0502020202020204" pitchFamily="34" charset="0"/>
              </a:rPr>
              <a:t>Graves’ Disease most common cause throughout pregnancy</a:t>
            </a:r>
          </a:p>
          <a:p>
            <a:pPr>
              <a:spcAft>
                <a:spcPts val="600"/>
              </a:spcAft>
              <a:buClr>
                <a:srgbClr val="0E3178"/>
              </a:buClr>
              <a:buFont typeface="Wingdings" pitchFamily="2" charset="2"/>
              <a:buChar char="Ø"/>
            </a:pPr>
            <a:r>
              <a:rPr lang="en-AU" dirty="0">
                <a:latin typeface="Century Gothic" panose="020B0502020202020204" pitchFamily="34" charset="0"/>
              </a:rPr>
              <a:t>Rx with propylthiouracil  1</a:t>
            </a:r>
            <a:r>
              <a:rPr lang="en-AU" baseline="30000" dirty="0">
                <a:latin typeface="Century Gothic" panose="020B0502020202020204" pitchFamily="34" charset="0"/>
              </a:rPr>
              <a:t>st</a:t>
            </a:r>
            <a:r>
              <a:rPr lang="en-AU" dirty="0">
                <a:latin typeface="Century Gothic" panose="020B0502020202020204" pitchFamily="34" charset="0"/>
              </a:rPr>
              <a:t> trimester; carbimazole 2</a:t>
            </a:r>
            <a:r>
              <a:rPr lang="en-AU" baseline="30000" dirty="0">
                <a:latin typeface="Century Gothic" panose="020B0502020202020204" pitchFamily="34" charset="0"/>
              </a:rPr>
              <a:t>nd</a:t>
            </a:r>
            <a:r>
              <a:rPr lang="en-AU" dirty="0">
                <a:latin typeface="Century Gothic" panose="020B0502020202020204" pitchFamily="34" charset="0"/>
              </a:rPr>
              <a:t> and 3</a:t>
            </a:r>
            <a:r>
              <a:rPr lang="en-AU" baseline="30000" dirty="0">
                <a:latin typeface="Century Gothic" panose="020B0502020202020204" pitchFamily="34" charset="0"/>
              </a:rPr>
              <a:t>rd</a:t>
            </a:r>
            <a:r>
              <a:rPr lang="en-AU" dirty="0">
                <a:latin typeface="Century Gothic" panose="020B0502020202020204" pitchFamily="34" charset="0"/>
              </a:rPr>
              <a:t> trimester</a:t>
            </a:r>
          </a:p>
          <a:p>
            <a:pPr>
              <a:spcAft>
                <a:spcPts val="600"/>
              </a:spcAft>
              <a:buClr>
                <a:srgbClr val="0E3178"/>
              </a:buClr>
              <a:buFont typeface="Wingdings" pitchFamily="2" charset="2"/>
              <a:buChar char="Ø"/>
            </a:pPr>
            <a:r>
              <a:rPr lang="en-AU" dirty="0">
                <a:latin typeface="Century Gothic" panose="020B0502020202020204" pitchFamily="34" charset="0"/>
              </a:rPr>
              <a:t>~ 60 % women able to have medications weaned by end 2</a:t>
            </a:r>
            <a:r>
              <a:rPr lang="en-AU" baseline="30000" dirty="0">
                <a:latin typeface="Century Gothic" panose="020B0502020202020204" pitchFamily="34" charset="0"/>
              </a:rPr>
              <a:t>nd</a:t>
            </a:r>
            <a:r>
              <a:rPr lang="en-AU" dirty="0">
                <a:latin typeface="Century Gothic" panose="020B0502020202020204" pitchFamily="34" charset="0"/>
              </a:rPr>
              <a:t> trimester – need to watch for postpartum flare</a:t>
            </a:r>
          </a:p>
          <a:p>
            <a:pPr>
              <a:spcAft>
                <a:spcPts val="600"/>
              </a:spcAft>
              <a:buClr>
                <a:srgbClr val="0E3178"/>
              </a:buClr>
              <a:buFont typeface="Wingdings" pitchFamily="2" charset="2"/>
              <a:buChar char="Ø"/>
            </a:pPr>
            <a:r>
              <a:rPr lang="en-AU" dirty="0">
                <a:latin typeface="Century Gothic" panose="020B0502020202020204" pitchFamily="34" charset="0"/>
              </a:rPr>
              <a:t>Check TFTs every 4-6 weeks</a:t>
            </a:r>
          </a:p>
          <a:p>
            <a:pPr>
              <a:spcAft>
                <a:spcPts val="600"/>
              </a:spcAft>
              <a:buClr>
                <a:srgbClr val="0E3178"/>
              </a:buClr>
              <a:buFont typeface="Wingdings" pitchFamily="2" charset="2"/>
              <a:buChar char="Ø"/>
            </a:pPr>
            <a:r>
              <a:rPr lang="en-AU" dirty="0">
                <a:latin typeface="Century Gothic" panose="020B0502020202020204" pitchFamily="34" charset="0"/>
              </a:rPr>
              <a:t>TSH receptor antibody titre predicts risk </a:t>
            </a:r>
            <a:r>
              <a:rPr lang="en-AU" dirty="0" err="1">
                <a:latin typeface="Century Gothic" panose="020B0502020202020204" pitchFamily="34" charset="0"/>
              </a:rPr>
              <a:t>fetal</a:t>
            </a:r>
            <a:r>
              <a:rPr lang="en-AU" dirty="0">
                <a:latin typeface="Century Gothic" panose="020B0502020202020204" pitchFamily="34" charset="0"/>
              </a:rPr>
              <a:t> / neonatal thyrotoxicosis</a:t>
            </a:r>
          </a:p>
          <a:p>
            <a:pPr>
              <a:spcAft>
                <a:spcPts val="600"/>
              </a:spcAft>
              <a:buClr>
                <a:srgbClr val="0E3178"/>
              </a:buClr>
              <a:buFont typeface="Wingdings" pitchFamily="2" charset="2"/>
              <a:buChar char="Ø"/>
            </a:pPr>
            <a:r>
              <a:rPr lang="en-AU" dirty="0">
                <a:latin typeface="Century Gothic" panose="020B0502020202020204" pitchFamily="34" charset="0"/>
              </a:rPr>
              <a:t>Our Obstetric Physicians will sort this out!</a:t>
            </a:r>
          </a:p>
          <a:p>
            <a:endParaRPr lang="en-AU" dirty="0"/>
          </a:p>
        </p:txBody>
      </p:sp>
      <p:sp>
        <p:nvSpPr>
          <p:cNvPr id="3" name="Title 2">
            <a:extLst>
              <a:ext uri="{FF2B5EF4-FFF2-40B4-BE49-F238E27FC236}">
                <a16:creationId xmlns:a16="http://schemas.microsoft.com/office/drawing/2014/main" id="{74F96A35-353C-6F04-2AE9-A1140E9652D3}"/>
              </a:ext>
            </a:extLst>
          </p:cNvPr>
          <p:cNvSpPr>
            <a:spLocks noGrp="1"/>
          </p:cNvSpPr>
          <p:nvPr>
            <p:ph type="title"/>
          </p:nvPr>
        </p:nvSpPr>
        <p:spPr>
          <a:xfrm>
            <a:off x="413883" y="1484784"/>
            <a:ext cx="9601065" cy="497059"/>
          </a:xfrm>
        </p:spPr>
        <p:txBody>
          <a:bodyPr/>
          <a:lstStyle/>
          <a:p>
            <a:r>
              <a:rPr lang="en-AU" dirty="0">
                <a:latin typeface="Century Gothic" panose="020B0502020202020204" pitchFamily="34" charset="0"/>
              </a:rPr>
              <a:t>Hyperthyroidism</a:t>
            </a:r>
            <a:endParaRPr lang="en-AU" dirty="0"/>
          </a:p>
        </p:txBody>
      </p:sp>
      <p:sp>
        <p:nvSpPr>
          <p:cNvPr id="5" name="Slide Number Placeholder 4">
            <a:extLst>
              <a:ext uri="{FF2B5EF4-FFF2-40B4-BE49-F238E27FC236}">
                <a16:creationId xmlns:a16="http://schemas.microsoft.com/office/drawing/2014/main" id="{34086459-EF82-D5FE-C077-8918829637B3}"/>
              </a:ext>
            </a:extLst>
          </p:cNvPr>
          <p:cNvSpPr>
            <a:spLocks noGrp="1"/>
          </p:cNvSpPr>
          <p:nvPr>
            <p:ph type="sldNum" sz="quarter" idx="16"/>
          </p:nvPr>
        </p:nvSpPr>
        <p:spPr/>
        <p:txBody>
          <a:bodyPr/>
          <a:lstStyle/>
          <a:p>
            <a:fld id="{E917DE0E-AFB1-41FD-BC35-27DB61CA125F}" type="slidenum">
              <a:rPr lang="en-AU" smtClean="0"/>
              <a:pPr/>
              <a:t>87</a:t>
            </a:fld>
            <a:endParaRPr lang="en-AU"/>
          </a:p>
        </p:txBody>
      </p:sp>
    </p:spTree>
    <p:extLst>
      <p:ext uri="{BB962C8B-B14F-4D97-AF65-F5344CB8AC3E}">
        <p14:creationId xmlns:p14="http://schemas.microsoft.com/office/powerpoint/2010/main" val="1222929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C6317-486A-627D-2237-A4BFFF645387}"/>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FEA45C7E-CDFC-7A1C-C189-9A3ECB09EA7E}"/>
              </a:ext>
            </a:extLst>
          </p:cNvPr>
          <p:cNvSpPr>
            <a:spLocks noGrp="1"/>
          </p:cNvSpPr>
          <p:nvPr>
            <p:ph type="title"/>
          </p:nvPr>
        </p:nvSpPr>
        <p:spPr/>
        <p:txBody>
          <a:bodyPr/>
          <a:lstStyle/>
          <a:p>
            <a:r>
              <a:rPr lang="en-AU" dirty="0"/>
              <a:t>Thank you </a:t>
            </a:r>
          </a:p>
        </p:txBody>
      </p:sp>
      <p:sp>
        <p:nvSpPr>
          <p:cNvPr id="9" name="Text Placeholder 8">
            <a:extLst>
              <a:ext uri="{FF2B5EF4-FFF2-40B4-BE49-F238E27FC236}">
                <a16:creationId xmlns:a16="http://schemas.microsoft.com/office/drawing/2014/main" id="{C1A19671-A999-C17C-0088-6C8F139E2196}"/>
              </a:ext>
            </a:extLst>
          </p:cNvPr>
          <p:cNvSpPr>
            <a:spLocks noGrp="1"/>
          </p:cNvSpPr>
          <p:nvPr>
            <p:ph type="body" sz="quarter" idx="10"/>
          </p:nvPr>
        </p:nvSpPr>
        <p:spPr/>
        <p:txBody>
          <a:bodyPr/>
          <a:lstStyle/>
          <a:p>
            <a:r>
              <a:rPr lang="en-AU" dirty="0"/>
              <a:t>… Questions?</a:t>
            </a:r>
          </a:p>
        </p:txBody>
      </p:sp>
      <p:sp>
        <p:nvSpPr>
          <p:cNvPr id="4" name="Text Placeholder 3">
            <a:extLst>
              <a:ext uri="{FF2B5EF4-FFF2-40B4-BE49-F238E27FC236}">
                <a16:creationId xmlns:a16="http://schemas.microsoft.com/office/drawing/2014/main" id="{A16E2367-95A3-20CA-DF29-63A7C5463A67}"/>
              </a:ext>
            </a:extLst>
          </p:cNvPr>
          <p:cNvSpPr>
            <a:spLocks noGrp="1"/>
          </p:cNvSpPr>
          <p:nvPr>
            <p:ph type="body" sz="quarter" idx="11"/>
          </p:nvPr>
        </p:nvSpPr>
        <p:spPr/>
        <p:txBody>
          <a:bodyPr/>
          <a:lstStyle/>
          <a:p>
            <a:r>
              <a:rPr lang="en-AU" dirty="0"/>
              <a:t>matermothers.org.au</a:t>
            </a:r>
          </a:p>
        </p:txBody>
      </p:sp>
    </p:spTree>
    <p:extLst>
      <p:ext uri="{BB962C8B-B14F-4D97-AF65-F5344CB8AC3E}">
        <p14:creationId xmlns:p14="http://schemas.microsoft.com/office/powerpoint/2010/main" val="4286255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E6CB46-FF96-F3A8-F934-9A7F3D784B29}"/>
              </a:ext>
            </a:extLst>
          </p:cNvPr>
          <p:cNvSpPr>
            <a:spLocks noGrp="1"/>
          </p:cNvSpPr>
          <p:nvPr>
            <p:ph sz="quarter" idx="11"/>
          </p:nvPr>
        </p:nvSpPr>
        <p:spPr>
          <a:xfrm>
            <a:off x="432656" y="2185182"/>
            <a:ext cx="11376311" cy="651682"/>
          </a:xfrm>
        </p:spPr>
        <p:txBody>
          <a:bodyPr/>
          <a:lstStyle/>
          <a:p>
            <a:br>
              <a:rPr lang="en-AU" sz="1800" dirty="0">
                <a:latin typeface="Century Gothic" panose="020B0502020202020204" pitchFamily="34" charset="0"/>
              </a:rPr>
            </a:br>
            <a:r>
              <a:rPr lang="en-AU" dirty="0">
                <a:latin typeface="Century Gothic" panose="020B0502020202020204" pitchFamily="34" charset="0"/>
              </a:rPr>
              <a:t>BMI classification </a:t>
            </a:r>
            <a:endParaRPr lang="en-AU" dirty="0"/>
          </a:p>
        </p:txBody>
      </p:sp>
      <p:sp>
        <p:nvSpPr>
          <p:cNvPr id="3" name="Title 2">
            <a:extLst>
              <a:ext uri="{FF2B5EF4-FFF2-40B4-BE49-F238E27FC236}">
                <a16:creationId xmlns:a16="http://schemas.microsoft.com/office/drawing/2014/main" id="{CDB189BB-7A99-FF14-0DBA-134A5C9D336B}"/>
              </a:ext>
            </a:extLst>
          </p:cNvPr>
          <p:cNvSpPr>
            <a:spLocks noGrp="1"/>
          </p:cNvSpPr>
          <p:nvPr>
            <p:ph type="title"/>
          </p:nvPr>
        </p:nvSpPr>
        <p:spPr>
          <a:xfrm>
            <a:off x="407702" y="1267203"/>
            <a:ext cx="9601065" cy="523220"/>
          </a:xfrm>
        </p:spPr>
        <p:txBody>
          <a:bodyPr/>
          <a:lstStyle/>
          <a:p>
            <a:r>
              <a:rPr lang="en-US" sz="4000" dirty="0">
                <a:latin typeface="Century Gothic" panose="020B0502020202020204" pitchFamily="34" charset="0"/>
              </a:rPr>
              <a:t>Obesity in Pregnancy</a:t>
            </a:r>
            <a:endParaRPr lang="en-AU" dirty="0"/>
          </a:p>
        </p:txBody>
      </p:sp>
      <p:sp>
        <p:nvSpPr>
          <p:cNvPr id="5" name="Slide Number Placeholder 4">
            <a:extLst>
              <a:ext uri="{FF2B5EF4-FFF2-40B4-BE49-F238E27FC236}">
                <a16:creationId xmlns:a16="http://schemas.microsoft.com/office/drawing/2014/main" id="{F7E715E9-8B82-14F9-4CC2-4AA3E8A5FBC4}"/>
              </a:ext>
            </a:extLst>
          </p:cNvPr>
          <p:cNvSpPr>
            <a:spLocks noGrp="1"/>
          </p:cNvSpPr>
          <p:nvPr>
            <p:ph type="sldNum" sz="quarter" idx="16"/>
          </p:nvPr>
        </p:nvSpPr>
        <p:spPr/>
        <p:txBody>
          <a:bodyPr/>
          <a:lstStyle/>
          <a:p>
            <a:fld id="{E917DE0E-AFB1-41FD-BC35-27DB61CA125F}" type="slidenum">
              <a:rPr lang="en-AU" smtClean="0"/>
              <a:pPr/>
              <a:t>89</a:t>
            </a:fld>
            <a:endParaRPr lang="en-AU"/>
          </a:p>
        </p:txBody>
      </p:sp>
      <p:graphicFrame>
        <p:nvGraphicFramePr>
          <p:cNvPr id="7" name="Table 6">
            <a:extLst>
              <a:ext uri="{FF2B5EF4-FFF2-40B4-BE49-F238E27FC236}">
                <a16:creationId xmlns:a16="http://schemas.microsoft.com/office/drawing/2014/main" id="{EED12097-FFB8-B401-70AA-57FF71E11265}"/>
              </a:ext>
            </a:extLst>
          </p:cNvPr>
          <p:cNvGraphicFramePr>
            <a:graphicFrameLocks noGrp="1"/>
          </p:cNvGraphicFramePr>
          <p:nvPr>
            <p:extLst>
              <p:ext uri="{D42A27DB-BD31-4B8C-83A1-F6EECF244321}">
                <p14:modId xmlns:p14="http://schemas.microsoft.com/office/powerpoint/2010/main" val="2096509543"/>
              </p:ext>
            </p:extLst>
          </p:nvPr>
        </p:nvGraphicFramePr>
        <p:xfrm>
          <a:off x="407368" y="2934689"/>
          <a:ext cx="8229600" cy="675441"/>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31435855"/>
                    </a:ext>
                  </a:extLst>
                </a:gridCol>
                <a:gridCol w="1645920">
                  <a:extLst>
                    <a:ext uri="{9D8B030D-6E8A-4147-A177-3AD203B41FA5}">
                      <a16:colId xmlns:a16="http://schemas.microsoft.com/office/drawing/2014/main" val="326934052"/>
                    </a:ext>
                  </a:extLst>
                </a:gridCol>
                <a:gridCol w="1645920">
                  <a:extLst>
                    <a:ext uri="{9D8B030D-6E8A-4147-A177-3AD203B41FA5}">
                      <a16:colId xmlns:a16="http://schemas.microsoft.com/office/drawing/2014/main" val="875630761"/>
                    </a:ext>
                  </a:extLst>
                </a:gridCol>
                <a:gridCol w="1645920">
                  <a:extLst>
                    <a:ext uri="{9D8B030D-6E8A-4147-A177-3AD203B41FA5}">
                      <a16:colId xmlns:a16="http://schemas.microsoft.com/office/drawing/2014/main" val="1605808000"/>
                    </a:ext>
                  </a:extLst>
                </a:gridCol>
                <a:gridCol w="1645920">
                  <a:extLst>
                    <a:ext uri="{9D8B030D-6E8A-4147-A177-3AD203B41FA5}">
                      <a16:colId xmlns:a16="http://schemas.microsoft.com/office/drawing/2014/main" val="3580105851"/>
                    </a:ext>
                  </a:extLst>
                </a:gridCol>
              </a:tblGrid>
              <a:tr h="370681">
                <a:tc>
                  <a:txBody>
                    <a:bodyPr/>
                    <a:lstStyle/>
                    <a:p>
                      <a:r>
                        <a:rPr lang="en-AU" sz="1400" b="0" i="0" dirty="0">
                          <a:latin typeface="Century Gothic" panose="020B0502020202020204" pitchFamily="34" charset="0"/>
                        </a:rPr>
                        <a:t>Classification</a:t>
                      </a:r>
                    </a:p>
                  </a:txBody>
                  <a:tcPr marT="45700" marB="45700"/>
                </a:tc>
                <a:tc>
                  <a:txBody>
                    <a:bodyPr/>
                    <a:lstStyle/>
                    <a:p>
                      <a:pPr algn="ctr"/>
                      <a:r>
                        <a:rPr lang="en-AU" sz="1400" b="0" i="0" dirty="0">
                          <a:latin typeface="Century Gothic" panose="020B0502020202020204" pitchFamily="34" charset="0"/>
                        </a:rPr>
                        <a:t>Overweight</a:t>
                      </a:r>
                    </a:p>
                  </a:txBody>
                  <a:tcPr marT="45700" marB="45700"/>
                </a:tc>
                <a:tc>
                  <a:txBody>
                    <a:bodyPr/>
                    <a:lstStyle/>
                    <a:p>
                      <a:pPr algn="ctr"/>
                      <a:r>
                        <a:rPr lang="en-AU" sz="1400" b="0" i="0">
                          <a:latin typeface="Century Gothic" panose="020B0502020202020204" pitchFamily="34" charset="0"/>
                        </a:rPr>
                        <a:t>Obese Class 1</a:t>
                      </a:r>
                    </a:p>
                  </a:txBody>
                  <a:tcPr marT="45700" marB="45700"/>
                </a:tc>
                <a:tc>
                  <a:txBody>
                    <a:bodyPr/>
                    <a:lstStyle/>
                    <a:p>
                      <a:pPr algn="ctr"/>
                      <a:r>
                        <a:rPr lang="en-AU" sz="1400" b="0" i="0">
                          <a:latin typeface="Century Gothic" panose="020B0502020202020204" pitchFamily="34" charset="0"/>
                        </a:rPr>
                        <a:t>Obese Class 2</a:t>
                      </a:r>
                    </a:p>
                  </a:txBody>
                  <a:tcPr marT="45700" marB="45700"/>
                </a:tc>
                <a:tc>
                  <a:txBody>
                    <a:bodyPr/>
                    <a:lstStyle/>
                    <a:p>
                      <a:pPr algn="ctr"/>
                      <a:r>
                        <a:rPr lang="en-AU" sz="1400" b="0" i="0">
                          <a:latin typeface="Century Gothic" panose="020B0502020202020204" pitchFamily="34" charset="0"/>
                        </a:rPr>
                        <a:t>Obese Class 3</a:t>
                      </a:r>
                    </a:p>
                  </a:txBody>
                  <a:tcPr marT="45700" marB="45700"/>
                </a:tc>
                <a:extLst>
                  <a:ext uri="{0D108BD9-81ED-4DB2-BD59-A6C34878D82A}">
                    <a16:rowId xmlns:a16="http://schemas.microsoft.com/office/drawing/2014/main" val="1691584643"/>
                  </a:ext>
                </a:extLst>
              </a:tr>
              <a:tr h="290146">
                <a:tc>
                  <a:txBody>
                    <a:bodyPr/>
                    <a:lstStyle/>
                    <a:p>
                      <a:pPr algn="r"/>
                      <a:r>
                        <a:rPr lang="en-AU" sz="1400" b="0" i="0" dirty="0">
                          <a:solidFill>
                            <a:srgbClr val="0E3178"/>
                          </a:solidFill>
                          <a:latin typeface="Century Gothic" panose="020B0502020202020204" pitchFamily="34" charset="0"/>
                        </a:rPr>
                        <a:t>BMI</a:t>
                      </a:r>
                    </a:p>
                  </a:txBody>
                  <a:tcPr marT="45700" marB="45700"/>
                </a:tc>
                <a:tc>
                  <a:txBody>
                    <a:bodyPr/>
                    <a:lstStyle/>
                    <a:p>
                      <a:pPr algn="ctr"/>
                      <a:r>
                        <a:rPr lang="en-AU" sz="1400" b="0" i="0" dirty="0">
                          <a:solidFill>
                            <a:srgbClr val="0E3178"/>
                          </a:solidFill>
                          <a:latin typeface="Century Gothic" panose="020B0502020202020204" pitchFamily="34" charset="0"/>
                        </a:rPr>
                        <a:t>25-29.9</a:t>
                      </a:r>
                    </a:p>
                  </a:txBody>
                  <a:tcPr marT="45700" marB="45700"/>
                </a:tc>
                <a:tc>
                  <a:txBody>
                    <a:bodyPr/>
                    <a:lstStyle/>
                    <a:p>
                      <a:pPr algn="ctr"/>
                      <a:r>
                        <a:rPr lang="en-AU" sz="1400" b="0" i="0" dirty="0">
                          <a:solidFill>
                            <a:srgbClr val="0E3178"/>
                          </a:solidFill>
                          <a:latin typeface="Century Gothic" panose="020B0502020202020204" pitchFamily="34" charset="0"/>
                        </a:rPr>
                        <a:t>30-34.9</a:t>
                      </a:r>
                    </a:p>
                  </a:txBody>
                  <a:tcPr marT="45700" marB="45700"/>
                </a:tc>
                <a:tc>
                  <a:txBody>
                    <a:bodyPr/>
                    <a:lstStyle/>
                    <a:p>
                      <a:pPr algn="ctr"/>
                      <a:r>
                        <a:rPr lang="en-AU" sz="1400" b="0" i="0" dirty="0">
                          <a:solidFill>
                            <a:srgbClr val="0E3178"/>
                          </a:solidFill>
                          <a:latin typeface="Century Gothic" panose="020B0502020202020204" pitchFamily="34" charset="0"/>
                        </a:rPr>
                        <a:t>35-39.9</a:t>
                      </a:r>
                    </a:p>
                  </a:txBody>
                  <a:tcPr marT="45700" marB="45700"/>
                </a:tc>
                <a:tc>
                  <a:txBody>
                    <a:bodyPr/>
                    <a:lstStyle/>
                    <a:p>
                      <a:pPr algn="ctr"/>
                      <a:r>
                        <a:rPr lang="en-AU" sz="1400" b="0" i="0" dirty="0">
                          <a:solidFill>
                            <a:srgbClr val="0E3178"/>
                          </a:solidFill>
                          <a:latin typeface="Century Gothic" panose="020B0502020202020204" pitchFamily="34" charset="0"/>
                        </a:rPr>
                        <a:t>≥ 40</a:t>
                      </a:r>
                    </a:p>
                  </a:txBody>
                  <a:tcPr marT="45700" marB="45700"/>
                </a:tc>
                <a:extLst>
                  <a:ext uri="{0D108BD9-81ED-4DB2-BD59-A6C34878D82A}">
                    <a16:rowId xmlns:a16="http://schemas.microsoft.com/office/drawing/2014/main" val="2504726403"/>
                  </a:ext>
                </a:extLst>
              </a:tr>
            </a:tbl>
          </a:graphicData>
        </a:graphic>
      </p:graphicFrame>
      <p:sp>
        <p:nvSpPr>
          <p:cNvPr id="8" name="Title 1">
            <a:extLst>
              <a:ext uri="{FF2B5EF4-FFF2-40B4-BE49-F238E27FC236}">
                <a16:creationId xmlns:a16="http://schemas.microsoft.com/office/drawing/2014/main" id="{61947F18-9BC1-AE10-184E-CC6093B2C7CF}"/>
              </a:ext>
            </a:extLst>
          </p:cNvPr>
          <p:cNvSpPr>
            <a:spLocks noGrp="1"/>
          </p:cNvSpPr>
          <p:nvPr>
            <p:ph type="body" sz="quarter" idx="14"/>
          </p:nvPr>
        </p:nvSpPr>
        <p:spPr>
          <a:xfrm>
            <a:off x="407988" y="579438"/>
            <a:ext cx="9601200" cy="1569660"/>
          </a:xfrm>
        </p:spPr>
        <p:txBody>
          <a:bodyPr/>
          <a:lstStyle/>
          <a:p>
            <a:pPr>
              <a:defRPr/>
            </a:pPr>
            <a:r>
              <a:rPr lang="en-US" sz="2400" dirty="0">
                <a:latin typeface="Century Gothic" panose="020B0502020202020204" pitchFamily="34" charset="0"/>
              </a:rPr>
              <a:t>MMH FRANZCOG</a:t>
            </a:r>
            <a:r>
              <a:rPr lang="en-AU" sz="2400" dirty="0">
                <a:latin typeface="Century Gothic" panose="020B0502020202020204" pitchFamily="34" charset="0"/>
              </a:rPr>
              <a:t> Yanyan </a:t>
            </a:r>
            <a:r>
              <a:rPr lang="en-AU" sz="2400" dirty="0" err="1">
                <a:latin typeface="Century Gothic" panose="020B0502020202020204" pitchFamily="34" charset="0"/>
              </a:rPr>
              <a:t>Tijoe</a:t>
            </a:r>
            <a:r>
              <a:rPr lang="en-US" sz="2400" dirty="0">
                <a:latin typeface="Century Gothic" panose="020B0502020202020204" pitchFamily="34" charset="0"/>
              </a:rPr>
              <a:t>: Let’s revisit</a:t>
            </a:r>
            <a:br>
              <a:rPr lang="en-US" sz="2400" dirty="0">
                <a:latin typeface="Century Gothic" panose="020B0502020202020204" pitchFamily="34" charset="0"/>
              </a:rPr>
            </a:br>
            <a:br>
              <a:rPr lang="en-US" sz="3200" dirty="0">
                <a:latin typeface="Century Gothic" panose="020B0502020202020204" pitchFamily="34" charset="0"/>
              </a:rPr>
            </a:br>
            <a:br>
              <a:rPr lang="en-AU" sz="3200" dirty="0">
                <a:latin typeface="Century Gothic" panose="020B0502020202020204" pitchFamily="34" charset="0"/>
              </a:rPr>
            </a:br>
            <a:endParaRPr lang="en-AU" sz="3200" dirty="0">
              <a:solidFill>
                <a:srgbClr val="FF0000"/>
              </a:solidFill>
              <a:latin typeface="Century Gothic" panose="020B0502020202020204" pitchFamily="34" charset="0"/>
            </a:endParaRPr>
          </a:p>
        </p:txBody>
      </p:sp>
      <p:sp>
        <p:nvSpPr>
          <p:cNvPr id="10" name="Content Placeholder 1">
            <a:extLst>
              <a:ext uri="{FF2B5EF4-FFF2-40B4-BE49-F238E27FC236}">
                <a16:creationId xmlns:a16="http://schemas.microsoft.com/office/drawing/2014/main" id="{813B059F-05E1-6325-60D9-85C573EFB5F4}"/>
              </a:ext>
            </a:extLst>
          </p:cNvPr>
          <p:cNvSpPr txBox="1">
            <a:spLocks/>
          </p:cNvSpPr>
          <p:nvPr/>
        </p:nvSpPr>
        <p:spPr>
          <a:xfrm>
            <a:off x="407701" y="3981130"/>
            <a:ext cx="11376311" cy="2327597"/>
          </a:xfrm>
          <a:prstGeom prst="rect">
            <a:avLst/>
          </a:prstGeom>
        </p:spPr>
        <p:txBody>
          <a:bodyPr vert="horz" lIns="0" tIns="0" rIns="0" bIns="0" numCol="2" spcCol="270000" rtlCol="0">
            <a:normAutofit/>
          </a:bodyPr>
          <a:lstStyle>
            <a:lvl1pPr marL="0" indent="0" algn="l" defTabSz="914400" rtl="0" eaLnBrk="1" latinLnBrk="0" hangingPunct="1">
              <a:spcBef>
                <a:spcPts val="300"/>
              </a:spcBef>
              <a:spcAft>
                <a:spcPts val="300"/>
              </a:spcAft>
              <a:buClr>
                <a:schemeClr val="tx1"/>
              </a:buClr>
              <a:buFont typeface="Arial" pitchFamily="34" charset="0"/>
              <a:buNone/>
              <a:defRPr sz="1400" kern="1200">
                <a:solidFill>
                  <a:srgbClr val="0E3178"/>
                </a:solidFill>
                <a:latin typeface="+mn-lt"/>
                <a:ea typeface="+mn-ea"/>
                <a:cs typeface="+mn-cs"/>
              </a:defRPr>
            </a:lvl1pPr>
            <a:lvl2pPr marL="266700" indent="-266700" algn="l" defTabSz="914400" rtl="0" eaLnBrk="1" latinLnBrk="0" hangingPunct="1">
              <a:spcBef>
                <a:spcPts val="300"/>
              </a:spcBef>
              <a:spcAft>
                <a:spcPts val="300"/>
              </a:spcAft>
              <a:buClr>
                <a:srgbClr val="0E3178"/>
              </a:buClr>
              <a:buFont typeface="Arial" panose="020B0604020202020204" pitchFamily="34" charset="0"/>
              <a:buChar char="•"/>
              <a:defRPr sz="1400" kern="1200">
                <a:solidFill>
                  <a:srgbClr val="0E3178"/>
                </a:solidFill>
                <a:latin typeface="+mn-lt"/>
                <a:ea typeface="+mn-ea"/>
                <a:cs typeface="+mn-cs"/>
              </a:defRPr>
            </a:lvl2pPr>
            <a:lvl3pPr marL="534988" indent="-268288" algn="l" defTabSz="914400" rtl="0" eaLnBrk="1" latinLnBrk="0" hangingPunct="1">
              <a:spcBef>
                <a:spcPts val="300"/>
              </a:spcBef>
              <a:spcAft>
                <a:spcPts val="300"/>
              </a:spcAft>
              <a:buClr>
                <a:srgbClr val="0E3178"/>
              </a:buClr>
              <a:buFont typeface="Arial Rounded MT"/>
              <a:buChar char="–"/>
              <a:defRPr sz="1400" kern="1200">
                <a:solidFill>
                  <a:srgbClr val="0E3178"/>
                </a:solidFill>
                <a:latin typeface="+mn-lt"/>
                <a:ea typeface="+mn-ea"/>
                <a:cs typeface="+mn-cs"/>
              </a:defRPr>
            </a:lvl3pPr>
            <a:lvl4pPr marL="801688" indent="-266700" algn="l" defTabSz="914400" rtl="0" eaLnBrk="1" latinLnBrk="0" hangingPunct="1">
              <a:spcBef>
                <a:spcPts val="300"/>
              </a:spcBef>
              <a:spcAft>
                <a:spcPts val="300"/>
              </a:spcAft>
              <a:buClr>
                <a:srgbClr val="0E3178"/>
              </a:buClr>
              <a:buFont typeface="Arial" panose="020B0604020202020204" pitchFamily="34" charset="0"/>
              <a:buChar char="•"/>
              <a:defRPr lang="en-US" sz="1400" kern="1200" baseline="0">
                <a:solidFill>
                  <a:srgbClr val="0E3178"/>
                </a:solidFill>
                <a:latin typeface="+mn-lt"/>
                <a:ea typeface="+mn-ea"/>
                <a:cs typeface="+mn-cs"/>
              </a:defRPr>
            </a:lvl4pPr>
            <a:lvl5pPr marL="0" indent="0" algn="l" defTabSz="914400" rtl="0" eaLnBrk="1" latinLnBrk="0" hangingPunct="1">
              <a:spcBef>
                <a:spcPts val="1200"/>
              </a:spcBef>
              <a:spcAft>
                <a:spcPts val="600"/>
              </a:spcAft>
              <a:buFont typeface="Arial" pitchFamily="34" charset="0"/>
              <a:buNone/>
              <a:defRPr sz="2000" b="1" kern="1200" baseline="0">
                <a:solidFill>
                  <a:srgbClr val="DA7FAB"/>
                </a:solidFill>
                <a:latin typeface="+mn-lt"/>
                <a:ea typeface="+mn-ea"/>
                <a:cs typeface="+mn-cs"/>
              </a:defRPr>
            </a:lvl5pPr>
            <a:lvl6pPr marL="0" indent="0" algn="l" defTabSz="914400" rtl="0" eaLnBrk="1" latinLnBrk="0" hangingPunct="1">
              <a:spcBef>
                <a:spcPts val="600"/>
              </a:spcBef>
              <a:spcAft>
                <a:spcPts val="600"/>
              </a:spcAft>
              <a:buFont typeface="Arial" pitchFamily="34" charset="0"/>
              <a:buNone/>
              <a:defRPr sz="1600" b="1" kern="1200">
                <a:solidFill>
                  <a:srgbClr val="9697CB"/>
                </a:solidFill>
                <a:latin typeface="+mn-lt"/>
                <a:ea typeface="+mn-ea"/>
                <a:cs typeface="+mn-cs"/>
              </a:defRPr>
            </a:lvl6pPr>
            <a:lvl7pPr marL="266700" indent="-266700" algn="l" defTabSz="914400" rtl="0" eaLnBrk="1" latinLnBrk="0" hangingPunct="1">
              <a:spcBef>
                <a:spcPts val="300"/>
              </a:spcBef>
              <a:spcAft>
                <a:spcPts val="300"/>
              </a:spcAft>
              <a:buClr>
                <a:srgbClr val="0E3178"/>
              </a:buClr>
              <a:buFont typeface="+mj-lt"/>
              <a:buAutoNum type="arabicPeriod"/>
              <a:defRPr sz="1400" kern="1200">
                <a:solidFill>
                  <a:srgbClr val="0E3178"/>
                </a:solidFill>
                <a:latin typeface="+mn-lt"/>
                <a:ea typeface="+mn-ea"/>
                <a:cs typeface="+mn-cs"/>
              </a:defRPr>
            </a:lvl7pPr>
            <a:lvl8pPr marL="534988" indent="-268288" algn="l" defTabSz="914400" rtl="0" eaLnBrk="1" latinLnBrk="0" hangingPunct="1">
              <a:spcBef>
                <a:spcPts val="300"/>
              </a:spcBef>
              <a:spcAft>
                <a:spcPts val="300"/>
              </a:spcAft>
              <a:buClr>
                <a:srgbClr val="0E3178"/>
              </a:buClr>
              <a:buFont typeface="+mj-lt"/>
              <a:buAutoNum type="alphaLcPeriod"/>
              <a:defRPr sz="1400" kern="1200">
                <a:solidFill>
                  <a:srgbClr val="0E3178"/>
                </a:solidFill>
                <a:latin typeface="+mn-lt"/>
                <a:ea typeface="+mn-ea"/>
                <a:cs typeface="+mn-cs"/>
              </a:defRPr>
            </a:lvl8pPr>
            <a:lvl9pPr marL="0" indent="0" algn="l" defTabSz="914400" rtl="0" eaLnBrk="1" latinLnBrk="0" hangingPunct="1">
              <a:spcBef>
                <a:spcPts val="600"/>
              </a:spcBef>
              <a:spcAft>
                <a:spcPts val="600"/>
              </a:spcAft>
              <a:buFont typeface="Arial" pitchFamily="34" charset="0"/>
              <a:buNone/>
              <a:defRPr sz="1600" kern="1200">
                <a:solidFill>
                  <a:srgbClr val="0E3178"/>
                </a:solidFill>
                <a:latin typeface="+mn-lt"/>
                <a:ea typeface="+mn-ea"/>
                <a:cs typeface="+mn-cs"/>
              </a:defRPr>
            </a:lvl9pPr>
          </a:lstStyle>
          <a:p>
            <a:pPr marL="285750" indent="-285750">
              <a:buClr>
                <a:srgbClr val="0E3178"/>
              </a:buClr>
              <a:buFont typeface="Arial" panose="020B0604020202020204" pitchFamily="34" charset="0"/>
              <a:buChar char="•"/>
            </a:pPr>
            <a:r>
              <a:rPr lang="en-US" dirty="0">
                <a:latin typeface="Century Gothic" panose="020B0502020202020204" pitchFamily="34" charset="0"/>
              </a:rPr>
              <a:t>At least 1/2 of antenatal patients at MMH are overweight or obese</a:t>
            </a:r>
          </a:p>
          <a:p>
            <a:pPr marL="285750" indent="-285750">
              <a:buClr>
                <a:srgbClr val="0E3178"/>
              </a:buClr>
              <a:buFont typeface="Arial" panose="020B0604020202020204" pitchFamily="34" charset="0"/>
              <a:buChar char="•"/>
            </a:pPr>
            <a:r>
              <a:rPr lang="en-US" dirty="0">
                <a:latin typeface="Century Gothic" panose="020B0502020202020204" pitchFamily="34" charset="0"/>
              </a:rPr>
              <a:t>BMI &gt;/= to 35 is considered to represent significantly increased risks for pregnancy, birth and postpartum</a:t>
            </a:r>
          </a:p>
          <a:p>
            <a:endParaRPr lang="en-AU" dirty="0"/>
          </a:p>
        </p:txBody>
      </p:sp>
    </p:spTree>
    <p:extLst>
      <p:ext uri="{BB962C8B-B14F-4D97-AF65-F5344CB8AC3E}">
        <p14:creationId xmlns:p14="http://schemas.microsoft.com/office/powerpoint/2010/main" val="2744707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C174DF-3090-BE31-4EBE-FFDC859B1403}"/>
              </a:ext>
            </a:extLst>
          </p:cNvPr>
          <p:cNvSpPr>
            <a:spLocks noGrp="1"/>
          </p:cNvSpPr>
          <p:nvPr>
            <p:ph type="title"/>
          </p:nvPr>
        </p:nvSpPr>
        <p:spPr>
          <a:xfrm>
            <a:off x="407368" y="980728"/>
            <a:ext cx="9601065" cy="1046440"/>
          </a:xfrm>
        </p:spPr>
        <p:txBody>
          <a:bodyPr/>
          <a:lstStyle/>
          <a:p>
            <a:r>
              <a:rPr lang="en-US" sz="4000" dirty="0">
                <a:latin typeface="Century Gothic" panose="020B0502020202020204" pitchFamily="34" charset="0"/>
              </a:rPr>
              <a:t>BMI of Australia’s birthing population, by state</a:t>
            </a:r>
            <a:endParaRPr lang="en-AU" dirty="0"/>
          </a:p>
        </p:txBody>
      </p:sp>
      <p:sp>
        <p:nvSpPr>
          <p:cNvPr id="5" name="Slide Number Placeholder 4">
            <a:extLst>
              <a:ext uri="{FF2B5EF4-FFF2-40B4-BE49-F238E27FC236}">
                <a16:creationId xmlns:a16="http://schemas.microsoft.com/office/drawing/2014/main" id="{AF618631-22BD-F33F-83CC-A69FCE5C89E2}"/>
              </a:ext>
            </a:extLst>
          </p:cNvPr>
          <p:cNvSpPr>
            <a:spLocks noGrp="1"/>
          </p:cNvSpPr>
          <p:nvPr>
            <p:ph type="sldNum" sz="quarter" idx="16"/>
          </p:nvPr>
        </p:nvSpPr>
        <p:spPr/>
        <p:txBody>
          <a:bodyPr/>
          <a:lstStyle/>
          <a:p>
            <a:fld id="{E917DE0E-AFB1-41FD-BC35-27DB61CA125F}" type="slidenum">
              <a:rPr lang="en-AU" smtClean="0"/>
              <a:pPr/>
              <a:t>90</a:t>
            </a:fld>
            <a:endParaRPr lang="en-AU"/>
          </a:p>
        </p:txBody>
      </p:sp>
      <p:pic>
        <p:nvPicPr>
          <p:cNvPr id="7" name="Content Placeholder 3">
            <a:extLst>
              <a:ext uri="{FF2B5EF4-FFF2-40B4-BE49-F238E27FC236}">
                <a16:creationId xmlns:a16="http://schemas.microsoft.com/office/drawing/2014/main" id="{E7F31C25-CBB6-E42A-7510-F2D8868D8D42}"/>
              </a:ext>
            </a:extLst>
          </p:cNvPr>
          <p:cNvPicPr>
            <a:picLocks noChangeAspect="1"/>
          </p:cNvPicPr>
          <p:nvPr/>
        </p:nvPicPr>
        <p:blipFill>
          <a:blip r:embed="rId2"/>
          <a:stretch>
            <a:fillRect/>
          </a:stretch>
        </p:blipFill>
        <p:spPr>
          <a:xfrm>
            <a:off x="3143671" y="1988840"/>
            <a:ext cx="5500891" cy="4411216"/>
          </a:xfrm>
          <a:prstGeom prst="rect">
            <a:avLst/>
          </a:prstGeom>
          <a:noFill/>
        </p:spPr>
      </p:pic>
    </p:spTree>
    <p:extLst>
      <p:ext uri="{BB962C8B-B14F-4D97-AF65-F5344CB8AC3E}">
        <p14:creationId xmlns:p14="http://schemas.microsoft.com/office/powerpoint/2010/main" val="1442419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8D9D577-759C-3726-8FF3-87F18EE57A90}"/>
              </a:ext>
            </a:extLst>
          </p:cNvPr>
          <p:cNvSpPr>
            <a:spLocks noGrp="1"/>
          </p:cNvSpPr>
          <p:nvPr>
            <p:ph type="sldNum" sz="quarter" idx="16"/>
          </p:nvPr>
        </p:nvSpPr>
        <p:spPr/>
        <p:txBody>
          <a:bodyPr/>
          <a:lstStyle/>
          <a:p>
            <a:fld id="{E917DE0E-AFB1-41FD-BC35-27DB61CA125F}" type="slidenum">
              <a:rPr lang="en-AU" smtClean="0"/>
              <a:pPr/>
              <a:t>91</a:t>
            </a:fld>
            <a:endParaRPr lang="en-AU"/>
          </a:p>
        </p:txBody>
      </p:sp>
      <p:sp>
        <p:nvSpPr>
          <p:cNvPr id="7" name="Title 1">
            <a:extLst>
              <a:ext uri="{FF2B5EF4-FFF2-40B4-BE49-F238E27FC236}">
                <a16:creationId xmlns:a16="http://schemas.microsoft.com/office/drawing/2014/main" id="{2BB6616A-6BE8-5BFE-9FCB-EDF5DA3AB127}"/>
              </a:ext>
            </a:extLst>
          </p:cNvPr>
          <p:cNvSpPr>
            <a:spLocks noGrp="1"/>
          </p:cNvSpPr>
          <p:nvPr>
            <p:ph type="title"/>
          </p:nvPr>
        </p:nvSpPr>
        <p:spPr>
          <a:xfrm>
            <a:off x="407368" y="980728"/>
            <a:ext cx="9601200" cy="496888"/>
          </a:xfrm>
        </p:spPr>
        <p:txBody>
          <a:bodyPr/>
          <a:lstStyle/>
          <a:p>
            <a:r>
              <a:rPr lang="en-US" dirty="0"/>
              <a:t>Overweight (BMI 25-29.9) rates in the birthing population, by state, 2016-2022</a:t>
            </a:r>
          </a:p>
        </p:txBody>
      </p:sp>
      <p:pic>
        <p:nvPicPr>
          <p:cNvPr id="9" name="Picture 8">
            <a:extLst>
              <a:ext uri="{FF2B5EF4-FFF2-40B4-BE49-F238E27FC236}">
                <a16:creationId xmlns:a16="http://schemas.microsoft.com/office/drawing/2014/main" id="{E15AD5C0-C69F-933E-038C-16A6D66F65A5}"/>
              </a:ext>
            </a:extLst>
          </p:cNvPr>
          <p:cNvPicPr>
            <a:picLocks noChangeAspect="1"/>
          </p:cNvPicPr>
          <p:nvPr/>
        </p:nvPicPr>
        <p:blipFill>
          <a:blip r:embed="rId2"/>
          <a:stretch>
            <a:fillRect/>
          </a:stretch>
        </p:blipFill>
        <p:spPr>
          <a:xfrm>
            <a:off x="407368" y="2060848"/>
            <a:ext cx="5756986" cy="4355524"/>
          </a:xfrm>
          <a:prstGeom prst="rect">
            <a:avLst/>
          </a:prstGeom>
        </p:spPr>
      </p:pic>
    </p:spTree>
    <p:extLst>
      <p:ext uri="{BB962C8B-B14F-4D97-AF65-F5344CB8AC3E}">
        <p14:creationId xmlns:p14="http://schemas.microsoft.com/office/powerpoint/2010/main" val="1525503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9AB3B57-2857-BB19-EB50-38F6D2628C7E}"/>
              </a:ext>
            </a:extLst>
          </p:cNvPr>
          <p:cNvSpPr>
            <a:spLocks noGrp="1"/>
          </p:cNvSpPr>
          <p:nvPr>
            <p:ph type="title"/>
          </p:nvPr>
        </p:nvSpPr>
        <p:spPr>
          <a:xfrm>
            <a:off x="767408" y="692696"/>
            <a:ext cx="9601065" cy="994118"/>
          </a:xfrm>
        </p:spPr>
        <p:txBody>
          <a:bodyPr/>
          <a:lstStyle/>
          <a:p>
            <a:r>
              <a:rPr lang="en-US" dirty="0"/>
              <a:t>Obesity (BMI &gt;/= 30) rates in the birthing population, by state, 2016-2022</a:t>
            </a:r>
            <a:endParaRPr lang="en-AU" dirty="0"/>
          </a:p>
        </p:txBody>
      </p:sp>
      <p:sp>
        <p:nvSpPr>
          <p:cNvPr id="5" name="Slide Number Placeholder 4">
            <a:extLst>
              <a:ext uri="{FF2B5EF4-FFF2-40B4-BE49-F238E27FC236}">
                <a16:creationId xmlns:a16="http://schemas.microsoft.com/office/drawing/2014/main" id="{7DC10050-3105-189D-26C3-DA48F7E986D0}"/>
              </a:ext>
            </a:extLst>
          </p:cNvPr>
          <p:cNvSpPr>
            <a:spLocks noGrp="1"/>
          </p:cNvSpPr>
          <p:nvPr>
            <p:ph type="sldNum" sz="quarter" idx="16"/>
          </p:nvPr>
        </p:nvSpPr>
        <p:spPr/>
        <p:txBody>
          <a:bodyPr/>
          <a:lstStyle/>
          <a:p>
            <a:fld id="{E917DE0E-AFB1-41FD-BC35-27DB61CA125F}" type="slidenum">
              <a:rPr lang="en-AU" smtClean="0"/>
              <a:pPr/>
              <a:t>92</a:t>
            </a:fld>
            <a:endParaRPr lang="en-AU"/>
          </a:p>
        </p:txBody>
      </p:sp>
      <p:pic>
        <p:nvPicPr>
          <p:cNvPr id="8" name="Picture 7">
            <a:extLst>
              <a:ext uri="{FF2B5EF4-FFF2-40B4-BE49-F238E27FC236}">
                <a16:creationId xmlns:a16="http://schemas.microsoft.com/office/drawing/2014/main" id="{CC8C1C3D-D007-342F-F060-6C9E63141E6E}"/>
              </a:ext>
            </a:extLst>
          </p:cNvPr>
          <p:cNvPicPr>
            <a:picLocks noChangeAspect="1"/>
          </p:cNvPicPr>
          <p:nvPr/>
        </p:nvPicPr>
        <p:blipFill>
          <a:blip r:embed="rId2"/>
          <a:stretch>
            <a:fillRect/>
          </a:stretch>
        </p:blipFill>
        <p:spPr>
          <a:xfrm>
            <a:off x="695400" y="1702899"/>
            <a:ext cx="6341755" cy="4797939"/>
          </a:xfrm>
          <a:prstGeom prst="rect">
            <a:avLst/>
          </a:prstGeom>
        </p:spPr>
      </p:pic>
    </p:spTree>
    <p:extLst>
      <p:ext uri="{BB962C8B-B14F-4D97-AF65-F5344CB8AC3E}">
        <p14:creationId xmlns:p14="http://schemas.microsoft.com/office/powerpoint/2010/main" val="3551499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69289A9-D77F-B4F8-81A6-84BDB04BEB1E}"/>
              </a:ext>
            </a:extLst>
          </p:cNvPr>
          <p:cNvSpPr>
            <a:spLocks noGrp="1"/>
          </p:cNvSpPr>
          <p:nvPr>
            <p:ph sz="quarter" idx="11"/>
          </p:nvPr>
        </p:nvSpPr>
        <p:spPr>
          <a:xfrm>
            <a:off x="407368" y="2390478"/>
            <a:ext cx="11376311" cy="3887787"/>
          </a:xfrm>
        </p:spPr>
        <p:txBody>
          <a:bodyPr/>
          <a:lstStyle/>
          <a:p>
            <a:r>
              <a:rPr lang="en-AU" dirty="0">
                <a:latin typeface="Century Gothic" panose="020B0502020202020204" pitchFamily="34" charset="0"/>
              </a:rPr>
              <a:t>It is recommended that all women are weighed each visit</a:t>
            </a:r>
          </a:p>
          <a:p>
            <a:r>
              <a:rPr lang="en-AU" dirty="0">
                <a:latin typeface="Century Gothic" panose="020B0502020202020204" pitchFamily="34" charset="0"/>
              </a:rPr>
              <a:t>Advise women of their target weight gain (see page 6 </a:t>
            </a:r>
            <a:r>
              <a:rPr lang="en-AU" dirty="0">
                <a:latin typeface="Century Gothic" panose="020B0502020202020204" pitchFamily="34" charset="0"/>
                <a:hlinkClick r:id="rId2"/>
              </a:rPr>
              <a:t>PHR</a:t>
            </a:r>
            <a:r>
              <a:rPr lang="en-AU" dirty="0">
                <a:latin typeface="Century Gothic" panose="020B0502020202020204" pitchFamily="34" charset="0"/>
              </a:rPr>
              <a:t>) or use the MMH weight tracker or </a:t>
            </a:r>
            <a:r>
              <a:rPr lang="en-AU" dirty="0">
                <a:latin typeface="Century Gothic" panose="020B0502020202020204" pitchFamily="34" charset="0"/>
                <a:hlinkClick r:id="rId3"/>
              </a:rPr>
              <a:t>online</a:t>
            </a:r>
            <a:r>
              <a:rPr lang="en-AU" dirty="0">
                <a:latin typeface="Century Gothic" panose="020B0502020202020204" pitchFamily="34" charset="0"/>
              </a:rPr>
              <a:t> weight gain tracker</a:t>
            </a:r>
          </a:p>
          <a:p>
            <a:endParaRPr lang="en-AU" dirty="0"/>
          </a:p>
        </p:txBody>
      </p:sp>
      <p:sp>
        <p:nvSpPr>
          <p:cNvPr id="3" name="Title 2">
            <a:extLst>
              <a:ext uri="{FF2B5EF4-FFF2-40B4-BE49-F238E27FC236}">
                <a16:creationId xmlns:a16="http://schemas.microsoft.com/office/drawing/2014/main" id="{390E36DB-1885-0F4F-AC9B-6D8DD1995C54}"/>
              </a:ext>
            </a:extLst>
          </p:cNvPr>
          <p:cNvSpPr>
            <a:spLocks noGrp="1"/>
          </p:cNvSpPr>
          <p:nvPr>
            <p:ph type="title"/>
          </p:nvPr>
        </p:nvSpPr>
        <p:spPr>
          <a:xfrm>
            <a:off x="399492" y="1467561"/>
            <a:ext cx="9601065" cy="470898"/>
          </a:xfrm>
        </p:spPr>
        <p:txBody>
          <a:bodyPr/>
          <a:lstStyle/>
          <a:p>
            <a:r>
              <a:rPr lang="en-AU" sz="3600" dirty="0">
                <a:latin typeface="Century Gothic" panose="020B0502020202020204" pitchFamily="34" charset="0"/>
              </a:rPr>
              <a:t>Obesity in pregnancy</a:t>
            </a:r>
            <a:endParaRPr lang="en-AU" dirty="0"/>
          </a:p>
        </p:txBody>
      </p:sp>
      <p:sp>
        <p:nvSpPr>
          <p:cNvPr id="5" name="Slide Number Placeholder 4">
            <a:extLst>
              <a:ext uri="{FF2B5EF4-FFF2-40B4-BE49-F238E27FC236}">
                <a16:creationId xmlns:a16="http://schemas.microsoft.com/office/drawing/2014/main" id="{BAB58A69-1DD9-8D3C-E39E-C324FAA28C32}"/>
              </a:ext>
            </a:extLst>
          </p:cNvPr>
          <p:cNvSpPr>
            <a:spLocks noGrp="1"/>
          </p:cNvSpPr>
          <p:nvPr>
            <p:ph type="sldNum" sz="quarter" idx="16"/>
          </p:nvPr>
        </p:nvSpPr>
        <p:spPr/>
        <p:txBody>
          <a:bodyPr/>
          <a:lstStyle/>
          <a:p>
            <a:fld id="{E917DE0E-AFB1-41FD-BC35-27DB61CA125F}" type="slidenum">
              <a:rPr lang="en-AU" smtClean="0"/>
              <a:pPr/>
              <a:t>93</a:t>
            </a:fld>
            <a:endParaRPr lang="en-AU"/>
          </a:p>
        </p:txBody>
      </p:sp>
      <p:pic>
        <p:nvPicPr>
          <p:cNvPr id="8" name="Picture 7">
            <a:extLst>
              <a:ext uri="{FF2B5EF4-FFF2-40B4-BE49-F238E27FC236}">
                <a16:creationId xmlns:a16="http://schemas.microsoft.com/office/drawing/2014/main" id="{F9A9B3B3-545B-B322-0C3C-FB36132F5A24}"/>
              </a:ext>
            </a:extLst>
          </p:cNvPr>
          <p:cNvPicPr>
            <a:picLocks noChangeAspect="1"/>
          </p:cNvPicPr>
          <p:nvPr/>
        </p:nvPicPr>
        <p:blipFill>
          <a:blip r:embed="rId4"/>
          <a:stretch>
            <a:fillRect/>
          </a:stretch>
        </p:blipFill>
        <p:spPr>
          <a:xfrm>
            <a:off x="8040216" y="1726548"/>
            <a:ext cx="1782068" cy="1705537"/>
          </a:xfrm>
          <a:prstGeom prst="rect">
            <a:avLst/>
          </a:prstGeom>
        </p:spPr>
      </p:pic>
      <p:pic>
        <p:nvPicPr>
          <p:cNvPr id="10" name="Picture 9">
            <a:extLst>
              <a:ext uri="{FF2B5EF4-FFF2-40B4-BE49-F238E27FC236}">
                <a16:creationId xmlns:a16="http://schemas.microsoft.com/office/drawing/2014/main" id="{FDFD2C2A-7E3D-0A2D-0879-02DFF4DB5D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3352" y="3610964"/>
            <a:ext cx="7431406" cy="1979833"/>
          </a:xfrm>
          <a:prstGeom prst="rect">
            <a:avLst/>
          </a:prstGeom>
        </p:spPr>
      </p:pic>
    </p:spTree>
    <p:extLst>
      <p:ext uri="{BB962C8B-B14F-4D97-AF65-F5344CB8AC3E}">
        <p14:creationId xmlns:p14="http://schemas.microsoft.com/office/powerpoint/2010/main" val="1776884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B41E01F-765F-8682-1CC3-3B084A2F1D88}"/>
              </a:ext>
            </a:extLst>
          </p:cNvPr>
          <p:cNvSpPr>
            <a:spLocks noGrp="1"/>
          </p:cNvSpPr>
          <p:nvPr>
            <p:ph sz="quarter" idx="11"/>
          </p:nvPr>
        </p:nvSpPr>
        <p:spPr>
          <a:xfrm>
            <a:off x="407368" y="2221813"/>
            <a:ext cx="11376311" cy="3887787"/>
          </a:xfrm>
        </p:spPr>
        <p:txBody>
          <a:bodyPr>
            <a:normAutofit fontScale="92500" lnSpcReduction="20000"/>
          </a:bodyPr>
          <a:lstStyle/>
          <a:p>
            <a:pPr>
              <a:lnSpc>
                <a:spcPct val="110000"/>
              </a:lnSpc>
              <a:spcAft>
                <a:spcPts val="600"/>
              </a:spcAft>
            </a:pPr>
            <a:r>
              <a:rPr lang="en-AU" sz="1500" dirty="0">
                <a:cs typeface="Calibri" panose="020F0502020204030204" pitchFamily="34" charset="0"/>
              </a:rPr>
              <a:t>For women with a BMI &gt;/= 30:</a:t>
            </a:r>
          </a:p>
          <a:p>
            <a:pPr>
              <a:lnSpc>
                <a:spcPct val="110000"/>
              </a:lnSpc>
              <a:spcAft>
                <a:spcPts val="600"/>
              </a:spcAft>
              <a:buClr>
                <a:srgbClr val="0E3178"/>
              </a:buClr>
              <a:buFont typeface="Wingdings" pitchFamily="2" charset="2"/>
              <a:buChar char="Ø"/>
            </a:pPr>
            <a:r>
              <a:rPr lang="en-AU" sz="1500" dirty="0">
                <a:cs typeface="Calibri" panose="020F0502020204030204" pitchFamily="34" charset="0"/>
              </a:rPr>
              <a:t>Routine scheduled bloods are recommended plus E/LFT, HbA1c (or early OGTT if k&gt;12), and urine protein/creatinine ratio. </a:t>
            </a:r>
          </a:p>
          <a:p>
            <a:pPr>
              <a:lnSpc>
                <a:spcPct val="110000"/>
              </a:lnSpc>
              <a:spcAft>
                <a:spcPts val="600"/>
              </a:spcAft>
              <a:buClr>
                <a:srgbClr val="0E3178"/>
              </a:buClr>
              <a:buFont typeface="Wingdings" pitchFamily="2" charset="2"/>
              <a:buChar char="Ø"/>
            </a:pPr>
            <a:r>
              <a:rPr lang="en-AU" sz="1500" dirty="0">
                <a:cs typeface="Calibri" panose="020F0502020204030204" pitchFamily="34" charset="0"/>
              </a:rPr>
              <a:t>Advise women to take 5 mg of Folate daily preconception and in the first trimester as they have a higher risk of neural tube defects.</a:t>
            </a:r>
          </a:p>
          <a:p>
            <a:pPr marL="298450" lvl="1" indent="-298450">
              <a:buNone/>
            </a:pPr>
            <a:r>
              <a:rPr lang="en-AU" sz="1500" b="1" dirty="0">
                <a:latin typeface="Century Gothic" panose="020B0502020202020204" pitchFamily="34" charset="0"/>
              </a:rPr>
              <a:t>Consider the following if obese with additional risk factors for:</a:t>
            </a:r>
          </a:p>
          <a:p>
            <a:pPr marL="319088" lvl="2" indent="0">
              <a:buFont typeface="Wingdings" pitchFamily="2" charset="2"/>
              <a:buChar char="Ø"/>
            </a:pPr>
            <a:r>
              <a:rPr lang="en-AU" sz="1500" dirty="0">
                <a:latin typeface="Century Gothic" panose="020B0502020202020204" pitchFamily="34" charset="0"/>
              </a:rPr>
              <a:t>Hypertension - Low dose aspirin 150 mg/day, </a:t>
            </a:r>
          </a:p>
          <a:p>
            <a:pPr marL="319088" lvl="2" indent="0">
              <a:buFont typeface="Wingdings" pitchFamily="2" charset="2"/>
              <a:buChar char="Ø"/>
            </a:pPr>
            <a:r>
              <a:rPr lang="en-AU" sz="1500" dirty="0">
                <a:latin typeface="Century Gothic" panose="020B0502020202020204" pitchFamily="34" charset="0"/>
              </a:rPr>
              <a:t>DVT - Antenatal thromboprophylaxis</a:t>
            </a:r>
            <a:endParaRPr lang="en-AU" sz="1500" dirty="0">
              <a:cs typeface="Calibri" panose="020F0502020204030204" pitchFamily="34" charset="0"/>
            </a:endParaRPr>
          </a:p>
          <a:p>
            <a:pPr>
              <a:lnSpc>
                <a:spcPct val="110000"/>
              </a:lnSpc>
              <a:spcAft>
                <a:spcPts val="600"/>
              </a:spcAft>
              <a:buClr>
                <a:srgbClr val="0E3178"/>
              </a:buClr>
              <a:buFont typeface="Wingdings" pitchFamily="2" charset="2"/>
              <a:buChar char="Ø"/>
            </a:pPr>
            <a:r>
              <a:rPr lang="en-AU" sz="1500" dirty="0">
                <a:cs typeface="Calibri" panose="020F0502020204030204" pitchFamily="34" charset="0"/>
              </a:rPr>
              <a:t>Advise the hospital so they can organise appropriate internal referrals, </a:t>
            </a:r>
            <a:r>
              <a:rPr lang="en-AU" sz="1500" dirty="0" err="1">
                <a:cs typeface="Calibri" panose="020F0502020204030204" pitchFamily="34" charset="0"/>
              </a:rPr>
              <a:t>eg</a:t>
            </a:r>
            <a:r>
              <a:rPr lang="en-AU" sz="1500" dirty="0">
                <a:cs typeface="Calibri" panose="020F0502020204030204" pitchFamily="34" charset="0"/>
              </a:rPr>
              <a:t>: anaesthetist; consider suitability for a modified model of care.</a:t>
            </a:r>
          </a:p>
          <a:p>
            <a:pPr>
              <a:lnSpc>
                <a:spcPct val="110000"/>
              </a:lnSpc>
              <a:spcAft>
                <a:spcPts val="600"/>
              </a:spcAft>
              <a:buClr>
                <a:srgbClr val="0E3178"/>
              </a:buClr>
              <a:buFont typeface="Wingdings" pitchFamily="2" charset="2"/>
              <a:buChar char="Ø"/>
            </a:pPr>
            <a:r>
              <a:rPr lang="en-AU" sz="1500" dirty="0">
                <a:cs typeface="Calibri" panose="020F0502020204030204" pitchFamily="34" charset="0"/>
              </a:rPr>
              <a:t>BMI 40 + seen at k14, with Obstetric care or modified GP shared care. Not suitable for MGP or outreach (other than Springfield). Bariatric equipment is required.</a:t>
            </a:r>
          </a:p>
          <a:p>
            <a:pPr>
              <a:lnSpc>
                <a:spcPct val="110000"/>
              </a:lnSpc>
              <a:spcAft>
                <a:spcPts val="600"/>
              </a:spcAft>
              <a:buClr>
                <a:srgbClr val="0E3178"/>
              </a:buClr>
              <a:buFont typeface="Wingdings" pitchFamily="2" charset="2"/>
              <a:buChar char="Ø"/>
            </a:pPr>
            <a:r>
              <a:rPr lang="en-AU" sz="1500" dirty="0">
                <a:cs typeface="Calibri" panose="020F0502020204030204" pitchFamily="34" charset="0"/>
              </a:rPr>
              <a:t>Urinalysis with each visit and BP with extra large cuff</a:t>
            </a:r>
          </a:p>
          <a:p>
            <a:pPr>
              <a:lnSpc>
                <a:spcPct val="110000"/>
              </a:lnSpc>
              <a:spcAft>
                <a:spcPts val="600"/>
              </a:spcAft>
              <a:buClr>
                <a:srgbClr val="0E3178"/>
              </a:buClr>
              <a:buFont typeface="Wingdings" pitchFamily="2" charset="2"/>
              <a:buChar char="Ø"/>
            </a:pPr>
            <a:r>
              <a:rPr lang="en-AU" sz="1500" dirty="0">
                <a:cs typeface="Calibri" panose="020F0502020204030204" pitchFamily="34" charset="0"/>
              </a:rPr>
              <a:t>If early GDM screening is negative, an OGTT is to be performed at 26-28 weeks</a:t>
            </a:r>
          </a:p>
          <a:p>
            <a:endParaRPr lang="en-AU" dirty="0"/>
          </a:p>
        </p:txBody>
      </p:sp>
      <p:sp>
        <p:nvSpPr>
          <p:cNvPr id="5" name="Slide Number Placeholder 4">
            <a:extLst>
              <a:ext uri="{FF2B5EF4-FFF2-40B4-BE49-F238E27FC236}">
                <a16:creationId xmlns:a16="http://schemas.microsoft.com/office/drawing/2014/main" id="{03A57A8A-696F-5792-815B-C417C8887525}"/>
              </a:ext>
            </a:extLst>
          </p:cNvPr>
          <p:cNvSpPr>
            <a:spLocks noGrp="1"/>
          </p:cNvSpPr>
          <p:nvPr>
            <p:ph type="sldNum" sz="quarter" idx="16"/>
          </p:nvPr>
        </p:nvSpPr>
        <p:spPr/>
        <p:txBody>
          <a:bodyPr/>
          <a:lstStyle/>
          <a:p>
            <a:fld id="{E917DE0E-AFB1-41FD-BC35-27DB61CA125F}" type="slidenum">
              <a:rPr lang="en-AU" smtClean="0"/>
              <a:pPr/>
              <a:t>94</a:t>
            </a:fld>
            <a:endParaRPr lang="en-AU"/>
          </a:p>
        </p:txBody>
      </p:sp>
      <p:sp>
        <p:nvSpPr>
          <p:cNvPr id="7" name="Title 1">
            <a:extLst>
              <a:ext uri="{FF2B5EF4-FFF2-40B4-BE49-F238E27FC236}">
                <a16:creationId xmlns:a16="http://schemas.microsoft.com/office/drawing/2014/main" id="{5B310A53-C9C0-B9CB-6D56-98B389FBD59E}"/>
              </a:ext>
            </a:extLst>
          </p:cNvPr>
          <p:cNvSpPr>
            <a:spLocks noGrp="1"/>
          </p:cNvSpPr>
          <p:nvPr>
            <p:ph type="title"/>
          </p:nvPr>
        </p:nvSpPr>
        <p:spPr>
          <a:xfrm>
            <a:off x="407988" y="1266825"/>
            <a:ext cx="9601200" cy="496888"/>
          </a:xfrm>
        </p:spPr>
        <p:txBody>
          <a:bodyPr/>
          <a:lstStyle/>
          <a:p>
            <a:pPr eaLnBrk="1" hangingPunct="1">
              <a:defRPr/>
            </a:pPr>
            <a:r>
              <a:rPr lang="en-AU" sz="4000" dirty="0">
                <a:latin typeface="Century Gothic" panose="020B0502020202020204" pitchFamily="34" charset="0"/>
              </a:rPr>
              <a:t>BMI is important for triage</a:t>
            </a:r>
          </a:p>
        </p:txBody>
      </p:sp>
    </p:spTree>
    <p:extLst>
      <p:ext uri="{BB962C8B-B14F-4D97-AF65-F5344CB8AC3E}">
        <p14:creationId xmlns:p14="http://schemas.microsoft.com/office/powerpoint/2010/main" val="2802105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691D480-8E49-5035-4C51-D5C8168D9F92}"/>
              </a:ext>
            </a:extLst>
          </p:cNvPr>
          <p:cNvSpPr>
            <a:spLocks noGrp="1"/>
          </p:cNvSpPr>
          <p:nvPr>
            <p:ph sz="quarter" idx="11"/>
          </p:nvPr>
        </p:nvSpPr>
        <p:spPr>
          <a:xfrm>
            <a:off x="406929" y="1818113"/>
            <a:ext cx="11378141" cy="4680520"/>
          </a:xfrm>
        </p:spPr>
        <p:txBody>
          <a:bodyPr/>
          <a:lstStyle/>
          <a:p>
            <a:pPr marL="138113" lvl="3" indent="0">
              <a:buNone/>
            </a:pPr>
            <a:r>
              <a:rPr lang="en-AU" dirty="0">
                <a:latin typeface="Century Gothic" panose="020B0502020202020204" pitchFamily="34" charset="0"/>
              </a:rPr>
              <a:t>Higher risk of </a:t>
            </a:r>
          </a:p>
          <a:p>
            <a:pPr marL="881063" lvl="4" indent="-285750">
              <a:buFont typeface="Wingdings" panose="05000000000000000000" pitchFamily="2" charset="2"/>
              <a:buChar char="Ø"/>
            </a:pPr>
            <a:r>
              <a:rPr lang="en-AU" sz="1400" b="0" dirty="0">
                <a:solidFill>
                  <a:srgbClr val="0E3178"/>
                </a:solidFill>
                <a:latin typeface="Century Gothic" panose="020B0502020202020204" pitchFamily="34" charset="0"/>
              </a:rPr>
              <a:t>GDM, Type 1 &amp; 2 diabetes</a:t>
            </a:r>
          </a:p>
          <a:p>
            <a:pPr marL="595313" lvl="4">
              <a:buFont typeface="Wingdings" pitchFamily="2" charset="2"/>
              <a:buChar char="Ø"/>
            </a:pPr>
            <a:r>
              <a:rPr lang="en-AU" sz="1400" b="0" dirty="0">
                <a:solidFill>
                  <a:srgbClr val="0E3178"/>
                </a:solidFill>
                <a:latin typeface="Century Gothic" panose="020B0502020202020204" pitchFamily="34" charset="0"/>
              </a:rPr>
              <a:t> Hypertensive related disorders </a:t>
            </a:r>
          </a:p>
          <a:p>
            <a:pPr marL="595313" lvl="4">
              <a:buFont typeface="Wingdings" pitchFamily="2" charset="2"/>
              <a:buChar char="Ø"/>
            </a:pPr>
            <a:r>
              <a:rPr lang="en-AU" sz="1400" b="0" dirty="0">
                <a:solidFill>
                  <a:srgbClr val="0E3178"/>
                </a:solidFill>
                <a:latin typeface="Century Gothic" panose="020B0502020202020204" pitchFamily="34" charset="0"/>
              </a:rPr>
              <a:t> Thromboembolism</a:t>
            </a:r>
          </a:p>
          <a:p>
            <a:pPr marL="595313" lvl="4">
              <a:buFont typeface="Wingdings" pitchFamily="2" charset="2"/>
              <a:buChar char="Ø"/>
            </a:pPr>
            <a:r>
              <a:rPr lang="en-AU" sz="1400" b="0" dirty="0">
                <a:solidFill>
                  <a:srgbClr val="0E3178"/>
                </a:solidFill>
                <a:latin typeface="Century Gothic" panose="020B0502020202020204" pitchFamily="34" charset="0"/>
              </a:rPr>
              <a:t> Obstructive sleep apnoea </a:t>
            </a:r>
          </a:p>
          <a:p>
            <a:pPr marL="595313" lvl="4">
              <a:buFont typeface="Wingdings" pitchFamily="2" charset="2"/>
              <a:buChar char="Ø"/>
            </a:pPr>
            <a:r>
              <a:rPr lang="en-AU" sz="1400" b="0" dirty="0">
                <a:solidFill>
                  <a:srgbClr val="0E3178"/>
                </a:solidFill>
                <a:latin typeface="Century Gothic" panose="020B0502020202020204" pitchFamily="34" charset="0"/>
              </a:rPr>
              <a:t> Conditions which lead to induction of labour</a:t>
            </a:r>
          </a:p>
          <a:p>
            <a:pPr marL="595313" lvl="4">
              <a:buFont typeface="Wingdings" pitchFamily="2" charset="2"/>
              <a:buChar char="Ø"/>
            </a:pPr>
            <a:r>
              <a:rPr lang="en-AU" sz="1400" b="0" dirty="0">
                <a:solidFill>
                  <a:srgbClr val="0E3178"/>
                </a:solidFill>
                <a:latin typeface="Century Gothic" panose="020B0502020202020204" pitchFamily="34" charset="0"/>
              </a:rPr>
              <a:t> Complications in labour – decreased vaginal, increased caesarean births</a:t>
            </a:r>
          </a:p>
          <a:p>
            <a:pPr marL="595313" lvl="4">
              <a:buFont typeface="Wingdings" pitchFamily="2" charset="2"/>
              <a:buChar char="Ø"/>
            </a:pPr>
            <a:r>
              <a:rPr lang="en-AU" sz="1400" b="0" dirty="0">
                <a:solidFill>
                  <a:srgbClr val="0E3178"/>
                </a:solidFill>
                <a:latin typeface="Century Gothic" panose="020B0502020202020204" pitchFamily="34" charset="0"/>
              </a:rPr>
              <a:t> Anaesthetic complications</a:t>
            </a:r>
          </a:p>
          <a:p>
            <a:pPr marL="595313" lvl="4">
              <a:buFont typeface="Wingdings" pitchFamily="2" charset="2"/>
              <a:buChar char="Ø"/>
            </a:pPr>
            <a:r>
              <a:rPr lang="en-AU" sz="1400" b="0" dirty="0">
                <a:solidFill>
                  <a:srgbClr val="0E3178"/>
                </a:solidFill>
                <a:latin typeface="Century Gothic" panose="020B0502020202020204" pitchFamily="34" charset="0"/>
              </a:rPr>
              <a:t> Post operative complications</a:t>
            </a:r>
          </a:p>
          <a:p>
            <a:pPr marL="595313" lvl="4">
              <a:buFont typeface="Wingdings" pitchFamily="2" charset="2"/>
              <a:buChar char="Ø"/>
            </a:pPr>
            <a:r>
              <a:rPr lang="en-AU" sz="1400" b="0" dirty="0">
                <a:solidFill>
                  <a:srgbClr val="0E3178"/>
                </a:solidFill>
                <a:latin typeface="Century Gothic" panose="020B0502020202020204" pitchFamily="34" charset="0"/>
              </a:rPr>
              <a:t> Postnatal complications i.e. lactation difficulties, thromboembolism</a:t>
            </a:r>
          </a:p>
          <a:p>
            <a:endParaRPr lang="en-AU" dirty="0"/>
          </a:p>
        </p:txBody>
      </p:sp>
      <p:sp>
        <p:nvSpPr>
          <p:cNvPr id="3" name="Title 2">
            <a:extLst>
              <a:ext uri="{FF2B5EF4-FFF2-40B4-BE49-F238E27FC236}">
                <a16:creationId xmlns:a16="http://schemas.microsoft.com/office/drawing/2014/main" id="{17B4A253-82A2-C172-21F0-AC6E4FA2E9B7}"/>
              </a:ext>
            </a:extLst>
          </p:cNvPr>
          <p:cNvSpPr>
            <a:spLocks noGrp="1"/>
          </p:cNvSpPr>
          <p:nvPr>
            <p:ph type="title"/>
          </p:nvPr>
        </p:nvSpPr>
        <p:spPr>
          <a:xfrm>
            <a:off x="405871" y="908720"/>
            <a:ext cx="9601065" cy="523220"/>
          </a:xfrm>
        </p:spPr>
        <p:txBody>
          <a:bodyPr/>
          <a:lstStyle/>
          <a:p>
            <a:r>
              <a:rPr lang="en-AU" sz="4000" dirty="0">
                <a:latin typeface="Century Gothic" panose="020B0502020202020204" pitchFamily="34" charset="0"/>
              </a:rPr>
              <a:t>Maternal Risks of Obesity</a:t>
            </a:r>
            <a:endParaRPr lang="en-AU" dirty="0"/>
          </a:p>
        </p:txBody>
      </p:sp>
      <p:sp>
        <p:nvSpPr>
          <p:cNvPr id="5" name="Slide Number Placeholder 4">
            <a:extLst>
              <a:ext uri="{FF2B5EF4-FFF2-40B4-BE49-F238E27FC236}">
                <a16:creationId xmlns:a16="http://schemas.microsoft.com/office/drawing/2014/main" id="{050A6FA8-95C5-5D47-9B97-17471D362731}"/>
              </a:ext>
            </a:extLst>
          </p:cNvPr>
          <p:cNvSpPr>
            <a:spLocks noGrp="1"/>
          </p:cNvSpPr>
          <p:nvPr>
            <p:ph type="sldNum" sz="quarter" idx="16"/>
          </p:nvPr>
        </p:nvSpPr>
        <p:spPr/>
        <p:txBody>
          <a:bodyPr/>
          <a:lstStyle/>
          <a:p>
            <a:fld id="{E917DE0E-AFB1-41FD-BC35-27DB61CA125F}" type="slidenum">
              <a:rPr lang="en-AU" smtClean="0"/>
              <a:pPr/>
              <a:t>95</a:t>
            </a:fld>
            <a:endParaRPr lang="en-AU"/>
          </a:p>
        </p:txBody>
      </p:sp>
    </p:spTree>
    <p:extLst>
      <p:ext uri="{BB962C8B-B14F-4D97-AF65-F5344CB8AC3E}">
        <p14:creationId xmlns:p14="http://schemas.microsoft.com/office/powerpoint/2010/main" val="2585430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4A6AB4E-D89E-6DFB-AA03-1A049A85B001}"/>
              </a:ext>
            </a:extLst>
          </p:cNvPr>
          <p:cNvSpPr>
            <a:spLocks noGrp="1"/>
          </p:cNvSpPr>
          <p:nvPr>
            <p:ph type="sldNum" sz="quarter" idx="16"/>
          </p:nvPr>
        </p:nvSpPr>
        <p:spPr/>
        <p:txBody>
          <a:bodyPr/>
          <a:lstStyle/>
          <a:p>
            <a:fld id="{E917DE0E-AFB1-41FD-BC35-27DB61CA125F}" type="slidenum">
              <a:rPr lang="en-AU" smtClean="0"/>
              <a:pPr/>
              <a:t>96</a:t>
            </a:fld>
            <a:endParaRPr lang="en-AU"/>
          </a:p>
        </p:txBody>
      </p:sp>
      <p:sp>
        <p:nvSpPr>
          <p:cNvPr id="6" name="Text Placeholder 5">
            <a:extLst>
              <a:ext uri="{FF2B5EF4-FFF2-40B4-BE49-F238E27FC236}">
                <a16:creationId xmlns:a16="http://schemas.microsoft.com/office/drawing/2014/main" id="{03BBEB7E-DC2A-0BAD-4B55-AF697999922A}"/>
              </a:ext>
            </a:extLst>
          </p:cNvPr>
          <p:cNvSpPr>
            <a:spLocks noGrp="1"/>
          </p:cNvSpPr>
          <p:nvPr>
            <p:ph type="body" sz="quarter" idx="14"/>
          </p:nvPr>
        </p:nvSpPr>
        <p:spPr>
          <a:xfrm>
            <a:off x="1029034" y="620688"/>
            <a:ext cx="9601200" cy="915635"/>
          </a:xfrm>
        </p:spPr>
        <p:txBody>
          <a:bodyPr/>
          <a:lstStyle/>
          <a:p>
            <a:r>
              <a:rPr lang="en-US" sz="1400" dirty="0">
                <a:latin typeface="Century Gothic" panose="020B0502020202020204" pitchFamily="34" charset="0"/>
              </a:rPr>
              <a:t>Frequency of adverse outcome increases with increasing BMI. The following charts are based</a:t>
            </a:r>
            <a:br>
              <a:rPr lang="en-US" sz="1400" dirty="0">
                <a:latin typeface="Century Gothic" panose="020B0502020202020204" pitchFamily="34" charset="0"/>
              </a:rPr>
            </a:br>
            <a:r>
              <a:rPr lang="en-US" sz="1400" dirty="0">
                <a:latin typeface="Century Gothic" panose="020B0502020202020204" pitchFamily="34" charset="0"/>
              </a:rPr>
              <a:t> on analysis of 75,432 women birthing at Mater Mothers Hospital Brisbane 1998-2009</a:t>
            </a:r>
            <a:br>
              <a:rPr lang="en-US" sz="1400" dirty="0">
                <a:latin typeface="Century Gothic" panose="020B0502020202020204" pitchFamily="34" charset="0"/>
              </a:rPr>
            </a:br>
            <a:br>
              <a:rPr lang="en-US" sz="1400" dirty="0">
                <a:latin typeface="Century Gothic" panose="020B0502020202020204" pitchFamily="34" charset="0"/>
              </a:rPr>
            </a:br>
            <a:r>
              <a:rPr lang="en-US" sz="1400" dirty="0">
                <a:latin typeface="Century Gothic" panose="020B0502020202020204" pitchFamily="34" charset="0"/>
              </a:rPr>
              <a:t>McIntyre HD, Gibbons KS, </a:t>
            </a:r>
            <a:r>
              <a:rPr lang="en-US" sz="1400" dirty="0" err="1">
                <a:latin typeface="Century Gothic" panose="020B0502020202020204" pitchFamily="34" charset="0"/>
              </a:rPr>
              <a:t>Flenady</a:t>
            </a:r>
            <a:r>
              <a:rPr lang="en-US" sz="1400" dirty="0">
                <a:latin typeface="Century Gothic" panose="020B0502020202020204" pitchFamily="34" charset="0"/>
              </a:rPr>
              <a:t> VJ, Callaway LK. Overweight and obesity in Australian </a:t>
            </a:r>
            <a:br>
              <a:rPr lang="en-US" sz="1400" dirty="0">
                <a:latin typeface="Century Gothic" panose="020B0502020202020204" pitchFamily="34" charset="0"/>
              </a:rPr>
            </a:br>
            <a:r>
              <a:rPr lang="en-US" sz="1400" dirty="0">
                <a:latin typeface="Century Gothic" panose="020B0502020202020204" pitchFamily="34" charset="0"/>
              </a:rPr>
              <a:t>mothers: epidemic or endemic? Med J Aust. 2012; 196(3):184-8.</a:t>
            </a:r>
            <a:endParaRPr lang="en-AU" sz="1400" dirty="0"/>
          </a:p>
        </p:txBody>
      </p:sp>
      <p:pic>
        <p:nvPicPr>
          <p:cNvPr id="14" name="Picture 13">
            <a:extLst>
              <a:ext uri="{FF2B5EF4-FFF2-40B4-BE49-F238E27FC236}">
                <a16:creationId xmlns:a16="http://schemas.microsoft.com/office/drawing/2014/main" id="{6727CBF0-03A1-53E6-E8D6-CF7AE855EEB0}"/>
              </a:ext>
            </a:extLst>
          </p:cNvPr>
          <p:cNvPicPr>
            <a:picLocks noChangeAspect="1"/>
          </p:cNvPicPr>
          <p:nvPr/>
        </p:nvPicPr>
        <p:blipFill>
          <a:blip r:embed="rId2"/>
          <a:stretch>
            <a:fillRect/>
          </a:stretch>
        </p:blipFill>
        <p:spPr>
          <a:xfrm>
            <a:off x="1029034" y="1700808"/>
            <a:ext cx="8379334" cy="4718708"/>
          </a:xfrm>
          <a:prstGeom prst="rect">
            <a:avLst/>
          </a:prstGeom>
        </p:spPr>
      </p:pic>
    </p:spTree>
    <p:extLst>
      <p:ext uri="{BB962C8B-B14F-4D97-AF65-F5344CB8AC3E}">
        <p14:creationId xmlns:p14="http://schemas.microsoft.com/office/powerpoint/2010/main" val="3414051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FE4D27D-8652-2543-B4E8-0271C84CBBA1}"/>
              </a:ext>
            </a:extLst>
          </p:cNvPr>
          <p:cNvSpPr>
            <a:spLocks noGrp="1"/>
          </p:cNvSpPr>
          <p:nvPr>
            <p:ph sz="quarter" idx="11"/>
          </p:nvPr>
        </p:nvSpPr>
        <p:spPr/>
        <p:txBody>
          <a:bodyPr/>
          <a:lstStyle/>
          <a:p>
            <a:pPr>
              <a:spcBef>
                <a:spcPts val="600"/>
              </a:spcBef>
            </a:pPr>
            <a:r>
              <a:rPr lang="en-AU" b="1" dirty="0">
                <a:latin typeface="Century Gothic" panose="020B0502020202020204" pitchFamily="34" charset="0"/>
              </a:rPr>
              <a:t>Practical Issues</a:t>
            </a:r>
          </a:p>
          <a:p>
            <a:pPr>
              <a:spcBef>
                <a:spcPts val="600"/>
              </a:spcBef>
              <a:buClr>
                <a:srgbClr val="0E3178"/>
              </a:buClr>
              <a:buFont typeface="Wingdings" pitchFamily="2" charset="2"/>
              <a:buChar char="Ø"/>
            </a:pPr>
            <a:r>
              <a:rPr lang="en-AU" dirty="0">
                <a:latin typeface="Century Gothic" panose="020B0502020202020204" pitchFamily="34" charset="0"/>
              </a:rPr>
              <a:t>BP measurement</a:t>
            </a:r>
          </a:p>
          <a:p>
            <a:pPr>
              <a:spcBef>
                <a:spcPts val="600"/>
              </a:spcBef>
              <a:buClr>
                <a:srgbClr val="0E3178"/>
              </a:buClr>
              <a:buFont typeface="Wingdings" pitchFamily="2" charset="2"/>
              <a:buChar char="Ø"/>
            </a:pPr>
            <a:r>
              <a:rPr lang="en-AU" dirty="0">
                <a:latin typeface="Century Gothic" panose="020B0502020202020204" pitchFamily="34" charset="0"/>
              </a:rPr>
              <a:t>Bed weight capacity</a:t>
            </a:r>
          </a:p>
          <a:p>
            <a:pPr>
              <a:spcBef>
                <a:spcPts val="600"/>
              </a:spcBef>
              <a:buClr>
                <a:srgbClr val="0E3178"/>
              </a:buClr>
              <a:buFont typeface="Wingdings" pitchFamily="2" charset="2"/>
              <a:buChar char="Ø"/>
            </a:pPr>
            <a:r>
              <a:rPr lang="en-AU" dirty="0">
                <a:latin typeface="Century Gothic" panose="020B0502020202020204" pitchFamily="34" charset="0"/>
              </a:rPr>
              <a:t>Theatre trolley movement &amp; patient shifting</a:t>
            </a:r>
          </a:p>
          <a:p>
            <a:pPr>
              <a:spcBef>
                <a:spcPts val="600"/>
              </a:spcBef>
              <a:buClr>
                <a:srgbClr val="0E3178"/>
              </a:buClr>
              <a:buFont typeface="Wingdings" pitchFamily="2" charset="2"/>
              <a:buChar char="Ø"/>
            </a:pPr>
            <a:r>
              <a:rPr lang="en-AU" dirty="0">
                <a:latin typeface="Century Gothic" panose="020B0502020202020204" pitchFamily="34" charset="0"/>
              </a:rPr>
              <a:t>Ultrasonography – less reliable and risk of wrist/upper limb injuries for sonographers</a:t>
            </a:r>
          </a:p>
          <a:p>
            <a:pPr>
              <a:spcBef>
                <a:spcPts val="600"/>
              </a:spcBef>
              <a:buClr>
                <a:srgbClr val="0E3178"/>
              </a:buClr>
              <a:buFont typeface="Wingdings" pitchFamily="2" charset="2"/>
              <a:buChar char="Ø"/>
            </a:pPr>
            <a:r>
              <a:rPr lang="en-AU" dirty="0">
                <a:latin typeface="Century Gothic" panose="020B0502020202020204" pitchFamily="34" charset="0"/>
              </a:rPr>
              <a:t>Listening to </a:t>
            </a:r>
            <a:r>
              <a:rPr lang="en-AU" dirty="0" err="1">
                <a:latin typeface="Century Gothic" panose="020B0502020202020204" pitchFamily="34" charset="0"/>
              </a:rPr>
              <a:t>fetal</a:t>
            </a:r>
            <a:r>
              <a:rPr lang="en-AU" dirty="0">
                <a:latin typeface="Century Gothic" panose="020B0502020202020204" pitchFamily="34" charset="0"/>
              </a:rPr>
              <a:t> heart/CTG</a:t>
            </a:r>
          </a:p>
          <a:p>
            <a:pPr>
              <a:spcBef>
                <a:spcPts val="600"/>
              </a:spcBef>
              <a:buClr>
                <a:srgbClr val="0E3178"/>
              </a:buClr>
              <a:buFont typeface="Wingdings" pitchFamily="2" charset="2"/>
              <a:buChar char="Ø"/>
            </a:pPr>
            <a:r>
              <a:rPr lang="en-AU" dirty="0">
                <a:latin typeface="Century Gothic" panose="020B0502020202020204" pitchFamily="34" charset="0"/>
              </a:rPr>
              <a:t>Venous access</a:t>
            </a:r>
          </a:p>
          <a:p>
            <a:endParaRPr lang="en-AU" dirty="0"/>
          </a:p>
        </p:txBody>
      </p:sp>
      <p:sp>
        <p:nvSpPr>
          <p:cNvPr id="3" name="Title 2">
            <a:extLst>
              <a:ext uri="{FF2B5EF4-FFF2-40B4-BE49-F238E27FC236}">
                <a16:creationId xmlns:a16="http://schemas.microsoft.com/office/drawing/2014/main" id="{6DC55B9F-3F61-30C8-1A3C-D6704EDF39A5}"/>
              </a:ext>
            </a:extLst>
          </p:cNvPr>
          <p:cNvSpPr>
            <a:spLocks noGrp="1"/>
          </p:cNvSpPr>
          <p:nvPr>
            <p:ph type="title"/>
          </p:nvPr>
        </p:nvSpPr>
        <p:spPr/>
        <p:txBody>
          <a:bodyPr/>
          <a:lstStyle/>
          <a:p>
            <a:r>
              <a:rPr lang="en-AU" dirty="0">
                <a:latin typeface="Century Gothic" panose="020B0502020202020204" pitchFamily="34" charset="0"/>
              </a:rPr>
              <a:t>SFH? Lie, presentation?</a:t>
            </a:r>
            <a:endParaRPr lang="en-AU" dirty="0"/>
          </a:p>
        </p:txBody>
      </p:sp>
      <p:sp>
        <p:nvSpPr>
          <p:cNvPr id="5" name="Slide Number Placeholder 4">
            <a:extLst>
              <a:ext uri="{FF2B5EF4-FFF2-40B4-BE49-F238E27FC236}">
                <a16:creationId xmlns:a16="http://schemas.microsoft.com/office/drawing/2014/main" id="{3DE6B6CA-22F8-5A9A-DF34-9C9ABCF335AC}"/>
              </a:ext>
            </a:extLst>
          </p:cNvPr>
          <p:cNvSpPr>
            <a:spLocks noGrp="1"/>
          </p:cNvSpPr>
          <p:nvPr>
            <p:ph type="sldNum" sz="quarter" idx="16"/>
          </p:nvPr>
        </p:nvSpPr>
        <p:spPr/>
        <p:txBody>
          <a:bodyPr/>
          <a:lstStyle/>
          <a:p>
            <a:fld id="{E917DE0E-AFB1-41FD-BC35-27DB61CA125F}" type="slidenum">
              <a:rPr lang="en-AU" smtClean="0"/>
              <a:pPr/>
              <a:t>97</a:t>
            </a:fld>
            <a:endParaRPr lang="en-AU"/>
          </a:p>
        </p:txBody>
      </p:sp>
      <p:sp>
        <p:nvSpPr>
          <p:cNvPr id="6" name="Text Placeholder 5">
            <a:extLst>
              <a:ext uri="{FF2B5EF4-FFF2-40B4-BE49-F238E27FC236}">
                <a16:creationId xmlns:a16="http://schemas.microsoft.com/office/drawing/2014/main" id="{9A62E0B0-D726-9688-9C47-9098099A8B77}"/>
              </a:ext>
            </a:extLst>
          </p:cNvPr>
          <p:cNvSpPr>
            <a:spLocks noGrp="1"/>
          </p:cNvSpPr>
          <p:nvPr>
            <p:ph type="body" sz="quarter" idx="14"/>
          </p:nvPr>
        </p:nvSpPr>
        <p:spPr/>
        <p:txBody>
          <a:bodyPr/>
          <a:lstStyle/>
          <a:p>
            <a:r>
              <a:rPr lang="en-AU" dirty="0"/>
              <a:t>Maternal obesity</a:t>
            </a:r>
          </a:p>
        </p:txBody>
      </p:sp>
      <p:pic>
        <p:nvPicPr>
          <p:cNvPr id="7" name="Content Placeholder 7" descr="A pregnant person lying on a couch with a doctor&#10;&#10;Description automatically generated">
            <a:extLst>
              <a:ext uri="{FF2B5EF4-FFF2-40B4-BE49-F238E27FC236}">
                <a16:creationId xmlns:a16="http://schemas.microsoft.com/office/drawing/2014/main" id="{E9C0FD2B-4046-36F0-4C41-AFDC4DEA59B9}"/>
              </a:ext>
            </a:extLst>
          </p:cNvPr>
          <p:cNvPicPr>
            <a:picLocks noChangeAspect="1"/>
          </p:cNvPicPr>
          <p:nvPr/>
        </p:nvPicPr>
        <p:blipFill>
          <a:blip r:embed="rId2"/>
          <a:stretch>
            <a:fillRect/>
          </a:stretch>
        </p:blipFill>
        <p:spPr>
          <a:xfrm>
            <a:off x="6672064" y="2497989"/>
            <a:ext cx="3519304" cy="2346203"/>
          </a:xfrm>
          <a:prstGeom prst="rect">
            <a:avLst/>
          </a:prstGeom>
        </p:spPr>
      </p:pic>
    </p:spTree>
    <p:extLst>
      <p:ext uri="{BB962C8B-B14F-4D97-AF65-F5344CB8AC3E}">
        <p14:creationId xmlns:p14="http://schemas.microsoft.com/office/powerpoint/2010/main" val="3313639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1B2BE2E-02A9-6AC3-DEDE-14868CC49F92}"/>
              </a:ext>
            </a:extLst>
          </p:cNvPr>
          <p:cNvSpPr>
            <a:spLocks noGrp="1"/>
          </p:cNvSpPr>
          <p:nvPr>
            <p:ph sz="quarter" idx="11"/>
          </p:nvPr>
        </p:nvSpPr>
        <p:spPr>
          <a:xfrm>
            <a:off x="397832" y="2060848"/>
            <a:ext cx="11376311" cy="3887787"/>
          </a:xfrm>
        </p:spPr>
        <p:txBody>
          <a:bodyPr>
            <a:normAutofit/>
          </a:bodyPr>
          <a:lstStyle/>
          <a:p>
            <a:pPr marL="138113" lvl="3" indent="0">
              <a:buNone/>
            </a:pPr>
            <a:r>
              <a:rPr lang="en-AU" dirty="0">
                <a:latin typeface="Century Gothic" panose="020B0502020202020204" pitchFamily="34" charset="0"/>
              </a:rPr>
              <a:t>Higher risk of </a:t>
            </a:r>
          </a:p>
          <a:p>
            <a:pPr marL="938213" lvl="4" indent="-342900">
              <a:buFont typeface="Wingdings" pitchFamily="2" charset="2"/>
              <a:buChar char="Ø"/>
            </a:pPr>
            <a:r>
              <a:rPr lang="en-AU" sz="1400" b="0" dirty="0">
                <a:solidFill>
                  <a:srgbClr val="0E3178"/>
                </a:solidFill>
                <a:latin typeface="Century Gothic" panose="020B0502020202020204" pitchFamily="34" charset="0"/>
              </a:rPr>
              <a:t>Perinatal death</a:t>
            </a:r>
          </a:p>
          <a:p>
            <a:pPr marL="938213" lvl="4" indent="-342900">
              <a:buFont typeface="Wingdings" pitchFamily="2" charset="2"/>
              <a:buChar char="Ø"/>
            </a:pPr>
            <a:r>
              <a:rPr lang="en-AU" sz="1400" b="0" dirty="0">
                <a:solidFill>
                  <a:srgbClr val="0E3178"/>
                </a:solidFill>
                <a:latin typeface="Century Gothic" panose="020B0502020202020204" pitchFamily="34" charset="0"/>
              </a:rPr>
              <a:t>Neonatal death</a:t>
            </a:r>
          </a:p>
          <a:p>
            <a:pPr marL="938213" lvl="4" indent="-342900">
              <a:buFont typeface="Wingdings" pitchFamily="2" charset="2"/>
              <a:buChar char="Ø"/>
            </a:pPr>
            <a:r>
              <a:rPr lang="en-AU" sz="1400" b="0" dirty="0">
                <a:solidFill>
                  <a:srgbClr val="0E3178"/>
                </a:solidFill>
                <a:latin typeface="Century Gothic" panose="020B0502020202020204" pitchFamily="34" charset="0"/>
              </a:rPr>
              <a:t>Stillbirth </a:t>
            </a:r>
          </a:p>
          <a:p>
            <a:pPr marL="938213" lvl="4" indent="-342900">
              <a:buFont typeface="Wingdings" pitchFamily="2" charset="2"/>
              <a:buChar char="Ø"/>
            </a:pPr>
            <a:r>
              <a:rPr lang="en-AU" sz="1400" b="0" dirty="0">
                <a:solidFill>
                  <a:srgbClr val="0E3178"/>
                </a:solidFill>
              </a:rPr>
              <a:t>Congenital anomalies: NTD, cardiovascular, cleft lip/ palate</a:t>
            </a:r>
          </a:p>
          <a:p>
            <a:pPr marL="938213" lvl="4" indent="-342900">
              <a:buFont typeface="Wingdings" pitchFamily="2" charset="2"/>
              <a:buChar char="Ø"/>
            </a:pPr>
            <a:r>
              <a:rPr lang="en-AU" sz="1400" b="0" dirty="0">
                <a:solidFill>
                  <a:srgbClr val="0E3178"/>
                </a:solidFill>
                <a:latin typeface="Century Gothic" panose="020B0502020202020204" pitchFamily="34" charset="0"/>
              </a:rPr>
              <a:t>Missed diagn</a:t>
            </a:r>
            <a:r>
              <a:rPr lang="en-AU" sz="1400" b="0" dirty="0">
                <a:solidFill>
                  <a:srgbClr val="0E3178"/>
                </a:solidFill>
              </a:rPr>
              <a:t>osis of anomalies</a:t>
            </a:r>
            <a:endParaRPr lang="en-AU" sz="1400" b="0" dirty="0">
              <a:solidFill>
                <a:srgbClr val="0E3178"/>
              </a:solidFill>
              <a:latin typeface="Century Gothic" panose="020B0502020202020204" pitchFamily="34" charset="0"/>
            </a:endParaRPr>
          </a:p>
          <a:p>
            <a:pPr marL="938213" lvl="4" indent="-342900">
              <a:buFont typeface="Wingdings" pitchFamily="2" charset="2"/>
              <a:buChar char="Ø"/>
            </a:pPr>
            <a:r>
              <a:rPr lang="en-AU" sz="1400" b="0" dirty="0">
                <a:solidFill>
                  <a:srgbClr val="0E3178"/>
                </a:solidFill>
                <a:latin typeface="Century Gothic" panose="020B0502020202020204" pitchFamily="34" charset="0"/>
              </a:rPr>
              <a:t>Macrosomia</a:t>
            </a:r>
          </a:p>
          <a:p>
            <a:pPr marL="938213" lvl="4" indent="-342900">
              <a:buFont typeface="Wingdings" pitchFamily="2" charset="2"/>
              <a:buChar char="Ø"/>
            </a:pPr>
            <a:r>
              <a:rPr lang="en-AU" sz="1400" b="0" dirty="0">
                <a:solidFill>
                  <a:srgbClr val="0E3178"/>
                </a:solidFill>
                <a:latin typeface="Century Gothic" panose="020B0502020202020204" pitchFamily="34" charset="0"/>
              </a:rPr>
              <a:t>Small for gestational age (easy to miss)</a:t>
            </a:r>
          </a:p>
          <a:p>
            <a:pPr marL="938213" lvl="4" indent="-342900">
              <a:buFont typeface="Wingdings" pitchFamily="2" charset="2"/>
              <a:buChar char="Ø"/>
            </a:pPr>
            <a:endParaRPr lang="en-AU" sz="1400" b="0" dirty="0">
              <a:solidFill>
                <a:srgbClr val="0E3178"/>
              </a:solidFill>
              <a:latin typeface="Century Gothic" panose="020B0502020202020204" pitchFamily="34" charset="0"/>
            </a:endParaRPr>
          </a:p>
          <a:p>
            <a:pPr marL="938213" lvl="4" indent="-342900">
              <a:buFont typeface="Wingdings" pitchFamily="2" charset="2"/>
              <a:buChar char="Ø"/>
            </a:pPr>
            <a:r>
              <a:rPr lang="en-AU" sz="1400" b="0" dirty="0">
                <a:solidFill>
                  <a:srgbClr val="0E3178"/>
                </a:solidFill>
                <a:latin typeface="Century Gothic" panose="020B0502020202020204" pitchFamily="34" charset="0"/>
              </a:rPr>
              <a:t>Large for gestational age </a:t>
            </a:r>
          </a:p>
          <a:p>
            <a:pPr marL="938213" lvl="4" indent="-342900">
              <a:buFont typeface="Wingdings" pitchFamily="2" charset="2"/>
              <a:buChar char="Ø"/>
            </a:pPr>
            <a:r>
              <a:rPr lang="en-AU" sz="1400" b="0" dirty="0">
                <a:solidFill>
                  <a:srgbClr val="0E3178"/>
                </a:solidFill>
                <a:latin typeface="Century Gothic" panose="020B0502020202020204" pitchFamily="34" charset="0"/>
              </a:rPr>
              <a:t>Prematurity (&lt; 37 weeks)</a:t>
            </a:r>
          </a:p>
          <a:p>
            <a:pPr marL="938213" lvl="4" indent="-342900">
              <a:buFont typeface="Wingdings" pitchFamily="2" charset="2"/>
              <a:buChar char="Ø"/>
            </a:pPr>
            <a:r>
              <a:rPr lang="en-AU" sz="1400" b="0" dirty="0">
                <a:solidFill>
                  <a:srgbClr val="0E3178"/>
                </a:solidFill>
                <a:latin typeface="Century Gothic" panose="020B0502020202020204" pitchFamily="34" charset="0"/>
              </a:rPr>
              <a:t>Mechanical ventilation</a:t>
            </a:r>
          </a:p>
          <a:p>
            <a:pPr marL="938213" lvl="4" indent="-342900">
              <a:buFont typeface="Wingdings" pitchFamily="2" charset="2"/>
              <a:buChar char="Ø"/>
            </a:pPr>
            <a:r>
              <a:rPr lang="en-AU" sz="1400" b="0" dirty="0">
                <a:solidFill>
                  <a:srgbClr val="0E3178"/>
                </a:solidFill>
                <a:latin typeface="Century Gothic" panose="020B0502020202020204" pitchFamily="34" charset="0"/>
              </a:rPr>
              <a:t>Jaundice</a:t>
            </a:r>
          </a:p>
          <a:p>
            <a:pPr marL="938213" lvl="4" indent="-342900">
              <a:buFont typeface="Wingdings" pitchFamily="2" charset="2"/>
              <a:buChar char="Ø"/>
            </a:pPr>
            <a:r>
              <a:rPr lang="en-AU" sz="1400" b="0" dirty="0">
                <a:solidFill>
                  <a:srgbClr val="0E3178"/>
                </a:solidFill>
                <a:latin typeface="Century Gothic" panose="020B0502020202020204" pitchFamily="34" charset="0"/>
              </a:rPr>
              <a:t>Respiratory distress syndrome</a:t>
            </a:r>
          </a:p>
          <a:p>
            <a:pPr marL="938213" lvl="4" indent="-342900">
              <a:buFont typeface="Wingdings" pitchFamily="2" charset="2"/>
              <a:buChar char="Ø"/>
            </a:pPr>
            <a:r>
              <a:rPr lang="en-AU" sz="1400" b="0" dirty="0">
                <a:solidFill>
                  <a:srgbClr val="0E3178"/>
                </a:solidFill>
                <a:latin typeface="Century Gothic" panose="020B0502020202020204" pitchFamily="34" charset="0"/>
              </a:rPr>
              <a:t>Hypoglycaemia </a:t>
            </a:r>
          </a:p>
          <a:p>
            <a:endParaRPr lang="en-AU" dirty="0"/>
          </a:p>
        </p:txBody>
      </p:sp>
      <p:sp>
        <p:nvSpPr>
          <p:cNvPr id="3" name="Title 2">
            <a:extLst>
              <a:ext uri="{FF2B5EF4-FFF2-40B4-BE49-F238E27FC236}">
                <a16:creationId xmlns:a16="http://schemas.microsoft.com/office/drawing/2014/main" id="{C05B5BCB-09AC-E030-4920-A405A7C6B126}"/>
              </a:ext>
            </a:extLst>
          </p:cNvPr>
          <p:cNvSpPr>
            <a:spLocks noGrp="1"/>
          </p:cNvSpPr>
          <p:nvPr>
            <p:ph type="title"/>
          </p:nvPr>
        </p:nvSpPr>
        <p:spPr>
          <a:xfrm>
            <a:off x="407702" y="1267203"/>
            <a:ext cx="9601065" cy="523220"/>
          </a:xfrm>
        </p:spPr>
        <p:txBody>
          <a:bodyPr/>
          <a:lstStyle/>
          <a:p>
            <a:r>
              <a:rPr lang="en-AU" sz="4000" dirty="0" err="1">
                <a:latin typeface="Century Gothic" panose="020B0502020202020204" pitchFamily="34" charset="0"/>
              </a:rPr>
              <a:t>Fetal</a:t>
            </a:r>
            <a:r>
              <a:rPr lang="en-AU" sz="4000" dirty="0">
                <a:latin typeface="Century Gothic" panose="020B0502020202020204" pitchFamily="34" charset="0"/>
              </a:rPr>
              <a:t> / neonatal risks of obesity</a:t>
            </a:r>
            <a:endParaRPr lang="en-AU" dirty="0"/>
          </a:p>
        </p:txBody>
      </p:sp>
      <p:sp>
        <p:nvSpPr>
          <p:cNvPr id="5" name="Slide Number Placeholder 4">
            <a:extLst>
              <a:ext uri="{FF2B5EF4-FFF2-40B4-BE49-F238E27FC236}">
                <a16:creationId xmlns:a16="http://schemas.microsoft.com/office/drawing/2014/main" id="{613426F6-2467-FDEF-9029-C19C17010961}"/>
              </a:ext>
            </a:extLst>
          </p:cNvPr>
          <p:cNvSpPr>
            <a:spLocks noGrp="1"/>
          </p:cNvSpPr>
          <p:nvPr>
            <p:ph type="sldNum" sz="quarter" idx="16"/>
          </p:nvPr>
        </p:nvSpPr>
        <p:spPr/>
        <p:txBody>
          <a:bodyPr/>
          <a:lstStyle/>
          <a:p>
            <a:fld id="{E917DE0E-AFB1-41FD-BC35-27DB61CA125F}" type="slidenum">
              <a:rPr lang="en-AU" smtClean="0"/>
              <a:pPr/>
              <a:t>98</a:t>
            </a:fld>
            <a:endParaRPr lang="en-AU"/>
          </a:p>
        </p:txBody>
      </p:sp>
    </p:spTree>
    <p:extLst>
      <p:ext uri="{BB962C8B-B14F-4D97-AF65-F5344CB8AC3E}">
        <p14:creationId xmlns:p14="http://schemas.microsoft.com/office/powerpoint/2010/main" val="4204465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944AE4C-F3D2-42F7-6050-B7CBAA859E76}"/>
              </a:ext>
            </a:extLst>
          </p:cNvPr>
          <p:cNvSpPr>
            <a:spLocks noGrp="1"/>
          </p:cNvSpPr>
          <p:nvPr>
            <p:ph type="sldNum" sz="quarter" idx="16"/>
          </p:nvPr>
        </p:nvSpPr>
        <p:spPr/>
        <p:txBody>
          <a:bodyPr/>
          <a:lstStyle/>
          <a:p>
            <a:fld id="{E917DE0E-AFB1-41FD-BC35-27DB61CA125F}" type="slidenum">
              <a:rPr lang="en-AU" smtClean="0"/>
              <a:pPr/>
              <a:t>99</a:t>
            </a:fld>
            <a:endParaRPr lang="en-AU"/>
          </a:p>
        </p:txBody>
      </p:sp>
      <p:pic>
        <p:nvPicPr>
          <p:cNvPr id="8" name="Picture 7">
            <a:extLst>
              <a:ext uri="{FF2B5EF4-FFF2-40B4-BE49-F238E27FC236}">
                <a16:creationId xmlns:a16="http://schemas.microsoft.com/office/drawing/2014/main" id="{4D84034A-48AA-0CD6-FCB0-8F5CF809FD45}"/>
              </a:ext>
            </a:extLst>
          </p:cNvPr>
          <p:cNvPicPr>
            <a:picLocks noChangeAspect="1"/>
          </p:cNvPicPr>
          <p:nvPr/>
        </p:nvPicPr>
        <p:blipFill>
          <a:blip r:embed="rId2"/>
          <a:srcRect r="1104"/>
          <a:stretch>
            <a:fillRect/>
          </a:stretch>
        </p:blipFill>
        <p:spPr>
          <a:xfrm>
            <a:off x="1404418" y="332656"/>
            <a:ext cx="8508006" cy="6048672"/>
          </a:xfrm>
          <a:prstGeom prst="rect">
            <a:avLst/>
          </a:prstGeom>
        </p:spPr>
      </p:pic>
    </p:spTree>
    <p:extLst>
      <p:ext uri="{BB962C8B-B14F-4D97-AF65-F5344CB8AC3E}">
        <p14:creationId xmlns:p14="http://schemas.microsoft.com/office/powerpoint/2010/main" val="154119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23980D8-1671-625B-DAC5-C0A9DE1FAAAB}"/>
              </a:ext>
            </a:extLst>
          </p:cNvPr>
          <p:cNvSpPr>
            <a:spLocks noGrp="1"/>
          </p:cNvSpPr>
          <p:nvPr>
            <p:ph sz="quarter" idx="11"/>
          </p:nvPr>
        </p:nvSpPr>
        <p:spPr/>
        <p:txBody>
          <a:bodyPr>
            <a:normAutofit/>
          </a:bodyPr>
          <a:lstStyle/>
          <a:p>
            <a:pPr>
              <a:lnSpc>
                <a:spcPct val="80000"/>
              </a:lnSpc>
            </a:pPr>
            <a:r>
              <a:rPr lang="en-AU" sz="1500" b="1" dirty="0">
                <a:latin typeface="Century Gothic" panose="020B0502020202020204" pitchFamily="34" charset="0"/>
              </a:rPr>
              <a:t>Antenatally</a:t>
            </a:r>
          </a:p>
          <a:p>
            <a:pPr>
              <a:lnSpc>
                <a:spcPct val="80000"/>
              </a:lnSpc>
            </a:pPr>
            <a:endParaRPr lang="en-AU" sz="1500" dirty="0">
              <a:latin typeface="Century Gothic" panose="020B0502020202020204" pitchFamily="34" charset="0"/>
            </a:endParaRPr>
          </a:p>
          <a:p>
            <a:pPr marL="447675" lvl="1" indent="-288925">
              <a:lnSpc>
                <a:spcPct val="80000"/>
              </a:lnSpc>
              <a:buFont typeface="Wingdings" pitchFamily="2" charset="2"/>
              <a:buChar char="Ø"/>
            </a:pPr>
            <a:r>
              <a:rPr lang="en-AU" sz="1500" dirty="0">
                <a:latin typeface="Century Gothic" panose="020B0502020202020204" pitchFamily="34" charset="0"/>
              </a:rPr>
              <a:t>Limitations on ultrasound screening for </a:t>
            </a:r>
            <a:r>
              <a:rPr lang="en-AU" sz="1500" dirty="0" err="1">
                <a:latin typeface="Century Gothic" panose="020B0502020202020204" pitchFamily="34" charset="0"/>
              </a:rPr>
              <a:t>fetal</a:t>
            </a:r>
            <a:r>
              <a:rPr lang="en-AU" sz="1500" dirty="0">
                <a:latin typeface="Century Gothic" panose="020B0502020202020204" pitchFamily="34" charset="0"/>
              </a:rPr>
              <a:t> anomaly and growth</a:t>
            </a:r>
          </a:p>
          <a:p>
            <a:pPr marL="447675" lvl="1" indent="-288925">
              <a:lnSpc>
                <a:spcPct val="80000"/>
              </a:lnSpc>
              <a:buFont typeface="Wingdings" pitchFamily="2" charset="2"/>
              <a:buChar char="Ø"/>
            </a:pPr>
            <a:r>
              <a:rPr lang="en-AU" sz="1500" dirty="0">
                <a:latin typeface="Century Gothic" panose="020B0502020202020204" pitchFamily="34" charset="0"/>
              </a:rPr>
              <a:t>Reduced accuracy of NIPT</a:t>
            </a:r>
          </a:p>
          <a:p>
            <a:pPr marL="447675" lvl="1" indent="-288925">
              <a:lnSpc>
                <a:spcPct val="110000"/>
              </a:lnSpc>
              <a:buFont typeface="Wingdings" pitchFamily="2" charset="2"/>
              <a:buChar char="Ø"/>
            </a:pPr>
            <a:r>
              <a:rPr lang="en-AU" sz="1500" dirty="0">
                <a:latin typeface="Century Gothic" panose="020B0502020202020204" pitchFamily="34" charset="0"/>
              </a:rPr>
              <a:t>“</a:t>
            </a:r>
            <a:r>
              <a:rPr lang="en-AU" sz="1500" dirty="0" err="1">
                <a:latin typeface="Century Gothic" panose="020B0502020202020204" pitchFamily="34" charset="0"/>
              </a:rPr>
              <a:t>Fetal</a:t>
            </a:r>
            <a:r>
              <a:rPr lang="en-AU" sz="1500" dirty="0">
                <a:latin typeface="Century Gothic" panose="020B0502020202020204" pitchFamily="34" charset="0"/>
              </a:rPr>
              <a:t> anomaly screening is incomplete due to maternal body habitus”</a:t>
            </a:r>
          </a:p>
          <a:p>
            <a:pPr marL="447675" lvl="1" indent="-288925">
              <a:lnSpc>
                <a:spcPct val="80000"/>
              </a:lnSpc>
              <a:buFont typeface="Wingdings" pitchFamily="2" charset="2"/>
              <a:buChar char="Ø"/>
            </a:pPr>
            <a:r>
              <a:rPr lang="en-AU" sz="1500" dirty="0">
                <a:latin typeface="Century Gothic" panose="020B0502020202020204" pitchFamily="34" charset="0"/>
              </a:rPr>
              <a:t>Increased risk of diabetes, hypertension</a:t>
            </a:r>
            <a:endParaRPr lang="en-AU" sz="1500" b="1" dirty="0">
              <a:latin typeface="Century Gothic" panose="020B0502020202020204" pitchFamily="34" charset="0"/>
            </a:endParaRPr>
          </a:p>
          <a:p>
            <a:pPr marL="447675" indent="-288925">
              <a:lnSpc>
                <a:spcPct val="80000"/>
              </a:lnSpc>
            </a:pPr>
            <a:endParaRPr lang="en-AU" sz="1500" b="1" dirty="0">
              <a:latin typeface="Century Gothic" panose="020B0502020202020204" pitchFamily="34" charset="0"/>
            </a:endParaRPr>
          </a:p>
          <a:p>
            <a:pPr marL="447675" indent="-288925">
              <a:lnSpc>
                <a:spcPct val="80000"/>
              </a:lnSpc>
            </a:pPr>
            <a:r>
              <a:rPr lang="en-AU" sz="1500" b="1" dirty="0">
                <a:latin typeface="Century Gothic" panose="020B0502020202020204" pitchFamily="34" charset="0"/>
              </a:rPr>
              <a:t>Intrapartum</a:t>
            </a:r>
            <a:endParaRPr lang="en-AU" sz="1500" dirty="0">
              <a:latin typeface="Century Gothic" panose="020B0502020202020204" pitchFamily="34" charset="0"/>
            </a:endParaRPr>
          </a:p>
          <a:p>
            <a:pPr marL="447675" lvl="1" indent="-288925">
              <a:lnSpc>
                <a:spcPct val="80000"/>
              </a:lnSpc>
              <a:buFont typeface="Wingdings" pitchFamily="2" charset="2"/>
              <a:buChar char="Ø"/>
            </a:pPr>
            <a:r>
              <a:rPr lang="en-AU" sz="1500" dirty="0">
                <a:latin typeface="Century Gothic" panose="020B0502020202020204" pitchFamily="34" charset="0"/>
              </a:rPr>
              <a:t>Difficulty with monitoring </a:t>
            </a:r>
            <a:r>
              <a:rPr lang="en-AU" sz="1500" dirty="0" err="1">
                <a:latin typeface="Century Gothic" panose="020B0502020202020204" pitchFamily="34" charset="0"/>
              </a:rPr>
              <a:t>fetal</a:t>
            </a:r>
            <a:r>
              <a:rPr lang="en-AU" sz="1500" dirty="0">
                <a:latin typeface="Century Gothic" panose="020B0502020202020204" pitchFamily="34" charset="0"/>
              </a:rPr>
              <a:t> wellbeing in labour</a:t>
            </a:r>
          </a:p>
          <a:p>
            <a:pPr marL="447675" lvl="1" indent="-288925">
              <a:lnSpc>
                <a:spcPct val="80000"/>
              </a:lnSpc>
              <a:buFont typeface="Wingdings" pitchFamily="2" charset="2"/>
              <a:buChar char="Ø"/>
            </a:pPr>
            <a:r>
              <a:rPr lang="en-AU" sz="1500" dirty="0">
                <a:latin typeface="Century Gothic" panose="020B0502020202020204" pitchFamily="34" charset="0"/>
              </a:rPr>
              <a:t>Increased likelihood operative birth</a:t>
            </a:r>
          </a:p>
          <a:p>
            <a:pPr marL="447675" lvl="1" indent="-288925">
              <a:lnSpc>
                <a:spcPct val="80000"/>
              </a:lnSpc>
              <a:buFont typeface="Wingdings" pitchFamily="2" charset="2"/>
              <a:buChar char="Ø"/>
            </a:pPr>
            <a:r>
              <a:rPr lang="en-AU" sz="1500" dirty="0">
                <a:latin typeface="Century Gothic" panose="020B0502020202020204" pitchFamily="34" charset="0"/>
              </a:rPr>
              <a:t>Increased risk of anaesthetic difficulties</a:t>
            </a:r>
            <a:endParaRPr lang="en-AU" sz="1500" b="1" dirty="0">
              <a:latin typeface="Century Gothic" panose="020B0502020202020204" pitchFamily="34" charset="0"/>
            </a:endParaRPr>
          </a:p>
          <a:p>
            <a:pPr marL="447675" indent="-288925">
              <a:lnSpc>
                <a:spcPct val="80000"/>
              </a:lnSpc>
            </a:pPr>
            <a:endParaRPr lang="en-AU" sz="1500" b="1" dirty="0">
              <a:latin typeface="Century Gothic" panose="020B0502020202020204" pitchFamily="34" charset="0"/>
            </a:endParaRPr>
          </a:p>
          <a:p>
            <a:pPr marL="447675" indent="-288925">
              <a:lnSpc>
                <a:spcPct val="80000"/>
              </a:lnSpc>
            </a:pPr>
            <a:endParaRPr lang="en-AU" sz="1500" b="1" dirty="0">
              <a:latin typeface="Century Gothic" panose="020B0502020202020204" pitchFamily="34" charset="0"/>
            </a:endParaRPr>
          </a:p>
          <a:p>
            <a:pPr marL="447675" indent="-288925">
              <a:lnSpc>
                <a:spcPct val="80000"/>
              </a:lnSpc>
            </a:pPr>
            <a:r>
              <a:rPr lang="en-AU" sz="1500" b="1" dirty="0">
                <a:latin typeface="Century Gothic" panose="020B0502020202020204" pitchFamily="34" charset="0"/>
              </a:rPr>
              <a:t>Postpartum</a:t>
            </a:r>
            <a:endParaRPr lang="en-AU" sz="1500" dirty="0">
              <a:latin typeface="Century Gothic" panose="020B0502020202020204" pitchFamily="34" charset="0"/>
            </a:endParaRPr>
          </a:p>
          <a:p>
            <a:pPr marL="447675" lvl="1" indent="-288925">
              <a:lnSpc>
                <a:spcPct val="80000"/>
              </a:lnSpc>
              <a:buFont typeface="Wingdings" pitchFamily="2" charset="2"/>
              <a:buChar char="Ø"/>
            </a:pPr>
            <a:r>
              <a:rPr lang="en-AU" sz="1500" dirty="0">
                <a:latin typeface="Century Gothic" panose="020B0502020202020204" pitchFamily="34" charset="0"/>
              </a:rPr>
              <a:t>Increased risk of thromboembolism</a:t>
            </a:r>
          </a:p>
          <a:p>
            <a:pPr marL="447675" lvl="1" indent="-288925">
              <a:lnSpc>
                <a:spcPct val="80000"/>
              </a:lnSpc>
              <a:buFont typeface="Wingdings" pitchFamily="2" charset="2"/>
              <a:buChar char="Ø"/>
            </a:pPr>
            <a:r>
              <a:rPr lang="en-AU" sz="1500" dirty="0">
                <a:latin typeface="Century Gothic" panose="020B0502020202020204" pitchFamily="34" charset="0"/>
              </a:rPr>
              <a:t>Problems with establishing effective lactation </a:t>
            </a:r>
          </a:p>
          <a:p>
            <a:pPr>
              <a:lnSpc>
                <a:spcPct val="80000"/>
              </a:lnSpc>
            </a:pPr>
            <a:endParaRPr lang="en-AU" sz="1500" dirty="0">
              <a:latin typeface="Century Gothic" panose="020B0502020202020204" pitchFamily="34" charset="0"/>
            </a:endParaRPr>
          </a:p>
          <a:p>
            <a:pPr>
              <a:lnSpc>
                <a:spcPct val="120000"/>
              </a:lnSpc>
              <a:spcBef>
                <a:spcPts val="0"/>
              </a:spcBef>
            </a:pPr>
            <a:r>
              <a:rPr lang="en-AU" sz="1500" dirty="0">
                <a:latin typeface="Century Gothic" panose="020B0502020202020204" pitchFamily="34" charset="0"/>
              </a:rPr>
              <a:t>Treat as an opportunity for long term behaviour modification and offer dietitian referral</a:t>
            </a:r>
          </a:p>
          <a:p>
            <a:endParaRPr lang="en-AU" dirty="0"/>
          </a:p>
        </p:txBody>
      </p:sp>
      <p:sp>
        <p:nvSpPr>
          <p:cNvPr id="3" name="Title 2">
            <a:extLst>
              <a:ext uri="{FF2B5EF4-FFF2-40B4-BE49-F238E27FC236}">
                <a16:creationId xmlns:a16="http://schemas.microsoft.com/office/drawing/2014/main" id="{B6BEB2F1-D764-1C8B-B9F4-EBF4FC40CF92}"/>
              </a:ext>
            </a:extLst>
          </p:cNvPr>
          <p:cNvSpPr>
            <a:spLocks noGrp="1"/>
          </p:cNvSpPr>
          <p:nvPr>
            <p:ph type="title"/>
          </p:nvPr>
        </p:nvSpPr>
        <p:spPr>
          <a:xfrm>
            <a:off x="407702" y="1267203"/>
            <a:ext cx="9601065" cy="523220"/>
          </a:xfrm>
        </p:spPr>
        <p:txBody>
          <a:bodyPr/>
          <a:lstStyle/>
          <a:p>
            <a:r>
              <a:rPr lang="en-AU" sz="4000" dirty="0">
                <a:latin typeface="Century Gothic" panose="020B0502020202020204" pitchFamily="34" charset="0"/>
              </a:rPr>
              <a:t>Talk to women about the risks</a:t>
            </a:r>
            <a:endParaRPr lang="en-AU" dirty="0"/>
          </a:p>
        </p:txBody>
      </p:sp>
      <p:sp>
        <p:nvSpPr>
          <p:cNvPr id="5" name="Slide Number Placeholder 4">
            <a:extLst>
              <a:ext uri="{FF2B5EF4-FFF2-40B4-BE49-F238E27FC236}">
                <a16:creationId xmlns:a16="http://schemas.microsoft.com/office/drawing/2014/main" id="{CDA5FB9E-B71A-D5FF-37F6-A22DDF1AB498}"/>
              </a:ext>
            </a:extLst>
          </p:cNvPr>
          <p:cNvSpPr>
            <a:spLocks noGrp="1"/>
          </p:cNvSpPr>
          <p:nvPr>
            <p:ph type="sldNum" sz="quarter" idx="16"/>
          </p:nvPr>
        </p:nvSpPr>
        <p:spPr/>
        <p:txBody>
          <a:bodyPr/>
          <a:lstStyle/>
          <a:p>
            <a:fld id="{E917DE0E-AFB1-41FD-BC35-27DB61CA125F}" type="slidenum">
              <a:rPr lang="en-AU" smtClean="0"/>
              <a:pPr/>
              <a:t>100</a:t>
            </a:fld>
            <a:endParaRPr lang="en-AU"/>
          </a:p>
        </p:txBody>
      </p:sp>
      <p:sp>
        <p:nvSpPr>
          <p:cNvPr id="6" name="Text Placeholder 5">
            <a:extLst>
              <a:ext uri="{FF2B5EF4-FFF2-40B4-BE49-F238E27FC236}">
                <a16:creationId xmlns:a16="http://schemas.microsoft.com/office/drawing/2014/main" id="{ECADF7AB-D6D5-2647-CCC9-9AA67690156C}"/>
              </a:ext>
            </a:extLst>
          </p:cNvPr>
          <p:cNvSpPr>
            <a:spLocks noGrp="1"/>
          </p:cNvSpPr>
          <p:nvPr>
            <p:ph type="body" sz="quarter" idx="14"/>
          </p:nvPr>
        </p:nvSpPr>
        <p:spPr>
          <a:xfrm>
            <a:off x="407368" y="579735"/>
            <a:ext cx="9601200" cy="600164"/>
          </a:xfrm>
        </p:spPr>
        <p:txBody>
          <a:bodyPr/>
          <a:lstStyle/>
          <a:p>
            <a:r>
              <a:rPr lang="en-US" dirty="0">
                <a:latin typeface="Century Gothic" panose="020B0502020202020204" pitchFamily="34" charset="0"/>
              </a:rPr>
              <a:t>Maternal obesity</a:t>
            </a:r>
            <a:endParaRPr lang="en-AU" dirty="0">
              <a:latin typeface="Century Gothic" panose="020B0502020202020204" pitchFamily="34" charset="0"/>
            </a:endParaRPr>
          </a:p>
          <a:p>
            <a:endParaRPr lang="en-AU" dirty="0"/>
          </a:p>
        </p:txBody>
      </p:sp>
    </p:spTree>
    <p:extLst>
      <p:ext uri="{BB962C8B-B14F-4D97-AF65-F5344CB8AC3E}">
        <p14:creationId xmlns:p14="http://schemas.microsoft.com/office/powerpoint/2010/main" val="1008504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8B4678-CE07-EE42-B813-FCB17FF2BF5C}"/>
              </a:ext>
            </a:extLst>
          </p:cNvPr>
          <p:cNvSpPr>
            <a:spLocks noGrp="1"/>
          </p:cNvSpPr>
          <p:nvPr>
            <p:ph sz="quarter" idx="11"/>
          </p:nvPr>
        </p:nvSpPr>
        <p:spPr>
          <a:xfrm>
            <a:off x="407844" y="2420888"/>
            <a:ext cx="11376311" cy="3887787"/>
          </a:xfrm>
        </p:spPr>
        <p:txBody>
          <a:bodyPr/>
          <a:lstStyle/>
          <a:p>
            <a:pPr marL="342900" indent="-342900">
              <a:buClr>
                <a:srgbClr val="0E3178"/>
              </a:buClr>
              <a:buFont typeface="Wingdings" panose="05000000000000000000" pitchFamily="2" charset="2"/>
              <a:buChar char="Ø"/>
            </a:pPr>
            <a:r>
              <a:rPr lang="en-AU" dirty="0">
                <a:latin typeface="Century Gothic" panose="020B0502020202020204" pitchFamily="34" charset="0"/>
              </a:rPr>
              <a:t>Shared antenatal visits with GP if otherwise low risk</a:t>
            </a:r>
          </a:p>
          <a:p>
            <a:pPr marL="285750" indent="-285750">
              <a:buClr>
                <a:srgbClr val="0E3178"/>
              </a:buClr>
              <a:buFont typeface="Wingdings" panose="05000000000000000000" pitchFamily="2" charset="2"/>
              <a:buChar char="Ø"/>
            </a:pPr>
            <a:r>
              <a:rPr lang="en-AU" dirty="0"/>
              <a:t> Offering dietetic support</a:t>
            </a:r>
            <a:endParaRPr lang="en-AU" dirty="0">
              <a:latin typeface="Century Gothic" panose="020B0502020202020204" pitchFamily="34" charset="0"/>
            </a:endParaRPr>
          </a:p>
          <a:p>
            <a:pPr marL="285750" indent="-285750">
              <a:buClr>
                <a:srgbClr val="0E3178"/>
              </a:buClr>
              <a:buFont typeface="Wingdings" panose="05000000000000000000" pitchFamily="2" charset="2"/>
              <a:buChar char="Ø"/>
            </a:pPr>
            <a:endParaRPr lang="en-AU" b="1" dirty="0">
              <a:latin typeface="Century Gothic" panose="020B0502020202020204" pitchFamily="34" charset="0"/>
            </a:endParaRPr>
          </a:p>
          <a:p>
            <a:pPr marL="458788" lvl="1" indent="-342900">
              <a:buFont typeface="Wingdings" pitchFamily="2" charset="2"/>
              <a:buChar char="Ø"/>
            </a:pPr>
            <a:r>
              <a:rPr lang="en-AU" dirty="0">
                <a:latin typeface="Century Gothic" panose="020B0502020202020204" pitchFamily="34" charset="0"/>
              </a:rPr>
              <a:t>Anaesthetic referral for BMI &gt;/=40</a:t>
            </a:r>
          </a:p>
          <a:p>
            <a:pPr marL="458788" lvl="1" indent="-342900">
              <a:buFont typeface="Wingdings" pitchFamily="2" charset="2"/>
              <a:buChar char="Ø"/>
            </a:pPr>
            <a:r>
              <a:rPr lang="en-AU" dirty="0">
                <a:latin typeface="Century Gothic" panose="020B0502020202020204" pitchFamily="34" charset="0"/>
              </a:rPr>
              <a:t>Serial scans if required, to monitor </a:t>
            </a:r>
            <a:r>
              <a:rPr lang="en-AU" dirty="0" err="1">
                <a:latin typeface="Century Gothic" panose="020B0502020202020204" pitchFamily="34" charset="0"/>
              </a:rPr>
              <a:t>fetal</a:t>
            </a:r>
            <a:r>
              <a:rPr lang="en-AU" dirty="0">
                <a:latin typeface="Century Gothic" panose="020B0502020202020204" pitchFamily="34" charset="0"/>
              </a:rPr>
              <a:t> growth</a:t>
            </a:r>
          </a:p>
          <a:p>
            <a:pPr marL="858838" lvl="2" indent="-342900">
              <a:buFont typeface="Wingdings" pitchFamily="2" charset="2"/>
              <a:buChar char="Ø"/>
            </a:pPr>
            <a:r>
              <a:rPr lang="en-AU" dirty="0">
                <a:latin typeface="Century Gothic" panose="020B0502020202020204" pitchFamily="34" charset="0"/>
              </a:rPr>
              <a:t>Risk unrecognised IUGR </a:t>
            </a:r>
          </a:p>
          <a:p>
            <a:pPr marL="858838" lvl="2" indent="-342900">
              <a:buFont typeface="Wingdings" pitchFamily="2" charset="2"/>
              <a:buChar char="Ø"/>
            </a:pPr>
            <a:r>
              <a:rPr lang="en-AU" dirty="0"/>
              <a:t>28, 34/40 if BMI &gt;40</a:t>
            </a:r>
            <a:endParaRPr lang="en-AU" dirty="0">
              <a:latin typeface="Century Gothic" panose="020B0502020202020204" pitchFamily="34" charset="0"/>
            </a:endParaRPr>
          </a:p>
          <a:p>
            <a:pPr marL="458788" lvl="1" indent="-342900">
              <a:buFont typeface="Wingdings" panose="05000000000000000000" pitchFamily="2" charset="2"/>
              <a:buChar char="Ø"/>
            </a:pPr>
            <a:r>
              <a:rPr lang="en-AU" dirty="0">
                <a:latin typeface="Century Gothic" panose="020B0502020202020204" pitchFamily="34" charset="0"/>
              </a:rPr>
              <a:t>Facilitating discussion about timing and mode of birth</a:t>
            </a:r>
          </a:p>
          <a:p>
            <a:pPr marL="858838" lvl="2" indent="-342900">
              <a:buFont typeface="Wingdings" panose="05000000000000000000" pitchFamily="2" charset="2"/>
              <a:buChar char="Ø"/>
            </a:pPr>
            <a:r>
              <a:rPr lang="en-AU" dirty="0">
                <a:latin typeface="Century Gothic" panose="020B0502020202020204" pitchFamily="34" charset="0"/>
              </a:rPr>
              <a:t>VBAC/IOL/anaesthetic risks in labour</a:t>
            </a:r>
          </a:p>
          <a:p>
            <a:endParaRPr lang="en-AU" dirty="0"/>
          </a:p>
        </p:txBody>
      </p:sp>
      <p:sp>
        <p:nvSpPr>
          <p:cNvPr id="3" name="Title 2">
            <a:extLst>
              <a:ext uri="{FF2B5EF4-FFF2-40B4-BE49-F238E27FC236}">
                <a16:creationId xmlns:a16="http://schemas.microsoft.com/office/drawing/2014/main" id="{7AF1387D-099A-7348-C475-55D6E2B6B5F6}"/>
              </a:ext>
            </a:extLst>
          </p:cNvPr>
          <p:cNvSpPr>
            <a:spLocks noGrp="1"/>
          </p:cNvSpPr>
          <p:nvPr>
            <p:ph type="title"/>
          </p:nvPr>
        </p:nvSpPr>
        <p:spPr>
          <a:xfrm>
            <a:off x="407702" y="1267203"/>
            <a:ext cx="9601065" cy="523220"/>
          </a:xfrm>
        </p:spPr>
        <p:txBody>
          <a:bodyPr/>
          <a:lstStyle/>
          <a:p>
            <a:r>
              <a:rPr lang="en-AU" sz="4000" dirty="0">
                <a:latin typeface="Century Gothic" panose="020B0502020202020204" pitchFamily="34" charset="0"/>
              </a:rPr>
              <a:t>What will the hospital be doing?</a:t>
            </a:r>
            <a:endParaRPr lang="en-AU" dirty="0"/>
          </a:p>
        </p:txBody>
      </p:sp>
      <p:sp>
        <p:nvSpPr>
          <p:cNvPr id="5" name="Slide Number Placeholder 4">
            <a:extLst>
              <a:ext uri="{FF2B5EF4-FFF2-40B4-BE49-F238E27FC236}">
                <a16:creationId xmlns:a16="http://schemas.microsoft.com/office/drawing/2014/main" id="{13FE6378-D992-DAEC-258B-57D16A2313EF}"/>
              </a:ext>
            </a:extLst>
          </p:cNvPr>
          <p:cNvSpPr>
            <a:spLocks noGrp="1"/>
          </p:cNvSpPr>
          <p:nvPr>
            <p:ph type="sldNum" sz="quarter" idx="16"/>
          </p:nvPr>
        </p:nvSpPr>
        <p:spPr/>
        <p:txBody>
          <a:bodyPr/>
          <a:lstStyle/>
          <a:p>
            <a:fld id="{E917DE0E-AFB1-41FD-BC35-27DB61CA125F}" type="slidenum">
              <a:rPr lang="en-AU" smtClean="0"/>
              <a:pPr/>
              <a:t>101</a:t>
            </a:fld>
            <a:endParaRPr lang="en-AU"/>
          </a:p>
        </p:txBody>
      </p:sp>
    </p:spTree>
    <p:extLst>
      <p:ext uri="{BB962C8B-B14F-4D97-AF65-F5344CB8AC3E}">
        <p14:creationId xmlns:p14="http://schemas.microsoft.com/office/powerpoint/2010/main" val="205387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A27ED58-81EF-C1E0-811C-843E00D7CEDF}"/>
              </a:ext>
            </a:extLst>
          </p:cNvPr>
          <p:cNvSpPr>
            <a:spLocks noGrp="1"/>
          </p:cNvSpPr>
          <p:nvPr>
            <p:ph sz="quarter" idx="11"/>
          </p:nvPr>
        </p:nvSpPr>
        <p:spPr>
          <a:xfrm>
            <a:off x="407701" y="1844824"/>
            <a:ext cx="11016891" cy="4463903"/>
          </a:xfrm>
        </p:spPr>
        <p:txBody>
          <a:bodyPr>
            <a:normAutofit fontScale="85000" lnSpcReduction="10000"/>
          </a:bodyPr>
          <a:lstStyle/>
          <a:p>
            <a:pPr marL="285750" indent="-285750">
              <a:buClr>
                <a:srgbClr val="0E3178"/>
              </a:buClr>
              <a:buFont typeface="Arial" panose="020B0604020202020204" pitchFamily="34" charset="0"/>
              <a:buChar char="•"/>
            </a:pPr>
            <a:r>
              <a:rPr lang="en-US" sz="1800" dirty="0"/>
              <a:t>Is becoming increasingly common in the birthing population</a:t>
            </a:r>
          </a:p>
          <a:p>
            <a:pPr marL="285750" indent="-285750">
              <a:buClr>
                <a:srgbClr val="0E3178"/>
              </a:buClr>
              <a:buFont typeface="Arial" panose="020B0604020202020204" pitchFamily="34" charset="0"/>
              <a:buChar char="•"/>
            </a:pPr>
            <a:r>
              <a:rPr lang="en-US" sz="1800" dirty="0"/>
              <a:t>May not be readily mentioned by patients (some may not </a:t>
            </a:r>
            <a:r>
              <a:rPr lang="en-US" sz="1800" dirty="0" err="1"/>
              <a:t>realise</a:t>
            </a:r>
            <a:r>
              <a:rPr lang="en-US" sz="1800" dirty="0"/>
              <a:t> it’s a significant part of their medical history, some feel embarrassed or ashamed to mention) so ask specifically when taking a history</a:t>
            </a:r>
          </a:p>
          <a:p>
            <a:pPr marL="285750" indent="-285750">
              <a:buClr>
                <a:srgbClr val="0E3178"/>
              </a:buClr>
              <a:buFont typeface="Arial" panose="020B0604020202020204" pitchFamily="34" charset="0"/>
              <a:buChar char="•"/>
            </a:pPr>
            <a:r>
              <a:rPr lang="en-US" sz="1800" dirty="0"/>
              <a:t>Has implications for pregnancy:</a:t>
            </a:r>
          </a:p>
          <a:p>
            <a:pPr marL="542925" lvl="2" indent="-285750">
              <a:buFont typeface="Arial" panose="020B0604020202020204" pitchFamily="34" charset="0"/>
              <a:buChar char="•"/>
            </a:pPr>
            <a:r>
              <a:rPr lang="en-US" sz="1800" dirty="0"/>
              <a:t>Pregnancies occurring during the rapid post-procedure weight loss phase (typically first 18 months post-op) are at increased risk of fetal growth restriction, hence ideally pregnancy should be avoided during this phase, and if it occurs should be monitored for IUGR with serial scans</a:t>
            </a:r>
          </a:p>
          <a:p>
            <a:pPr marL="542925" lvl="2" indent="-285750">
              <a:buFont typeface="Arial" panose="020B0604020202020204" pitchFamily="34" charset="0"/>
              <a:buChar char="•"/>
            </a:pPr>
            <a:r>
              <a:rPr lang="en-US" sz="1800" dirty="0"/>
              <a:t>Micronutrient deficiencies are more common (calcium, folate, iron, selenium, zinc, Vit A, B1, B12, D) – consider testing each trimester, and additional supplements / dietitian input may be required</a:t>
            </a:r>
          </a:p>
          <a:p>
            <a:pPr marL="542925" lvl="2" indent="-285750">
              <a:buFont typeface="Arial" panose="020B0604020202020204" pitchFamily="34" charset="0"/>
              <a:buChar char="•"/>
            </a:pPr>
            <a:endParaRPr lang="en-US" sz="1800" dirty="0"/>
          </a:p>
          <a:p>
            <a:pPr marL="257175" lvl="2" indent="0">
              <a:buNone/>
            </a:pPr>
            <a:endParaRPr lang="en-US" sz="1800" dirty="0"/>
          </a:p>
          <a:p>
            <a:pPr marL="542925" lvl="2" indent="-285750">
              <a:buFont typeface="Arial" panose="020B0604020202020204" pitchFamily="34" charset="0"/>
              <a:buChar char="•"/>
            </a:pPr>
            <a:r>
              <a:rPr lang="en-US" sz="1800" dirty="0"/>
              <a:t>Patients who have had bariatric surgery should not undergo OGTT:</a:t>
            </a:r>
          </a:p>
          <a:p>
            <a:pPr marL="542925" lvl="2" indent="-285750">
              <a:buFont typeface="Wingdings" panose="05000000000000000000" pitchFamily="2" charset="2"/>
              <a:buChar char="Ø"/>
            </a:pPr>
            <a:r>
              <a:rPr lang="en-US" sz="1800" dirty="0">
                <a:latin typeface="Century Gothic" panose="020B0502020202020204" pitchFamily="34" charset="0"/>
              </a:rPr>
              <a:t>Many will not tolerate the glucose challenge and will have vomiting</a:t>
            </a:r>
          </a:p>
          <a:p>
            <a:pPr marL="542925" lvl="2" indent="-285750">
              <a:buFont typeface="Wingdings" panose="05000000000000000000" pitchFamily="2" charset="2"/>
              <a:buChar char="Ø"/>
            </a:pPr>
            <a:r>
              <a:rPr lang="en-US" sz="1800" dirty="0">
                <a:latin typeface="Century Gothic" panose="020B0502020202020204" pitchFamily="34" charset="0"/>
              </a:rPr>
              <a:t>Results often difficult to interpret (rebound </a:t>
            </a:r>
            <a:r>
              <a:rPr lang="en-US" sz="1800" dirty="0" err="1">
                <a:latin typeface="Century Gothic" panose="020B0502020202020204" pitchFamily="34" charset="0"/>
              </a:rPr>
              <a:t>hypoglycaemia</a:t>
            </a:r>
            <a:r>
              <a:rPr lang="en-US" sz="1800" dirty="0">
                <a:latin typeface="Century Gothic" panose="020B0502020202020204" pitchFamily="34" charset="0"/>
              </a:rPr>
              <a:t> due to dumping syndrome)</a:t>
            </a:r>
          </a:p>
          <a:p>
            <a:pPr marL="542925" lvl="2" indent="-285750">
              <a:buFont typeface="Wingdings" panose="05000000000000000000" pitchFamily="2" charset="2"/>
              <a:buChar char="Ø"/>
            </a:pPr>
            <a:r>
              <a:rPr lang="en-US" sz="1800" dirty="0">
                <a:latin typeface="Century Gothic" panose="020B0502020202020204" pitchFamily="34" charset="0"/>
              </a:rPr>
              <a:t>One week of home BSL monitoring is the preferred screening method for GDM after bariatric surgery</a:t>
            </a:r>
            <a:endParaRPr lang="en-US" sz="1800" dirty="0"/>
          </a:p>
          <a:p>
            <a:pPr marL="542925" lvl="2" indent="-285750">
              <a:buFont typeface="Arial" panose="020B0604020202020204" pitchFamily="34" charset="0"/>
              <a:buChar char="•"/>
            </a:pPr>
            <a:r>
              <a:rPr lang="en-US" sz="1800" dirty="0"/>
              <a:t>Gastric sleeve is usually associated with fewer pregnancy complications than gastric bypass – the preferred option for those considering bariatric surgery pre-pregnancy</a:t>
            </a:r>
          </a:p>
          <a:p>
            <a:endParaRPr lang="en-AU" dirty="0"/>
          </a:p>
        </p:txBody>
      </p:sp>
      <p:sp>
        <p:nvSpPr>
          <p:cNvPr id="5" name="Slide Number Placeholder 4">
            <a:extLst>
              <a:ext uri="{FF2B5EF4-FFF2-40B4-BE49-F238E27FC236}">
                <a16:creationId xmlns:a16="http://schemas.microsoft.com/office/drawing/2014/main" id="{CF58EF31-FBAE-6401-8EE8-4835DA1E7167}"/>
              </a:ext>
            </a:extLst>
          </p:cNvPr>
          <p:cNvSpPr>
            <a:spLocks noGrp="1"/>
          </p:cNvSpPr>
          <p:nvPr>
            <p:ph type="sldNum" sz="quarter" idx="16"/>
          </p:nvPr>
        </p:nvSpPr>
        <p:spPr/>
        <p:txBody>
          <a:bodyPr/>
          <a:lstStyle/>
          <a:p>
            <a:fld id="{E917DE0E-AFB1-41FD-BC35-27DB61CA125F}" type="slidenum">
              <a:rPr lang="en-AU" smtClean="0"/>
              <a:pPr/>
              <a:t>102</a:t>
            </a:fld>
            <a:endParaRPr lang="en-AU"/>
          </a:p>
        </p:txBody>
      </p:sp>
      <p:sp>
        <p:nvSpPr>
          <p:cNvPr id="7" name="Text Placeholder 2">
            <a:extLst>
              <a:ext uri="{FF2B5EF4-FFF2-40B4-BE49-F238E27FC236}">
                <a16:creationId xmlns:a16="http://schemas.microsoft.com/office/drawing/2014/main" id="{AB3220BF-6B73-54A9-A416-A3BAAE298BCE}"/>
              </a:ext>
            </a:extLst>
          </p:cNvPr>
          <p:cNvSpPr>
            <a:spLocks noGrp="1"/>
          </p:cNvSpPr>
          <p:nvPr>
            <p:ph type="title"/>
          </p:nvPr>
        </p:nvSpPr>
        <p:spPr>
          <a:xfrm>
            <a:off x="420080" y="980728"/>
            <a:ext cx="9601200" cy="496888"/>
          </a:xfrm>
        </p:spPr>
        <p:txBody>
          <a:bodyPr/>
          <a:lstStyle/>
          <a:p>
            <a:pPr>
              <a:buNone/>
            </a:pPr>
            <a:r>
              <a:rPr lang="en-US" sz="3200" dirty="0">
                <a:latin typeface="Century Gothic" panose="020B0502020202020204" pitchFamily="34" charset="0"/>
              </a:rPr>
              <a:t>Bariatric Surgery</a:t>
            </a:r>
          </a:p>
        </p:txBody>
      </p:sp>
    </p:spTree>
    <p:extLst>
      <p:ext uri="{BB962C8B-B14F-4D97-AF65-F5344CB8AC3E}">
        <p14:creationId xmlns:p14="http://schemas.microsoft.com/office/powerpoint/2010/main" val="1271391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EB853F-BFD2-ED11-13E8-4BF958C32B1B}"/>
              </a:ext>
            </a:extLst>
          </p:cNvPr>
          <p:cNvSpPr>
            <a:spLocks noGrp="1"/>
          </p:cNvSpPr>
          <p:nvPr>
            <p:ph sz="quarter" idx="11"/>
          </p:nvPr>
        </p:nvSpPr>
        <p:spPr>
          <a:xfrm>
            <a:off x="407844" y="2348880"/>
            <a:ext cx="11376311" cy="3887787"/>
          </a:xfrm>
        </p:spPr>
        <p:txBody>
          <a:bodyPr/>
          <a:lstStyle/>
          <a:p>
            <a:pPr marL="285750" indent="-285750">
              <a:buClr>
                <a:srgbClr val="0E3178"/>
              </a:buClr>
              <a:buFont typeface="Arial"/>
              <a:buChar char="•"/>
            </a:pPr>
            <a:r>
              <a:rPr lang="en-US" dirty="0"/>
              <a:t>Contraception use advised with GLP-1 agonists in women of childbearing age </a:t>
            </a:r>
          </a:p>
          <a:p>
            <a:pPr marL="285750" indent="-285750">
              <a:buClr>
                <a:srgbClr val="0E3178"/>
              </a:buClr>
              <a:buFont typeface="Arial"/>
              <a:buChar char="•"/>
            </a:pPr>
            <a:r>
              <a:rPr lang="en-US" dirty="0"/>
              <a:t>Not recommended to use during pregnancy or breastfeeding </a:t>
            </a:r>
          </a:p>
          <a:p>
            <a:pPr marL="285750" indent="-285750">
              <a:buClr>
                <a:srgbClr val="0E3178"/>
              </a:buClr>
              <a:buFont typeface="Arial"/>
              <a:buChar char="•"/>
            </a:pPr>
            <a:r>
              <a:rPr lang="en-US" dirty="0"/>
              <a:t>Recommended washout period 2 months prior to conception </a:t>
            </a:r>
          </a:p>
          <a:p>
            <a:pPr marL="285750" indent="-285750">
              <a:buClr>
                <a:srgbClr val="0E3178"/>
              </a:buClr>
              <a:buFont typeface="Arial"/>
              <a:buChar char="•"/>
            </a:pPr>
            <a:r>
              <a:rPr lang="en-US" dirty="0"/>
              <a:t>Risks of stopping: weight gain, poor </a:t>
            </a:r>
            <a:r>
              <a:rPr lang="en-US" dirty="0" err="1"/>
              <a:t>glycaemic</a:t>
            </a:r>
            <a:r>
              <a:rPr lang="en-US" dirty="0"/>
              <a:t> control </a:t>
            </a:r>
          </a:p>
          <a:p>
            <a:endParaRPr lang="en-AU" dirty="0"/>
          </a:p>
        </p:txBody>
      </p:sp>
      <p:sp>
        <p:nvSpPr>
          <p:cNvPr id="3" name="Title 2">
            <a:extLst>
              <a:ext uri="{FF2B5EF4-FFF2-40B4-BE49-F238E27FC236}">
                <a16:creationId xmlns:a16="http://schemas.microsoft.com/office/drawing/2014/main" id="{74D3F0D8-EDE4-036C-F756-BC7A1A4F3621}"/>
              </a:ext>
            </a:extLst>
          </p:cNvPr>
          <p:cNvSpPr>
            <a:spLocks noGrp="1"/>
          </p:cNvSpPr>
          <p:nvPr>
            <p:ph type="title"/>
          </p:nvPr>
        </p:nvSpPr>
        <p:spPr>
          <a:xfrm>
            <a:off x="407702" y="1267203"/>
            <a:ext cx="9601065" cy="994118"/>
          </a:xfrm>
        </p:spPr>
        <p:txBody>
          <a:bodyPr/>
          <a:lstStyle/>
          <a:p>
            <a:r>
              <a:rPr lang="en-US" dirty="0">
                <a:ea typeface="Calibri Light"/>
                <a:cs typeface="Calibri Light"/>
              </a:rPr>
              <a:t>What about GLP-1 agonists? </a:t>
            </a:r>
            <a:br>
              <a:rPr lang="en-US" b="1" dirty="0"/>
            </a:br>
            <a:endParaRPr lang="en-AU" dirty="0"/>
          </a:p>
        </p:txBody>
      </p:sp>
      <p:sp>
        <p:nvSpPr>
          <p:cNvPr id="5" name="Slide Number Placeholder 4">
            <a:extLst>
              <a:ext uri="{FF2B5EF4-FFF2-40B4-BE49-F238E27FC236}">
                <a16:creationId xmlns:a16="http://schemas.microsoft.com/office/drawing/2014/main" id="{D0630605-479B-979F-7DB3-DBDB43F0ACC1}"/>
              </a:ext>
            </a:extLst>
          </p:cNvPr>
          <p:cNvSpPr>
            <a:spLocks noGrp="1"/>
          </p:cNvSpPr>
          <p:nvPr>
            <p:ph type="sldNum" sz="quarter" idx="16"/>
          </p:nvPr>
        </p:nvSpPr>
        <p:spPr/>
        <p:txBody>
          <a:bodyPr/>
          <a:lstStyle/>
          <a:p>
            <a:fld id="{E917DE0E-AFB1-41FD-BC35-27DB61CA125F}" type="slidenum">
              <a:rPr lang="en-AU" smtClean="0"/>
              <a:pPr/>
              <a:t>103</a:t>
            </a:fld>
            <a:endParaRPr lang="en-AU"/>
          </a:p>
        </p:txBody>
      </p:sp>
    </p:spTree>
    <p:extLst>
      <p:ext uri="{BB962C8B-B14F-4D97-AF65-F5344CB8AC3E}">
        <p14:creationId xmlns:p14="http://schemas.microsoft.com/office/powerpoint/2010/main" val="1098722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ED17DF-2D01-48B6-B68A-6493052B2593}"/>
              </a:ext>
            </a:extLst>
          </p:cNvPr>
          <p:cNvSpPr>
            <a:spLocks noGrp="1"/>
          </p:cNvSpPr>
          <p:nvPr>
            <p:ph type="title"/>
          </p:nvPr>
        </p:nvSpPr>
        <p:spPr>
          <a:xfrm>
            <a:off x="370820" y="677893"/>
            <a:ext cx="9601065" cy="523220"/>
          </a:xfrm>
        </p:spPr>
        <p:txBody>
          <a:bodyPr/>
          <a:lstStyle/>
          <a:p>
            <a:r>
              <a:rPr lang="en-AU" sz="4000" dirty="0">
                <a:latin typeface="Century Gothic" panose="020B0502020202020204" pitchFamily="34" charset="0"/>
              </a:rPr>
              <a:t>Obesity guidelines</a:t>
            </a:r>
            <a:endParaRPr lang="en-AU" dirty="0"/>
          </a:p>
        </p:txBody>
      </p:sp>
      <p:sp>
        <p:nvSpPr>
          <p:cNvPr id="5" name="Slide Number Placeholder 4">
            <a:extLst>
              <a:ext uri="{FF2B5EF4-FFF2-40B4-BE49-F238E27FC236}">
                <a16:creationId xmlns:a16="http://schemas.microsoft.com/office/drawing/2014/main" id="{79755F9B-B0E2-C299-6402-F9121488EAFB}"/>
              </a:ext>
            </a:extLst>
          </p:cNvPr>
          <p:cNvSpPr>
            <a:spLocks noGrp="1"/>
          </p:cNvSpPr>
          <p:nvPr>
            <p:ph type="sldNum" sz="quarter" idx="16"/>
          </p:nvPr>
        </p:nvSpPr>
        <p:spPr/>
        <p:txBody>
          <a:bodyPr/>
          <a:lstStyle/>
          <a:p>
            <a:fld id="{E917DE0E-AFB1-41FD-BC35-27DB61CA125F}" type="slidenum">
              <a:rPr lang="en-AU" smtClean="0"/>
              <a:pPr/>
              <a:t>104</a:t>
            </a:fld>
            <a:endParaRPr lang="en-AU"/>
          </a:p>
        </p:txBody>
      </p:sp>
      <p:sp>
        <p:nvSpPr>
          <p:cNvPr id="6" name="Text Placeholder 5">
            <a:extLst>
              <a:ext uri="{FF2B5EF4-FFF2-40B4-BE49-F238E27FC236}">
                <a16:creationId xmlns:a16="http://schemas.microsoft.com/office/drawing/2014/main" id="{17FBF85F-31BB-4F0E-EE4C-0961389764A5}"/>
              </a:ext>
            </a:extLst>
          </p:cNvPr>
          <p:cNvSpPr>
            <a:spLocks noGrp="1"/>
          </p:cNvSpPr>
          <p:nvPr>
            <p:ph type="body" sz="quarter" idx="14"/>
          </p:nvPr>
        </p:nvSpPr>
        <p:spPr>
          <a:xfrm>
            <a:off x="395065" y="1382227"/>
            <a:ext cx="9601200" cy="261610"/>
          </a:xfrm>
        </p:spPr>
        <p:txBody>
          <a:bodyPr/>
          <a:lstStyle/>
          <a:p>
            <a:r>
              <a:rPr lang="en-AU" dirty="0">
                <a:latin typeface="Century Gothic" panose="020B0502020202020204" pitchFamily="34" charset="0"/>
                <a:hlinkClick r:id="rId2">
                  <a:extLst>
                    <a:ext uri="{A12FA001-AC4F-418D-AE19-62706E023703}">
                      <ahyp:hlinkClr xmlns:ahyp="http://schemas.microsoft.com/office/drawing/2018/hyperlinkcolor" val="tx"/>
                    </a:ext>
                  </a:extLst>
                </a:hlinkClick>
              </a:rPr>
              <a:t>http://www.health.qld.gov.au/qcg/</a:t>
            </a:r>
            <a:endParaRPr lang="en-AU" dirty="0"/>
          </a:p>
        </p:txBody>
      </p:sp>
      <p:pic>
        <p:nvPicPr>
          <p:cNvPr id="7" name="Content Placeholder 3">
            <a:extLst>
              <a:ext uri="{FF2B5EF4-FFF2-40B4-BE49-F238E27FC236}">
                <a16:creationId xmlns:a16="http://schemas.microsoft.com/office/drawing/2014/main" id="{52C8948A-593A-66EA-CD4F-F678B6C97F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970" y="1877409"/>
            <a:ext cx="9144000" cy="4400856"/>
          </a:xfrm>
          <a:prstGeom prst="rect">
            <a:avLst/>
          </a:prstGeom>
        </p:spPr>
      </p:pic>
      <p:pic>
        <p:nvPicPr>
          <p:cNvPr id="9" name="Picture 8">
            <a:extLst>
              <a:ext uri="{FF2B5EF4-FFF2-40B4-BE49-F238E27FC236}">
                <a16:creationId xmlns:a16="http://schemas.microsoft.com/office/drawing/2014/main" id="{8F3B49ED-5BD1-DF8B-6577-E8110D675B4D}"/>
              </a:ext>
            </a:extLst>
          </p:cNvPr>
          <p:cNvPicPr>
            <a:picLocks noChangeAspect="1"/>
          </p:cNvPicPr>
          <p:nvPr/>
        </p:nvPicPr>
        <p:blipFill>
          <a:blip r:embed="rId4"/>
          <a:stretch>
            <a:fillRect/>
          </a:stretch>
        </p:blipFill>
        <p:spPr>
          <a:xfrm>
            <a:off x="6672064" y="911783"/>
            <a:ext cx="2006600" cy="1993900"/>
          </a:xfrm>
          <a:prstGeom prst="rect">
            <a:avLst/>
          </a:prstGeom>
        </p:spPr>
      </p:pic>
    </p:spTree>
    <p:extLst>
      <p:ext uri="{BB962C8B-B14F-4D97-AF65-F5344CB8AC3E}">
        <p14:creationId xmlns:p14="http://schemas.microsoft.com/office/powerpoint/2010/main" val="777680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6B5131D-AF99-8C84-3A55-691B7B632857}"/>
              </a:ext>
            </a:extLst>
          </p:cNvPr>
          <p:cNvSpPr>
            <a:spLocks noGrp="1"/>
          </p:cNvSpPr>
          <p:nvPr>
            <p:ph type="sldNum" sz="quarter" idx="16"/>
          </p:nvPr>
        </p:nvSpPr>
        <p:spPr/>
        <p:txBody>
          <a:bodyPr/>
          <a:lstStyle/>
          <a:p>
            <a:fld id="{E917DE0E-AFB1-41FD-BC35-27DB61CA125F}" type="slidenum">
              <a:rPr lang="en-AU" smtClean="0"/>
              <a:pPr/>
              <a:t>105</a:t>
            </a:fld>
            <a:endParaRPr lang="en-AU"/>
          </a:p>
        </p:txBody>
      </p:sp>
      <p:sp>
        <p:nvSpPr>
          <p:cNvPr id="7" name="Title 1">
            <a:extLst>
              <a:ext uri="{FF2B5EF4-FFF2-40B4-BE49-F238E27FC236}">
                <a16:creationId xmlns:a16="http://schemas.microsoft.com/office/drawing/2014/main" id="{DA2F92A6-B07D-1ED3-10AF-16362FC6F998}"/>
              </a:ext>
            </a:extLst>
          </p:cNvPr>
          <p:cNvSpPr>
            <a:spLocks noGrp="1"/>
          </p:cNvSpPr>
          <p:nvPr>
            <p:ph type="title"/>
          </p:nvPr>
        </p:nvSpPr>
        <p:spPr>
          <a:xfrm>
            <a:off x="983432" y="1347157"/>
            <a:ext cx="9601200" cy="496888"/>
          </a:xfrm>
        </p:spPr>
        <p:txBody>
          <a:bodyPr anchor="ctr">
            <a:normAutofit/>
          </a:bodyPr>
          <a:lstStyle/>
          <a:p>
            <a:r>
              <a:rPr lang="en-US" dirty="0"/>
              <a:t>QCG Obesity</a:t>
            </a:r>
          </a:p>
        </p:txBody>
      </p:sp>
      <p:pic>
        <p:nvPicPr>
          <p:cNvPr id="8" name="Content Placeholder 10" descr="A qr code on a white background&#10;&#10;Description automatically generated">
            <a:extLst>
              <a:ext uri="{FF2B5EF4-FFF2-40B4-BE49-F238E27FC236}">
                <a16:creationId xmlns:a16="http://schemas.microsoft.com/office/drawing/2014/main" id="{18097936-F544-7894-A115-ED42D90EF8C5}"/>
              </a:ext>
            </a:extLst>
          </p:cNvPr>
          <p:cNvPicPr>
            <a:picLocks noChangeAspect="1"/>
          </p:cNvPicPr>
          <p:nvPr/>
        </p:nvPicPr>
        <p:blipFill>
          <a:blip r:embed="rId2"/>
          <a:stretch>
            <a:fillRect/>
          </a:stretch>
        </p:blipFill>
        <p:spPr>
          <a:xfrm>
            <a:off x="1487488" y="2528718"/>
            <a:ext cx="2146300" cy="2019300"/>
          </a:xfrm>
          <a:prstGeom prst="rect">
            <a:avLst/>
          </a:prstGeom>
        </p:spPr>
      </p:pic>
      <p:sp>
        <p:nvSpPr>
          <p:cNvPr id="10" name="TextBox 9">
            <a:extLst>
              <a:ext uri="{FF2B5EF4-FFF2-40B4-BE49-F238E27FC236}">
                <a16:creationId xmlns:a16="http://schemas.microsoft.com/office/drawing/2014/main" id="{BE663EDE-BDEB-261E-B57F-747255C1834A}"/>
              </a:ext>
            </a:extLst>
          </p:cNvPr>
          <p:cNvSpPr txBox="1"/>
          <p:nvPr/>
        </p:nvSpPr>
        <p:spPr>
          <a:xfrm>
            <a:off x="708576" y="5049478"/>
            <a:ext cx="3866217" cy="523220"/>
          </a:xfrm>
          <a:prstGeom prst="rect">
            <a:avLst/>
          </a:prstGeom>
          <a:noFill/>
        </p:spPr>
        <p:txBody>
          <a:bodyPr wrap="square" rtlCol="0">
            <a:spAutoFit/>
          </a:bodyPr>
          <a:lstStyle/>
          <a:p>
            <a:r>
              <a:rPr lang="en-US" sz="1400" dirty="0">
                <a:solidFill>
                  <a:srgbClr val="0E3178"/>
                </a:solidFill>
                <a:latin typeface="Century Gothic" panose="020B0502020202020204" pitchFamily="34" charset="0"/>
              </a:rPr>
              <a:t>Refer early, including for dietitian support, women who have had bariatric surgery</a:t>
            </a:r>
          </a:p>
        </p:txBody>
      </p:sp>
      <p:pic>
        <p:nvPicPr>
          <p:cNvPr id="12" name="Content Placeholder 8" descr="A close-up of a chart&#10;&#10;Description automatically generated">
            <a:extLst>
              <a:ext uri="{FF2B5EF4-FFF2-40B4-BE49-F238E27FC236}">
                <a16:creationId xmlns:a16="http://schemas.microsoft.com/office/drawing/2014/main" id="{B2065A24-628C-2B11-A57F-DCE506B17189}"/>
              </a:ext>
            </a:extLst>
          </p:cNvPr>
          <p:cNvPicPr>
            <a:picLocks noChangeAspect="1"/>
          </p:cNvPicPr>
          <p:nvPr/>
        </p:nvPicPr>
        <p:blipFill rotWithShape="1">
          <a:blip r:embed="rId3"/>
          <a:srcRect t="3803" r="-3" b="17352"/>
          <a:stretch/>
        </p:blipFill>
        <p:spPr>
          <a:xfrm>
            <a:off x="5663952" y="908720"/>
            <a:ext cx="4069057" cy="5259296"/>
          </a:xfrm>
          <a:prstGeom prst="rect">
            <a:avLst/>
          </a:prstGeom>
        </p:spPr>
      </p:pic>
    </p:spTree>
    <p:extLst>
      <p:ext uri="{BB962C8B-B14F-4D97-AF65-F5344CB8AC3E}">
        <p14:creationId xmlns:p14="http://schemas.microsoft.com/office/powerpoint/2010/main" val="2832610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F34DB72-2DE0-67C3-C202-10747DD0603E}"/>
              </a:ext>
            </a:extLst>
          </p:cNvPr>
          <p:cNvSpPr>
            <a:spLocks noGrp="1"/>
          </p:cNvSpPr>
          <p:nvPr>
            <p:ph type="sldNum" sz="quarter" idx="16"/>
          </p:nvPr>
        </p:nvSpPr>
        <p:spPr/>
        <p:txBody>
          <a:bodyPr/>
          <a:lstStyle/>
          <a:p>
            <a:fld id="{E917DE0E-AFB1-41FD-BC35-27DB61CA125F}" type="slidenum">
              <a:rPr lang="en-AU" smtClean="0"/>
              <a:pPr/>
              <a:t>106</a:t>
            </a:fld>
            <a:endParaRPr lang="en-AU"/>
          </a:p>
        </p:txBody>
      </p:sp>
      <p:sp>
        <p:nvSpPr>
          <p:cNvPr id="9" name="Title 8">
            <a:extLst>
              <a:ext uri="{FF2B5EF4-FFF2-40B4-BE49-F238E27FC236}">
                <a16:creationId xmlns:a16="http://schemas.microsoft.com/office/drawing/2014/main" id="{6CFAF053-5056-498C-1284-B76E399B879B}"/>
              </a:ext>
            </a:extLst>
          </p:cNvPr>
          <p:cNvSpPr>
            <a:spLocks noGrp="1"/>
          </p:cNvSpPr>
          <p:nvPr>
            <p:ph type="title"/>
          </p:nvPr>
        </p:nvSpPr>
        <p:spPr>
          <a:xfrm>
            <a:off x="479376" y="1031428"/>
            <a:ext cx="9601065" cy="497059"/>
          </a:xfrm>
        </p:spPr>
        <p:txBody>
          <a:bodyPr/>
          <a:lstStyle/>
          <a:p>
            <a:r>
              <a:rPr lang="en-US" dirty="0">
                <a:hlinkClick r:id="rId2"/>
              </a:rPr>
              <a:t>Nutrition and Dietetics advice</a:t>
            </a:r>
            <a:endParaRPr lang="en-AU" dirty="0"/>
          </a:p>
        </p:txBody>
      </p:sp>
      <p:pic>
        <p:nvPicPr>
          <p:cNvPr id="11" name="Content Placeholder 4">
            <a:extLst>
              <a:ext uri="{FF2B5EF4-FFF2-40B4-BE49-F238E27FC236}">
                <a16:creationId xmlns:a16="http://schemas.microsoft.com/office/drawing/2014/main" id="{9E880C33-6C82-E5C3-BB62-1B3E33E2B758}"/>
              </a:ext>
            </a:extLst>
          </p:cNvPr>
          <p:cNvPicPr>
            <a:picLocks noChangeAspect="1"/>
          </p:cNvPicPr>
          <p:nvPr/>
        </p:nvPicPr>
        <p:blipFill>
          <a:blip r:embed="rId3"/>
          <a:stretch>
            <a:fillRect/>
          </a:stretch>
        </p:blipFill>
        <p:spPr>
          <a:xfrm>
            <a:off x="4727848" y="2190120"/>
            <a:ext cx="4333538" cy="4321175"/>
          </a:xfrm>
          <a:prstGeom prst="rect">
            <a:avLst/>
          </a:prstGeom>
        </p:spPr>
      </p:pic>
      <p:pic>
        <p:nvPicPr>
          <p:cNvPr id="12" name="Picture 11" descr="Qr code&#10;&#10;Description automatically generated">
            <a:extLst>
              <a:ext uri="{FF2B5EF4-FFF2-40B4-BE49-F238E27FC236}">
                <a16:creationId xmlns:a16="http://schemas.microsoft.com/office/drawing/2014/main" id="{E8470D0E-E488-93AD-E739-E3F158172002}"/>
              </a:ext>
            </a:extLst>
          </p:cNvPr>
          <p:cNvPicPr>
            <a:picLocks noChangeAspect="1"/>
          </p:cNvPicPr>
          <p:nvPr/>
        </p:nvPicPr>
        <p:blipFill>
          <a:blip r:embed="rId4"/>
          <a:stretch>
            <a:fillRect/>
          </a:stretch>
        </p:blipFill>
        <p:spPr>
          <a:xfrm>
            <a:off x="1847528" y="3366457"/>
            <a:ext cx="2019300" cy="1968500"/>
          </a:xfrm>
          <a:prstGeom prst="rect">
            <a:avLst/>
          </a:prstGeom>
        </p:spPr>
      </p:pic>
    </p:spTree>
    <p:extLst>
      <p:ext uri="{BB962C8B-B14F-4D97-AF65-F5344CB8AC3E}">
        <p14:creationId xmlns:p14="http://schemas.microsoft.com/office/powerpoint/2010/main" val="50363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E17BA-F4B7-6A51-72B7-77C6BD8DA9F3}"/>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91E8E546-FC77-A453-23CA-B83983A60C05}"/>
              </a:ext>
            </a:extLst>
          </p:cNvPr>
          <p:cNvSpPr>
            <a:spLocks noGrp="1"/>
          </p:cNvSpPr>
          <p:nvPr>
            <p:ph type="title"/>
          </p:nvPr>
        </p:nvSpPr>
        <p:spPr>
          <a:xfrm>
            <a:off x="551384" y="2143128"/>
            <a:ext cx="5760000" cy="1440160"/>
          </a:xfrm>
        </p:spPr>
        <p:txBody>
          <a:bodyPr/>
          <a:lstStyle/>
          <a:p>
            <a:r>
              <a:rPr lang="en-AU" dirty="0"/>
              <a:t>Screening</a:t>
            </a:r>
            <a:br>
              <a:rPr lang="en-AU" dirty="0"/>
            </a:br>
            <a:r>
              <a:rPr lang="en-AU" altLang="en-US" sz="1400" dirty="0"/>
              <a:t>- Chromosomal</a:t>
            </a:r>
            <a:br>
              <a:rPr lang="en-AU" altLang="en-US" sz="1400" dirty="0"/>
            </a:br>
            <a:r>
              <a:rPr lang="en-AU" altLang="en-US" sz="1400" dirty="0"/>
              <a:t>- Reproductive Genetic Carrier Screening </a:t>
            </a:r>
            <a:br>
              <a:rPr lang="en-AU" altLang="en-US" sz="1400" dirty="0"/>
            </a:br>
            <a:r>
              <a:rPr lang="en-AU" altLang="en-US" sz="1400" dirty="0"/>
              <a:t>- </a:t>
            </a:r>
            <a:r>
              <a:rPr lang="en-AU" altLang="en-US" sz="1400" dirty="0" err="1"/>
              <a:t>Fetal</a:t>
            </a:r>
            <a:r>
              <a:rPr lang="en-AU" altLang="en-US" sz="1400" dirty="0"/>
              <a:t> Rhesus Status</a:t>
            </a:r>
            <a:br>
              <a:rPr lang="en-AU" altLang="en-US" sz="1400" dirty="0"/>
            </a:br>
            <a:r>
              <a:rPr lang="en-AU" altLang="en-US" sz="1400" dirty="0"/>
              <a:t>- Pre-eclampsia</a:t>
            </a:r>
            <a:br>
              <a:rPr lang="en-AU" altLang="en-US" sz="1400" dirty="0"/>
            </a:br>
            <a:r>
              <a:rPr lang="en-AU" altLang="en-US" sz="1400" dirty="0"/>
              <a:t>- CMV (Cytomegalovirus)</a:t>
            </a:r>
            <a:endParaRPr lang="en-AU" sz="1400" dirty="0"/>
          </a:p>
        </p:txBody>
      </p:sp>
      <p:sp>
        <p:nvSpPr>
          <p:cNvPr id="9" name="Text Placeholder 8">
            <a:extLst>
              <a:ext uri="{FF2B5EF4-FFF2-40B4-BE49-F238E27FC236}">
                <a16:creationId xmlns:a16="http://schemas.microsoft.com/office/drawing/2014/main" id="{D9227F11-86AD-248A-D947-45BC2E337916}"/>
              </a:ext>
            </a:extLst>
          </p:cNvPr>
          <p:cNvSpPr>
            <a:spLocks noGrp="1"/>
          </p:cNvSpPr>
          <p:nvPr>
            <p:ph type="body" sz="quarter" idx="10"/>
          </p:nvPr>
        </p:nvSpPr>
        <p:spPr>
          <a:xfrm>
            <a:off x="7680176" y="3861048"/>
            <a:ext cx="4392488" cy="1285875"/>
          </a:xfrm>
        </p:spPr>
        <p:txBody>
          <a:bodyPr>
            <a:normAutofit fontScale="55000" lnSpcReduction="20000"/>
          </a:bodyPr>
          <a:lstStyle/>
          <a:p>
            <a:pPr>
              <a:defRPr/>
            </a:pPr>
            <a:r>
              <a:rPr lang="en-AU" altLang="en-US" sz="4400" dirty="0"/>
              <a:t>Dr Scott Petersen</a:t>
            </a:r>
            <a:endParaRPr lang="en-AU" altLang="en-US" dirty="0">
              <a:ea typeface="Calibri Light"/>
              <a:cs typeface="Calibri Light"/>
            </a:endParaRPr>
          </a:p>
          <a:p>
            <a:pPr>
              <a:defRPr/>
            </a:pPr>
            <a:r>
              <a:rPr lang="en-AU" altLang="en-US" dirty="0"/>
              <a:t>Senior Specialist in Maternal </a:t>
            </a:r>
            <a:r>
              <a:rPr lang="en-AU" altLang="en-US" dirty="0" err="1"/>
              <a:t>Fetal</a:t>
            </a:r>
            <a:r>
              <a:rPr lang="en-AU" altLang="en-US" dirty="0"/>
              <a:t> Medicine</a:t>
            </a:r>
            <a:endParaRPr lang="en-AU" altLang="en-US" dirty="0">
              <a:ea typeface="Calibri Light"/>
              <a:cs typeface="Calibri Light"/>
            </a:endParaRPr>
          </a:p>
          <a:p>
            <a:pPr>
              <a:defRPr/>
            </a:pPr>
            <a:r>
              <a:rPr lang="en-AU" altLang="en-US" dirty="0"/>
              <a:t>Mater Centre for Maternal </a:t>
            </a:r>
            <a:r>
              <a:rPr lang="en-AU" altLang="en-US" dirty="0" err="1"/>
              <a:t>Fetal</a:t>
            </a:r>
            <a:r>
              <a:rPr lang="en-AU" altLang="en-US" dirty="0"/>
              <a:t> Medicine</a:t>
            </a:r>
            <a:endParaRPr lang="en-AU" altLang="en-US" dirty="0">
              <a:ea typeface="Calibri Light"/>
              <a:cs typeface="Calibri Light"/>
            </a:endParaRPr>
          </a:p>
          <a:p>
            <a:endParaRPr lang="en-AU" dirty="0"/>
          </a:p>
        </p:txBody>
      </p:sp>
      <p:sp>
        <p:nvSpPr>
          <p:cNvPr id="4" name="Text Placeholder 3">
            <a:extLst>
              <a:ext uri="{FF2B5EF4-FFF2-40B4-BE49-F238E27FC236}">
                <a16:creationId xmlns:a16="http://schemas.microsoft.com/office/drawing/2014/main" id="{BAC5FAB5-0019-0924-EAD8-2F4BD34CBABE}"/>
              </a:ext>
            </a:extLst>
          </p:cNvPr>
          <p:cNvSpPr>
            <a:spLocks noGrp="1"/>
          </p:cNvSpPr>
          <p:nvPr>
            <p:ph type="body" sz="quarter" idx="11"/>
          </p:nvPr>
        </p:nvSpPr>
        <p:spPr/>
        <p:txBody>
          <a:bodyPr/>
          <a:lstStyle/>
          <a:p>
            <a:r>
              <a:rPr lang="en-AU" dirty="0"/>
              <a:t>matermothers.org.au</a:t>
            </a:r>
          </a:p>
        </p:txBody>
      </p:sp>
    </p:spTree>
    <p:extLst>
      <p:ext uri="{BB962C8B-B14F-4D97-AF65-F5344CB8AC3E}">
        <p14:creationId xmlns:p14="http://schemas.microsoft.com/office/powerpoint/2010/main" val="3280131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0F6B305-ED78-16C0-EC86-FF3ABFD8991F}"/>
              </a:ext>
            </a:extLst>
          </p:cNvPr>
          <p:cNvSpPr>
            <a:spLocks noGrp="1"/>
          </p:cNvSpPr>
          <p:nvPr>
            <p:ph sz="half" idx="1"/>
          </p:nvPr>
        </p:nvSpPr>
        <p:spPr>
          <a:xfrm>
            <a:off x="409290" y="2420888"/>
            <a:ext cx="5544000" cy="3887787"/>
          </a:xfrm>
        </p:spPr>
        <p:txBody>
          <a:bodyPr>
            <a:normAutofit/>
          </a:bodyPr>
          <a:lstStyle/>
          <a:p>
            <a:pPr>
              <a:defRPr/>
            </a:pPr>
            <a:r>
              <a:rPr lang="en-AU" sz="1500" dirty="0"/>
              <a:t>Screening in pregnancy is ever changing:</a:t>
            </a:r>
          </a:p>
          <a:p>
            <a:pPr lvl="1">
              <a:defRPr/>
            </a:pPr>
            <a:r>
              <a:rPr lang="en-AU" sz="1500" dirty="0"/>
              <a:t>The Traditional…</a:t>
            </a:r>
          </a:p>
          <a:p>
            <a:pPr lvl="2">
              <a:defRPr/>
            </a:pPr>
            <a:r>
              <a:rPr lang="en-AU" sz="1500" dirty="0"/>
              <a:t>Antenatal screening </a:t>
            </a:r>
          </a:p>
          <a:p>
            <a:pPr lvl="2">
              <a:defRPr/>
            </a:pPr>
            <a:r>
              <a:rPr lang="en-AU" sz="1500" dirty="0"/>
              <a:t>Chromosomal</a:t>
            </a:r>
          </a:p>
          <a:p>
            <a:pPr lvl="1">
              <a:defRPr/>
            </a:pPr>
            <a:r>
              <a:rPr lang="en-AU" sz="1500" dirty="0"/>
              <a:t>The expanding list …</a:t>
            </a:r>
          </a:p>
          <a:p>
            <a:pPr lvl="2">
              <a:defRPr/>
            </a:pPr>
            <a:r>
              <a:rPr lang="en-AU" sz="1500" dirty="0"/>
              <a:t>Reproductive Genetic Carrier Screening</a:t>
            </a:r>
          </a:p>
          <a:p>
            <a:pPr lvl="2">
              <a:defRPr/>
            </a:pPr>
            <a:r>
              <a:rPr lang="en-AU" sz="1500" dirty="0" err="1"/>
              <a:t>Fetal</a:t>
            </a:r>
            <a:r>
              <a:rPr lang="en-AU" sz="1500" dirty="0"/>
              <a:t> Rhesus Status</a:t>
            </a:r>
          </a:p>
          <a:p>
            <a:pPr lvl="2">
              <a:defRPr/>
            </a:pPr>
            <a:r>
              <a:rPr lang="en-AU" sz="1500" dirty="0"/>
              <a:t>Pre-eclampsia</a:t>
            </a:r>
          </a:p>
          <a:p>
            <a:pPr lvl="2">
              <a:defRPr/>
            </a:pPr>
            <a:r>
              <a:rPr lang="en-AU" sz="1500" dirty="0"/>
              <a:t>CMV (Cytomegalovirus) </a:t>
            </a:r>
          </a:p>
          <a:p>
            <a:endParaRPr lang="en-AU" dirty="0"/>
          </a:p>
        </p:txBody>
      </p:sp>
      <p:sp>
        <p:nvSpPr>
          <p:cNvPr id="4" name="Title 3">
            <a:extLst>
              <a:ext uri="{FF2B5EF4-FFF2-40B4-BE49-F238E27FC236}">
                <a16:creationId xmlns:a16="http://schemas.microsoft.com/office/drawing/2014/main" id="{4238B72C-B37D-3AFD-0F3D-C8C173566D9C}"/>
              </a:ext>
            </a:extLst>
          </p:cNvPr>
          <p:cNvSpPr>
            <a:spLocks noGrp="1"/>
          </p:cNvSpPr>
          <p:nvPr>
            <p:ph type="title"/>
          </p:nvPr>
        </p:nvSpPr>
        <p:spPr/>
        <p:txBody>
          <a:bodyPr/>
          <a:lstStyle/>
          <a:p>
            <a:r>
              <a:rPr lang="en-AU" dirty="0"/>
              <a:t>How to approach screening …..</a:t>
            </a:r>
          </a:p>
        </p:txBody>
      </p:sp>
      <p:sp>
        <p:nvSpPr>
          <p:cNvPr id="6" name="Slide Number Placeholder 5">
            <a:extLst>
              <a:ext uri="{FF2B5EF4-FFF2-40B4-BE49-F238E27FC236}">
                <a16:creationId xmlns:a16="http://schemas.microsoft.com/office/drawing/2014/main" id="{030939F3-47D9-90C4-D49E-477992583A0B}"/>
              </a:ext>
            </a:extLst>
          </p:cNvPr>
          <p:cNvSpPr>
            <a:spLocks noGrp="1"/>
          </p:cNvSpPr>
          <p:nvPr>
            <p:ph type="sldNum" sz="quarter" idx="16"/>
          </p:nvPr>
        </p:nvSpPr>
        <p:spPr/>
        <p:txBody>
          <a:bodyPr/>
          <a:lstStyle/>
          <a:p>
            <a:fld id="{E917DE0E-AFB1-41FD-BC35-27DB61CA125F}" type="slidenum">
              <a:rPr lang="en-AU" smtClean="0"/>
              <a:pPr/>
              <a:t>108</a:t>
            </a:fld>
            <a:endParaRPr lang="en-AU"/>
          </a:p>
        </p:txBody>
      </p:sp>
    </p:spTree>
    <p:extLst>
      <p:ext uri="{BB962C8B-B14F-4D97-AF65-F5344CB8AC3E}">
        <p14:creationId xmlns:p14="http://schemas.microsoft.com/office/powerpoint/2010/main" val="2199527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7BE71E-888C-0C18-6DB3-09ED32DD5C9B}"/>
              </a:ext>
            </a:extLst>
          </p:cNvPr>
          <p:cNvSpPr>
            <a:spLocks noGrp="1"/>
          </p:cNvSpPr>
          <p:nvPr>
            <p:ph sz="half" idx="1"/>
          </p:nvPr>
        </p:nvSpPr>
        <p:spPr>
          <a:xfrm>
            <a:off x="407702" y="2132856"/>
            <a:ext cx="5544000" cy="3887787"/>
          </a:xfrm>
        </p:spPr>
        <p:txBody>
          <a:bodyPr>
            <a:normAutofit/>
          </a:bodyPr>
          <a:lstStyle/>
          <a:p>
            <a:pPr>
              <a:defRPr/>
            </a:pPr>
            <a:r>
              <a:rPr lang="en-AU" sz="1500" dirty="0"/>
              <a:t>Each pregnancy</a:t>
            </a:r>
          </a:p>
          <a:p>
            <a:pPr lvl="1">
              <a:defRPr/>
            </a:pPr>
            <a:r>
              <a:rPr lang="en-AU" sz="1500" dirty="0"/>
              <a:t>Antenatal screening</a:t>
            </a:r>
          </a:p>
          <a:p>
            <a:pPr lvl="1">
              <a:defRPr/>
            </a:pPr>
            <a:r>
              <a:rPr lang="en-AU" sz="1500" dirty="0"/>
              <a:t>Chromosomal screening</a:t>
            </a:r>
          </a:p>
          <a:p>
            <a:pPr marL="457200" lvl="1" indent="0">
              <a:buNone/>
              <a:defRPr/>
            </a:pPr>
            <a:endParaRPr lang="en-AU" sz="1500" dirty="0"/>
          </a:p>
          <a:p>
            <a:pPr>
              <a:defRPr/>
            </a:pPr>
            <a:r>
              <a:rPr lang="en-AU" sz="1500" dirty="0"/>
              <a:t>Once only, and ideally before the first pregnancy</a:t>
            </a:r>
          </a:p>
          <a:p>
            <a:pPr lvl="1">
              <a:defRPr/>
            </a:pPr>
            <a:r>
              <a:rPr lang="en-AU" sz="1500" dirty="0"/>
              <a:t>Reproductive Genetic Carrier Screening (RGCS)</a:t>
            </a:r>
          </a:p>
          <a:p>
            <a:pPr>
              <a:defRPr/>
            </a:pPr>
            <a:endParaRPr lang="en-AU" sz="1500" dirty="0"/>
          </a:p>
          <a:p>
            <a:pPr>
              <a:defRPr/>
            </a:pPr>
            <a:r>
              <a:rPr lang="en-AU" sz="1500" dirty="0"/>
              <a:t>Contingent screening </a:t>
            </a:r>
          </a:p>
          <a:p>
            <a:pPr lvl="1">
              <a:defRPr/>
            </a:pPr>
            <a:r>
              <a:rPr lang="en-AU" sz="1500" dirty="0" err="1"/>
              <a:t>Fetal</a:t>
            </a:r>
            <a:r>
              <a:rPr lang="en-AU" sz="1500" dirty="0"/>
              <a:t> Rhesus Testing </a:t>
            </a:r>
          </a:p>
          <a:p>
            <a:pPr lvl="1">
              <a:defRPr/>
            </a:pPr>
            <a:endParaRPr lang="en-AU" sz="1500" dirty="0"/>
          </a:p>
          <a:p>
            <a:pPr lvl="1">
              <a:defRPr/>
            </a:pPr>
            <a:r>
              <a:rPr lang="en-AU" sz="1500" dirty="0"/>
              <a:t>Pre-eclampsia </a:t>
            </a:r>
          </a:p>
          <a:p>
            <a:pPr lvl="1">
              <a:defRPr/>
            </a:pPr>
            <a:r>
              <a:rPr lang="en-AU" sz="1500" dirty="0"/>
              <a:t>CMV (Cytomegalovirus)</a:t>
            </a:r>
          </a:p>
          <a:p>
            <a:endParaRPr lang="en-AU" dirty="0"/>
          </a:p>
        </p:txBody>
      </p:sp>
      <p:sp>
        <p:nvSpPr>
          <p:cNvPr id="4" name="Title 3">
            <a:extLst>
              <a:ext uri="{FF2B5EF4-FFF2-40B4-BE49-F238E27FC236}">
                <a16:creationId xmlns:a16="http://schemas.microsoft.com/office/drawing/2014/main" id="{488C552B-540D-6D66-E133-3BBA53CFF4B1}"/>
              </a:ext>
            </a:extLst>
          </p:cNvPr>
          <p:cNvSpPr>
            <a:spLocks noGrp="1"/>
          </p:cNvSpPr>
          <p:nvPr>
            <p:ph type="title"/>
          </p:nvPr>
        </p:nvSpPr>
        <p:spPr>
          <a:xfrm>
            <a:off x="377759" y="1124744"/>
            <a:ext cx="9601065" cy="497059"/>
          </a:xfrm>
        </p:spPr>
        <p:txBody>
          <a:bodyPr/>
          <a:lstStyle/>
          <a:p>
            <a:r>
              <a:rPr lang="en-AU" dirty="0"/>
              <a:t>How to approach screening …..</a:t>
            </a:r>
          </a:p>
        </p:txBody>
      </p:sp>
      <p:sp>
        <p:nvSpPr>
          <p:cNvPr id="6" name="Slide Number Placeholder 5">
            <a:extLst>
              <a:ext uri="{FF2B5EF4-FFF2-40B4-BE49-F238E27FC236}">
                <a16:creationId xmlns:a16="http://schemas.microsoft.com/office/drawing/2014/main" id="{6412ACC5-3716-C186-F340-12DC322F2B23}"/>
              </a:ext>
            </a:extLst>
          </p:cNvPr>
          <p:cNvSpPr>
            <a:spLocks noGrp="1"/>
          </p:cNvSpPr>
          <p:nvPr>
            <p:ph type="sldNum" sz="quarter" idx="16"/>
          </p:nvPr>
        </p:nvSpPr>
        <p:spPr/>
        <p:txBody>
          <a:bodyPr/>
          <a:lstStyle/>
          <a:p>
            <a:fld id="{E917DE0E-AFB1-41FD-BC35-27DB61CA125F}" type="slidenum">
              <a:rPr lang="en-AU" smtClean="0"/>
              <a:pPr/>
              <a:t>109</a:t>
            </a:fld>
            <a:endParaRPr lang="en-AU"/>
          </a:p>
        </p:txBody>
      </p:sp>
    </p:spTree>
    <p:extLst>
      <p:ext uri="{BB962C8B-B14F-4D97-AF65-F5344CB8AC3E}">
        <p14:creationId xmlns:p14="http://schemas.microsoft.com/office/powerpoint/2010/main" val="3387019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1BE37-9ADA-9163-3280-B514FEB20FB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E837C1-6A1A-2C10-2E32-9277108CF8B9}"/>
              </a:ext>
            </a:extLst>
          </p:cNvPr>
          <p:cNvSpPr>
            <a:spLocks noGrp="1"/>
          </p:cNvSpPr>
          <p:nvPr>
            <p:ph sz="half" idx="1"/>
          </p:nvPr>
        </p:nvSpPr>
        <p:spPr>
          <a:xfrm>
            <a:off x="407702" y="2132856"/>
            <a:ext cx="8136570" cy="3887787"/>
          </a:xfrm>
        </p:spPr>
        <p:txBody>
          <a:bodyPr>
            <a:normAutofit/>
          </a:bodyPr>
          <a:lstStyle/>
          <a:p>
            <a:pPr>
              <a:defRPr/>
            </a:pPr>
            <a:r>
              <a:rPr lang="en-AU" sz="1500" dirty="0"/>
              <a:t>Each pregnancy</a:t>
            </a:r>
          </a:p>
          <a:p>
            <a:pPr lvl="1">
              <a:defRPr/>
            </a:pPr>
            <a:r>
              <a:rPr lang="en-AU" sz="1500" dirty="0"/>
              <a:t>Antenatal screening</a:t>
            </a:r>
          </a:p>
          <a:p>
            <a:pPr lvl="1">
              <a:defRPr/>
            </a:pPr>
            <a:r>
              <a:rPr lang="en-AU" sz="1500" dirty="0"/>
              <a:t>Chromosomal screening</a:t>
            </a:r>
          </a:p>
          <a:p>
            <a:pPr>
              <a:defRPr/>
            </a:pPr>
            <a:r>
              <a:rPr lang="en-AU" sz="1500" dirty="0"/>
              <a:t>Once only, and ideally before the first pregnancy</a:t>
            </a:r>
          </a:p>
          <a:p>
            <a:pPr lvl="1">
              <a:defRPr/>
            </a:pPr>
            <a:r>
              <a:rPr lang="en-AU" sz="1500" dirty="0"/>
              <a:t>Reproductive Genetic Carrier Screening (RGCS)</a:t>
            </a:r>
          </a:p>
          <a:p>
            <a:pPr lvl="1">
              <a:defRPr/>
            </a:pPr>
            <a:r>
              <a:rPr lang="en-AU" sz="1500" dirty="0"/>
              <a:t>CMV IgG +</a:t>
            </a:r>
            <a:r>
              <a:rPr lang="en-AU" sz="1500" dirty="0" err="1"/>
              <a:t>ve</a:t>
            </a:r>
            <a:r>
              <a:rPr lang="en-AU" sz="1500" dirty="0"/>
              <a:t> mothers</a:t>
            </a:r>
          </a:p>
          <a:p>
            <a:pPr>
              <a:defRPr/>
            </a:pPr>
            <a:r>
              <a:rPr lang="en-AU" sz="1500" dirty="0"/>
              <a:t>Contingent screening </a:t>
            </a:r>
          </a:p>
          <a:p>
            <a:pPr lvl="1">
              <a:defRPr/>
            </a:pPr>
            <a:r>
              <a:rPr lang="en-AU" sz="1500" dirty="0" err="1"/>
              <a:t>Fetal</a:t>
            </a:r>
            <a:r>
              <a:rPr lang="en-AU" sz="1500" dirty="0"/>
              <a:t> Rhesus Testing (Rhesus negative mothers only)</a:t>
            </a:r>
          </a:p>
          <a:p>
            <a:pPr lvl="2">
              <a:defRPr/>
            </a:pPr>
            <a:r>
              <a:rPr lang="en-AU" sz="1500" u="sng" dirty="0"/>
              <a:t>Red Blood Cell antibodies in every woman each pregnancy!</a:t>
            </a:r>
          </a:p>
          <a:p>
            <a:pPr lvl="1">
              <a:defRPr/>
            </a:pPr>
            <a:r>
              <a:rPr lang="en-AU" sz="1500" dirty="0"/>
              <a:t>Pre-eclampsia (First pregnancies/ Past history/ New Partner…? Each pregnancy)</a:t>
            </a:r>
          </a:p>
          <a:p>
            <a:pPr lvl="1">
              <a:defRPr/>
            </a:pPr>
            <a:r>
              <a:rPr lang="en-AU" sz="1500" dirty="0"/>
              <a:t>CMV (Cytomegalovirus) (Seronegative mothers need screening each pregnancy)</a:t>
            </a:r>
          </a:p>
          <a:p>
            <a:endParaRPr lang="en-AU" dirty="0"/>
          </a:p>
        </p:txBody>
      </p:sp>
      <p:sp>
        <p:nvSpPr>
          <p:cNvPr id="4" name="Title 3">
            <a:extLst>
              <a:ext uri="{FF2B5EF4-FFF2-40B4-BE49-F238E27FC236}">
                <a16:creationId xmlns:a16="http://schemas.microsoft.com/office/drawing/2014/main" id="{1F02BB4F-8C17-DD0A-A689-7F7DAAC59582}"/>
              </a:ext>
            </a:extLst>
          </p:cNvPr>
          <p:cNvSpPr>
            <a:spLocks noGrp="1"/>
          </p:cNvSpPr>
          <p:nvPr>
            <p:ph type="title"/>
          </p:nvPr>
        </p:nvSpPr>
        <p:spPr>
          <a:xfrm>
            <a:off x="377759" y="1124744"/>
            <a:ext cx="9601065" cy="497059"/>
          </a:xfrm>
        </p:spPr>
        <p:txBody>
          <a:bodyPr/>
          <a:lstStyle/>
          <a:p>
            <a:r>
              <a:rPr lang="en-AU" dirty="0"/>
              <a:t>How to approach screening …..</a:t>
            </a:r>
          </a:p>
        </p:txBody>
      </p:sp>
      <p:sp>
        <p:nvSpPr>
          <p:cNvPr id="6" name="Slide Number Placeholder 5">
            <a:extLst>
              <a:ext uri="{FF2B5EF4-FFF2-40B4-BE49-F238E27FC236}">
                <a16:creationId xmlns:a16="http://schemas.microsoft.com/office/drawing/2014/main" id="{81284CAD-3A39-686F-D184-DC96A4EBD121}"/>
              </a:ext>
            </a:extLst>
          </p:cNvPr>
          <p:cNvSpPr>
            <a:spLocks noGrp="1"/>
          </p:cNvSpPr>
          <p:nvPr>
            <p:ph type="sldNum" sz="quarter" idx="16"/>
          </p:nvPr>
        </p:nvSpPr>
        <p:spPr/>
        <p:txBody>
          <a:bodyPr/>
          <a:lstStyle/>
          <a:p>
            <a:fld id="{E917DE0E-AFB1-41FD-BC35-27DB61CA125F}" type="slidenum">
              <a:rPr lang="en-AU" smtClean="0"/>
              <a:pPr/>
              <a:t>110</a:t>
            </a:fld>
            <a:endParaRPr lang="en-AU"/>
          </a:p>
        </p:txBody>
      </p:sp>
    </p:spTree>
    <p:extLst>
      <p:ext uri="{BB962C8B-B14F-4D97-AF65-F5344CB8AC3E}">
        <p14:creationId xmlns:p14="http://schemas.microsoft.com/office/powerpoint/2010/main" val="173704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420E6B1-B166-BD66-F015-B9328040A3F5}"/>
              </a:ext>
            </a:extLst>
          </p:cNvPr>
          <p:cNvSpPr>
            <a:spLocks noGrp="1"/>
          </p:cNvSpPr>
          <p:nvPr>
            <p:ph type="sldNum" sz="quarter" idx="16"/>
          </p:nvPr>
        </p:nvSpPr>
        <p:spPr/>
        <p:txBody>
          <a:bodyPr/>
          <a:lstStyle/>
          <a:p>
            <a:fld id="{E917DE0E-AFB1-41FD-BC35-27DB61CA125F}" type="slidenum">
              <a:rPr lang="en-AU" smtClean="0"/>
              <a:pPr/>
              <a:t>111</a:t>
            </a:fld>
            <a:endParaRPr lang="en-AU"/>
          </a:p>
        </p:txBody>
      </p:sp>
      <p:pic>
        <p:nvPicPr>
          <p:cNvPr id="8" name="Content Placeholder 4">
            <a:extLst>
              <a:ext uri="{FF2B5EF4-FFF2-40B4-BE49-F238E27FC236}">
                <a16:creationId xmlns:a16="http://schemas.microsoft.com/office/drawing/2014/main" id="{46BA6700-EDE7-D36F-EFA3-ADDE6C63C497}"/>
              </a:ext>
            </a:extLst>
          </p:cNvPr>
          <p:cNvPicPr>
            <a:picLocks noChangeAspect="1"/>
          </p:cNvPicPr>
          <p:nvPr/>
        </p:nvPicPr>
        <p:blipFill>
          <a:blip r:embed="rId2"/>
          <a:stretch>
            <a:fillRect/>
          </a:stretch>
        </p:blipFill>
        <p:spPr bwMode="auto">
          <a:xfrm>
            <a:off x="911424" y="1834668"/>
            <a:ext cx="9577065" cy="318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9219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ED30C-9FFE-207F-7AB4-C51A200E877D}"/>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4CF23BF-198B-DBF1-2E34-CC60A12C1D19}"/>
              </a:ext>
            </a:extLst>
          </p:cNvPr>
          <p:cNvSpPr>
            <a:spLocks noGrp="1"/>
          </p:cNvSpPr>
          <p:nvPr>
            <p:ph type="sldNum" sz="quarter" idx="16"/>
          </p:nvPr>
        </p:nvSpPr>
        <p:spPr/>
        <p:txBody>
          <a:bodyPr/>
          <a:lstStyle/>
          <a:p>
            <a:fld id="{E917DE0E-AFB1-41FD-BC35-27DB61CA125F}" type="slidenum">
              <a:rPr lang="en-AU" smtClean="0"/>
              <a:pPr/>
              <a:t>112</a:t>
            </a:fld>
            <a:endParaRPr lang="en-AU"/>
          </a:p>
        </p:txBody>
      </p:sp>
      <p:pic>
        <p:nvPicPr>
          <p:cNvPr id="8" name="Content Placeholder 4">
            <a:extLst>
              <a:ext uri="{FF2B5EF4-FFF2-40B4-BE49-F238E27FC236}">
                <a16:creationId xmlns:a16="http://schemas.microsoft.com/office/drawing/2014/main" id="{C0736E05-FE2B-1CFF-64C9-9BF372488783}"/>
              </a:ext>
            </a:extLst>
          </p:cNvPr>
          <p:cNvPicPr>
            <a:picLocks noChangeAspect="1"/>
          </p:cNvPicPr>
          <p:nvPr/>
        </p:nvPicPr>
        <p:blipFill>
          <a:blip r:embed="rId2"/>
          <a:stretch>
            <a:fillRect/>
          </a:stretch>
        </p:blipFill>
        <p:spPr bwMode="auto">
          <a:xfrm>
            <a:off x="845886" y="916381"/>
            <a:ext cx="6624736" cy="2205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DBD7C8F6-B22C-8B6B-CF4A-81D988558A5C}"/>
              </a:ext>
            </a:extLst>
          </p:cNvPr>
          <p:cNvSpPr txBox="1"/>
          <p:nvPr/>
        </p:nvSpPr>
        <p:spPr>
          <a:xfrm>
            <a:off x="876691" y="3446845"/>
            <a:ext cx="6840760" cy="1169551"/>
          </a:xfrm>
          <a:prstGeom prst="rect">
            <a:avLst/>
          </a:prstGeom>
          <a:noFill/>
        </p:spPr>
        <p:txBody>
          <a:bodyPr wrap="square">
            <a:spAutoFit/>
          </a:bodyPr>
          <a:lstStyle/>
          <a:p>
            <a:r>
              <a:rPr lang="en-US" sz="1400" dirty="0">
                <a:solidFill>
                  <a:srgbClr val="0E3178"/>
                </a:solidFill>
              </a:rPr>
              <a:t>Some recommendations are old and not updated ….</a:t>
            </a:r>
            <a:endParaRPr lang="en-US" sz="1400" dirty="0">
              <a:solidFill>
                <a:srgbClr val="0E3178"/>
              </a:solidFill>
              <a:ea typeface="Calibri"/>
              <a:cs typeface="Calibri"/>
            </a:endParaRPr>
          </a:p>
          <a:p>
            <a:r>
              <a:rPr lang="en-US" sz="1400" dirty="0">
                <a:solidFill>
                  <a:srgbClr val="0E3178"/>
                </a:solidFill>
              </a:rPr>
              <a:t>Chromosomal screening ….</a:t>
            </a:r>
            <a:endParaRPr lang="en-US" sz="1400" dirty="0">
              <a:solidFill>
                <a:srgbClr val="0E3178"/>
              </a:solidFill>
              <a:ea typeface="Calibri"/>
              <a:cs typeface="Calibri"/>
            </a:endParaRPr>
          </a:p>
          <a:p>
            <a:r>
              <a:rPr lang="en-US" sz="1400" dirty="0">
                <a:solidFill>
                  <a:srgbClr val="0E3178"/>
                </a:solidFill>
              </a:rPr>
              <a:t>Approved by NHMRC in December 2011; expires December 2016</a:t>
            </a:r>
            <a:endParaRPr lang="en-US" sz="1400" dirty="0">
              <a:solidFill>
                <a:srgbClr val="0E3178"/>
              </a:solidFill>
              <a:ea typeface="Calibri"/>
              <a:cs typeface="Calibri"/>
            </a:endParaRPr>
          </a:p>
          <a:p>
            <a:endParaRPr lang="en-US" sz="1400" dirty="0">
              <a:solidFill>
                <a:srgbClr val="0E3178"/>
              </a:solidFill>
            </a:endParaRPr>
          </a:p>
          <a:p>
            <a:r>
              <a:rPr lang="en-US" sz="1400" dirty="0">
                <a:solidFill>
                  <a:srgbClr val="0E3178"/>
                </a:solidFill>
              </a:rPr>
              <a:t>CMV</a:t>
            </a:r>
          </a:p>
        </p:txBody>
      </p:sp>
      <p:pic>
        <p:nvPicPr>
          <p:cNvPr id="5" name="Picture 4">
            <a:extLst>
              <a:ext uri="{FF2B5EF4-FFF2-40B4-BE49-F238E27FC236}">
                <a16:creationId xmlns:a16="http://schemas.microsoft.com/office/drawing/2014/main" id="{0276AB0E-7CD8-357E-44B5-12E56F4664F2}"/>
              </a:ext>
            </a:extLst>
          </p:cNvPr>
          <p:cNvPicPr>
            <a:picLocks noChangeAspect="1"/>
          </p:cNvPicPr>
          <p:nvPr/>
        </p:nvPicPr>
        <p:blipFill>
          <a:blip r:embed="rId3"/>
          <a:stretch>
            <a:fillRect/>
          </a:stretch>
        </p:blipFill>
        <p:spPr>
          <a:xfrm>
            <a:off x="876373" y="4941168"/>
            <a:ext cx="4316342" cy="286537"/>
          </a:xfrm>
          <a:prstGeom prst="rect">
            <a:avLst/>
          </a:prstGeom>
        </p:spPr>
      </p:pic>
    </p:spTree>
    <p:extLst>
      <p:ext uri="{BB962C8B-B14F-4D97-AF65-F5344CB8AC3E}">
        <p14:creationId xmlns:p14="http://schemas.microsoft.com/office/powerpoint/2010/main" val="2251455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A870A-A70E-07D9-34EF-2A3C492C3D2E}"/>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FBE5E0-055F-3E3B-7871-B11D9F5B52A4}"/>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1000" b="1" i="0" u="none" strike="noStrike" kern="1200" cap="none" spc="0" normalizeH="0" baseline="0" noProof="0" smtClean="0">
                <a:ln>
                  <a:noFill/>
                </a:ln>
                <a:solidFill>
                  <a:srgbClr val="A6A6A6"/>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AU" sz="1000" b="1" i="0" u="none" strike="noStrike" kern="1200" cap="none" spc="0" normalizeH="0" baseline="0" noProof="0">
              <a:ln>
                <a:noFill/>
              </a:ln>
              <a:solidFill>
                <a:srgbClr val="A6A6A6"/>
              </a:solidFill>
              <a:effectLst/>
              <a:uLnTx/>
              <a:uFillTx/>
              <a:latin typeface="Century Gothic"/>
              <a:ea typeface="+mn-ea"/>
              <a:cs typeface="+mn-cs"/>
            </a:endParaRPr>
          </a:p>
        </p:txBody>
      </p:sp>
      <p:pic>
        <p:nvPicPr>
          <p:cNvPr id="8" name="Content Placeholder 4">
            <a:extLst>
              <a:ext uri="{FF2B5EF4-FFF2-40B4-BE49-F238E27FC236}">
                <a16:creationId xmlns:a16="http://schemas.microsoft.com/office/drawing/2014/main" id="{3F693290-0F2D-6906-DD31-06A1C5DD9FD1}"/>
              </a:ext>
            </a:extLst>
          </p:cNvPr>
          <p:cNvPicPr>
            <a:picLocks noChangeAspect="1"/>
          </p:cNvPicPr>
          <p:nvPr/>
        </p:nvPicPr>
        <p:blipFill>
          <a:blip r:embed="rId2"/>
          <a:stretch>
            <a:fillRect/>
          </a:stretch>
        </p:blipFill>
        <p:spPr bwMode="auto">
          <a:xfrm>
            <a:off x="845886" y="916381"/>
            <a:ext cx="6624736" cy="2205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90FE2B94-82A0-3696-496A-088594786AEB}"/>
              </a:ext>
            </a:extLst>
          </p:cNvPr>
          <p:cNvSpPr txBox="1"/>
          <p:nvPr/>
        </p:nvSpPr>
        <p:spPr>
          <a:xfrm>
            <a:off x="876691" y="3446845"/>
            <a:ext cx="6840760" cy="116955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E3178"/>
                </a:solidFill>
                <a:effectLst/>
                <a:uLnTx/>
                <a:uFillTx/>
                <a:latin typeface="Century Gothic"/>
                <a:ea typeface="+mn-ea"/>
                <a:cs typeface="+mn-cs"/>
              </a:rPr>
              <a:t>Some recommendations are old and not updated ….</a:t>
            </a:r>
            <a:endParaRPr kumimoji="0" lang="en-US" sz="1400" b="0" i="0" u="none" strike="noStrike" kern="1200" cap="none" spc="0" normalizeH="0" baseline="0" noProof="0" dirty="0">
              <a:ln>
                <a:noFill/>
              </a:ln>
              <a:solidFill>
                <a:srgbClr val="0E3178"/>
              </a:solidFill>
              <a:effectLst/>
              <a:uLnTx/>
              <a:uFillTx/>
              <a:latin typeface="Century Gothic"/>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E3178"/>
                </a:solidFill>
                <a:effectLst/>
                <a:uLnTx/>
                <a:uFillTx/>
                <a:latin typeface="Century Gothic"/>
                <a:ea typeface="+mn-ea"/>
                <a:cs typeface="+mn-cs"/>
              </a:rPr>
              <a:t>Chromosomal screening ….</a:t>
            </a:r>
            <a:endParaRPr kumimoji="0" lang="en-US" sz="1400" b="0" i="0" u="none" strike="noStrike" kern="1200" cap="none" spc="0" normalizeH="0" baseline="0" noProof="0" dirty="0">
              <a:ln>
                <a:noFill/>
              </a:ln>
              <a:solidFill>
                <a:srgbClr val="0E3178"/>
              </a:solidFill>
              <a:effectLst/>
              <a:uLnTx/>
              <a:uFillTx/>
              <a:latin typeface="Century Gothic"/>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E3178"/>
                </a:solidFill>
                <a:effectLst/>
                <a:uLnTx/>
                <a:uFillTx/>
                <a:latin typeface="Century Gothic"/>
                <a:ea typeface="+mn-ea"/>
                <a:cs typeface="+mn-cs"/>
              </a:rPr>
              <a:t>Approved by NHMRC in December 2011; expires December 2016</a:t>
            </a:r>
            <a:endParaRPr kumimoji="0" lang="en-US" sz="1400" b="0" i="0" u="none" strike="noStrike" kern="1200" cap="none" spc="0" normalizeH="0" baseline="0" noProof="0" dirty="0">
              <a:ln>
                <a:noFill/>
              </a:ln>
              <a:solidFill>
                <a:srgbClr val="0E3178"/>
              </a:solidFill>
              <a:effectLst/>
              <a:uLnTx/>
              <a:uFillTx/>
              <a:latin typeface="Century Gothic"/>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E3178"/>
              </a:solidFill>
              <a:effectLst/>
              <a:uLnTx/>
              <a:uFillTx/>
              <a:latin typeface="Century Gothic"/>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E3178"/>
                </a:solidFill>
                <a:effectLst/>
                <a:uLnTx/>
                <a:uFillTx/>
                <a:latin typeface="Century Gothic"/>
                <a:ea typeface="+mn-ea"/>
                <a:cs typeface="+mn-cs"/>
              </a:rPr>
              <a:t>CMV</a:t>
            </a:r>
          </a:p>
        </p:txBody>
      </p:sp>
      <p:pic>
        <p:nvPicPr>
          <p:cNvPr id="5" name="Picture 4">
            <a:extLst>
              <a:ext uri="{FF2B5EF4-FFF2-40B4-BE49-F238E27FC236}">
                <a16:creationId xmlns:a16="http://schemas.microsoft.com/office/drawing/2014/main" id="{88300046-AD8C-7239-5EF4-B7F80FC5F5CF}"/>
              </a:ext>
            </a:extLst>
          </p:cNvPr>
          <p:cNvPicPr>
            <a:picLocks noChangeAspect="1"/>
          </p:cNvPicPr>
          <p:nvPr/>
        </p:nvPicPr>
        <p:blipFill>
          <a:blip r:embed="rId3"/>
          <a:stretch>
            <a:fillRect/>
          </a:stretch>
        </p:blipFill>
        <p:spPr>
          <a:xfrm>
            <a:off x="876373" y="4941168"/>
            <a:ext cx="4316342" cy="286537"/>
          </a:xfrm>
          <a:prstGeom prst="rect">
            <a:avLst/>
          </a:prstGeom>
        </p:spPr>
      </p:pic>
    </p:spTree>
    <p:extLst>
      <p:ext uri="{BB962C8B-B14F-4D97-AF65-F5344CB8AC3E}">
        <p14:creationId xmlns:p14="http://schemas.microsoft.com/office/powerpoint/2010/main" val="1658510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E68A0FD-44C4-F364-4151-A18DF3FCD2C9}"/>
              </a:ext>
            </a:extLst>
          </p:cNvPr>
          <p:cNvSpPr>
            <a:spLocks noGrp="1"/>
          </p:cNvSpPr>
          <p:nvPr>
            <p:ph type="sldNum" sz="quarter" idx="16"/>
          </p:nvPr>
        </p:nvSpPr>
        <p:spPr/>
        <p:txBody>
          <a:bodyPr/>
          <a:lstStyle/>
          <a:p>
            <a:fld id="{E917DE0E-AFB1-41FD-BC35-27DB61CA125F}" type="slidenum">
              <a:rPr lang="en-AU" smtClean="0"/>
              <a:pPr/>
              <a:t>114</a:t>
            </a:fld>
            <a:endParaRPr lang="en-AU"/>
          </a:p>
        </p:txBody>
      </p:sp>
      <p:sp>
        <p:nvSpPr>
          <p:cNvPr id="9" name="TextBox 8">
            <a:extLst>
              <a:ext uri="{FF2B5EF4-FFF2-40B4-BE49-F238E27FC236}">
                <a16:creationId xmlns:a16="http://schemas.microsoft.com/office/drawing/2014/main" id="{085227DF-C695-9866-A27A-8E3500733D4E}"/>
              </a:ext>
            </a:extLst>
          </p:cNvPr>
          <p:cNvSpPr txBox="1"/>
          <p:nvPr/>
        </p:nvSpPr>
        <p:spPr>
          <a:xfrm>
            <a:off x="263352" y="3933056"/>
            <a:ext cx="8522111" cy="2462213"/>
          </a:xfrm>
          <a:prstGeom prst="rect">
            <a:avLst/>
          </a:prstGeom>
          <a:noFill/>
        </p:spPr>
        <p:txBody>
          <a:bodyPr wrap="square">
            <a:spAutoFit/>
          </a:bodyPr>
          <a:lstStyle/>
          <a:p>
            <a:r>
              <a:rPr lang="en-US" sz="1400" dirty="0">
                <a:solidFill>
                  <a:srgbClr val="0E3178"/>
                </a:solidFill>
              </a:rPr>
              <a:t>National Perinatal Statistics Unit last reported on congenital anomalies in Australia in 2002–03: </a:t>
            </a:r>
            <a:endParaRPr lang="en-US" sz="1400" dirty="0">
              <a:solidFill>
                <a:srgbClr val="0E3178"/>
              </a:solidFill>
              <a:ea typeface="Calibri"/>
              <a:cs typeface="Calibri"/>
            </a:endParaRPr>
          </a:p>
          <a:p>
            <a:r>
              <a:rPr lang="en-US" sz="1400" dirty="0">
                <a:solidFill>
                  <a:srgbClr val="0E3178"/>
                </a:solidFill>
              </a:rPr>
              <a:t>- Trisomy 21 was the most commonly reported (chromosomal) condition at birth (1.11 per 1,000 births = 1 in 901 births) but there was a high proportion (60%) of fetal deaths and terminations. When terminations were included, the estimated rate was 2.63 per 1,000 pregnancies (1 in 380). </a:t>
            </a:r>
            <a:endParaRPr lang="en-US" sz="1400" dirty="0">
              <a:solidFill>
                <a:srgbClr val="0E3178"/>
              </a:solidFill>
              <a:ea typeface="Calibri"/>
              <a:cs typeface="Calibri"/>
            </a:endParaRPr>
          </a:p>
          <a:p>
            <a:r>
              <a:rPr lang="en-US" sz="1400" dirty="0">
                <a:solidFill>
                  <a:srgbClr val="0E3178"/>
                </a:solidFill>
              </a:rPr>
              <a:t>More recent Victorian data on antenatal diagnoses of chromosome anomalies based on amniocentesis and chorionic villus sampling results from 2013–15:</a:t>
            </a:r>
            <a:endParaRPr lang="en-US" sz="1400" dirty="0">
              <a:solidFill>
                <a:srgbClr val="0E3178"/>
              </a:solidFill>
              <a:ea typeface="Calibri"/>
              <a:cs typeface="Calibri"/>
            </a:endParaRPr>
          </a:p>
          <a:p>
            <a:r>
              <a:rPr lang="en-US" sz="1400" dirty="0">
                <a:solidFill>
                  <a:srgbClr val="0E3178"/>
                </a:solidFill>
              </a:rPr>
              <a:t>- Estimated detection rate for Trisomy 21:   2.61 per 1,000 births (1 in 380); </a:t>
            </a:r>
            <a:endParaRPr lang="en-US" sz="1400" dirty="0">
              <a:solidFill>
                <a:srgbClr val="0E3178"/>
              </a:solidFill>
              <a:ea typeface="Calibri"/>
              <a:cs typeface="Calibri"/>
            </a:endParaRPr>
          </a:p>
          <a:p>
            <a:r>
              <a:rPr lang="en-US" sz="1400" dirty="0">
                <a:solidFill>
                  <a:srgbClr val="0E3178"/>
                </a:solidFill>
              </a:rPr>
              <a:t>- Estimated detection rate for Trisomy 18: 0.5 (1 in 2,000); </a:t>
            </a:r>
            <a:endParaRPr lang="en-US" sz="1400" dirty="0">
              <a:solidFill>
                <a:srgbClr val="0E3178"/>
              </a:solidFill>
              <a:ea typeface="Calibri"/>
              <a:cs typeface="Calibri"/>
            </a:endParaRPr>
          </a:p>
          <a:p>
            <a:r>
              <a:rPr lang="en-US" sz="1400" dirty="0">
                <a:solidFill>
                  <a:srgbClr val="0E3178"/>
                </a:solidFill>
              </a:rPr>
              <a:t>- Estimated detection rate for Trisomy 13: 0.3 per 1,000 births (1 in 3,333) respectively [873]. </a:t>
            </a:r>
            <a:endParaRPr lang="en-US" sz="1400" dirty="0">
              <a:solidFill>
                <a:srgbClr val="0E3178"/>
              </a:solidFill>
              <a:ea typeface="Calibri"/>
              <a:cs typeface="Calibri"/>
            </a:endParaRPr>
          </a:p>
          <a:p>
            <a:r>
              <a:rPr lang="en-US" sz="1400" u="sng" dirty="0">
                <a:solidFill>
                  <a:srgbClr val="0E3178"/>
                </a:solidFill>
              </a:rPr>
              <a:t>Queensland in 2010</a:t>
            </a:r>
            <a:r>
              <a:rPr lang="en-US" sz="1400" dirty="0">
                <a:solidFill>
                  <a:srgbClr val="0E3178"/>
                </a:solidFill>
              </a:rPr>
              <a:t>: Rates of </a:t>
            </a:r>
            <a:r>
              <a:rPr lang="en-US" sz="1400" dirty="0" err="1">
                <a:solidFill>
                  <a:srgbClr val="0E3178"/>
                </a:solidFill>
              </a:rPr>
              <a:t>trisomies</a:t>
            </a:r>
            <a:r>
              <a:rPr lang="en-US" sz="1400" dirty="0">
                <a:solidFill>
                  <a:srgbClr val="0E3178"/>
                </a:solidFill>
              </a:rPr>
              <a:t> 21, 18 and 13 were reported as 1.4, 0.5 and 0.1 per 1,000 births</a:t>
            </a:r>
            <a:endParaRPr lang="en-AU" sz="1400" dirty="0">
              <a:solidFill>
                <a:srgbClr val="0E3178"/>
              </a:solidFill>
              <a:ea typeface="Calibri"/>
              <a:cs typeface="Calibri"/>
            </a:endParaRPr>
          </a:p>
        </p:txBody>
      </p:sp>
      <p:pic>
        <p:nvPicPr>
          <p:cNvPr id="10" name="Content Placeholder 4">
            <a:extLst>
              <a:ext uri="{FF2B5EF4-FFF2-40B4-BE49-F238E27FC236}">
                <a16:creationId xmlns:a16="http://schemas.microsoft.com/office/drawing/2014/main" id="{17720B9B-CE98-1CB4-1879-9648C4BBBB60}"/>
              </a:ext>
            </a:extLst>
          </p:cNvPr>
          <p:cNvPicPr>
            <a:picLocks noGrp="1" noChangeAspect="1"/>
          </p:cNvPicPr>
          <p:nvPr>
            <p:ph idx="1"/>
          </p:nvPr>
        </p:nvPicPr>
        <p:blipFill>
          <a:blip r:embed="rId2"/>
          <a:stretch>
            <a:fillRect/>
          </a:stretch>
        </p:blipFill>
        <p:spPr bwMode="auto">
          <a:xfrm>
            <a:off x="191344" y="1321331"/>
            <a:ext cx="7786688" cy="2592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itle 3">
            <a:extLst>
              <a:ext uri="{FF2B5EF4-FFF2-40B4-BE49-F238E27FC236}">
                <a16:creationId xmlns:a16="http://schemas.microsoft.com/office/drawing/2014/main" id="{79DF392E-F0BD-543B-36D4-2035CAA4C60A}"/>
              </a:ext>
            </a:extLst>
          </p:cNvPr>
          <p:cNvSpPr>
            <a:spLocks noGrp="1"/>
          </p:cNvSpPr>
          <p:nvPr>
            <p:ph type="title"/>
          </p:nvPr>
        </p:nvSpPr>
        <p:spPr>
          <a:xfrm>
            <a:off x="407368" y="462731"/>
            <a:ext cx="9601065" cy="497059"/>
          </a:xfrm>
        </p:spPr>
        <p:txBody>
          <a:bodyPr/>
          <a:lstStyle/>
          <a:p>
            <a:r>
              <a:rPr lang="en-AU" dirty="0"/>
              <a:t>Chromosomal Screening</a:t>
            </a:r>
          </a:p>
        </p:txBody>
      </p:sp>
    </p:spTree>
    <p:extLst>
      <p:ext uri="{BB962C8B-B14F-4D97-AF65-F5344CB8AC3E}">
        <p14:creationId xmlns:p14="http://schemas.microsoft.com/office/powerpoint/2010/main" val="1687572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D6CAE-1DFD-EA78-6B56-AD40C9138446}"/>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D90B4A6-0AF2-745D-4238-5FF62077B10E}"/>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1000" b="1" i="0" u="none" strike="noStrike" kern="1200" cap="none" spc="0" normalizeH="0" baseline="0" noProof="0" smtClean="0">
                <a:ln>
                  <a:noFill/>
                </a:ln>
                <a:solidFill>
                  <a:srgbClr val="A6A6A6"/>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AU" sz="1000" b="1" i="0" u="none" strike="noStrike" kern="1200" cap="none" spc="0" normalizeH="0" baseline="0" noProof="0">
              <a:ln>
                <a:noFill/>
              </a:ln>
              <a:solidFill>
                <a:srgbClr val="A6A6A6"/>
              </a:solidFill>
              <a:effectLst/>
              <a:uLnTx/>
              <a:uFillTx/>
              <a:latin typeface="Century Gothic"/>
              <a:ea typeface="+mn-ea"/>
              <a:cs typeface="+mn-cs"/>
            </a:endParaRPr>
          </a:p>
        </p:txBody>
      </p:sp>
      <p:sp>
        <p:nvSpPr>
          <p:cNvPr id="11" name="Title 3">
            <a:extLst>
              <a:ext uri="{FF2B5EF4-FFF2-40B4-BE49-F238E27FC236}">
                <a16:creationId xmlns:a16="http://schemas.microsoft.com/office/drawing/2014/main" id="{9F94AC29-EDA0-3493-5C65-8F50774BF9A7}"/>
              </a:ext>
            </a:extLst>
          </p:cNvPr>
          <p:cNvSpPr>
            <a:spLocks noGrp="1"/>
          </p:cNvSpPr>
          <p:nvPr>
            <p:ph type="title"/>
          </p:nvPr>
        </p:nvSpPr>
        <p:spPr>
          <a:xfrm>
            <a:off x="407368" y="462731"/>
            <a:ext cx="9601065" cy="497059"/>
          </a:xfrm>
        </p:spPr>
        <p:txBody>
          <a:bodyPr/>
          <a:lstStyle/>
          <a:p>
            <a:r>
              <a:rPr lang="en-AU" dirty="0"/>
              <a:t>Chromosomal Screening</a:t>
            </a:r>
          </a:p>
        </p:txBody>
      </p:sp>
      <p:pic>
        <p:nvPicPr>
          <p:cNvPr id="4" name="Picture 3">
            <a:extLst>
              <a:ext uri="{FF2B5EF4-FFF2-40B4-BE49-F238E27FC236}">
                <a16:creationId xmlns:a16="http://schemas.microsoft.com/office/drawing/2014/main" id="{57F9E10C-D263-BCD7-7F05-569AA3FB0401}"/>
              </a:ext>
            </a:extLst>
          </p:cNvPr>
          <p:cNvPicPr>
            <a:picLocks noChangeAspect="1"/>
          </p:cNvPicPr>
          <p:nvPr/>
        </p:nvPicPr>
        <p:blipFill>
          <a:blip r:embed="rId2"/>
          <a:stretch>
            <a:fillRect/>
          </a:stretch>
        </p:blipFill>
        <p:spPr>
          <a:xfrm>
            <a:off x="263352" y="1196752"/>
            <a:ext cx="7791450" cy="1009650"/>
          </a:xfrm>
          <a:prstGeom prst="rect">
            <a:avLst/>
          </a:prstGeom>
        </p:spPr>
      </p:pic>
      <p:sp>
        <p:nvSpPr>
          <p:cNvPr id="7" name="TextBox 6">
            <a:extLst>
              <a:ext uri="{FF2B5EF4-FFF2-40B4-BE49-F238E27FC236}">
                <a16:creationId xmlns:a16="http://schemas.microsoft.com/office/drawing/2014/main" id="{E4EE9C55-82DE-AC1A-8157-82F3AE7AEF77}"/>
              </a:ext>
            </a:extLst>
          </p:cNvPr>
          <p:cNvSpPr txBox="1"/>
          <p:nvPr/>
        </p:nvSpPr>
        <p:spPr>
          <a:xfrm>
            <a:off x="2999656" y="1178357"/>
            <a:ext cx="4572000" cy="523220"/>
          </a:xfrm>
          <a:prstGeom prst="rect">
            <a:avLst/>
          </a:prstGeom>
          <a:noFill/>
        </p:spPr>
        <p:txBody>
          <a:bodyPr wrap="square">
            <a:spAutoFit/>
          </a:bodyPr>
          <a:lstStyle/>
          <a:p>
            <a:r>
              <a:rPr lang="en-US" sz="1400" dirty="0">
                <a:solidFill>
                  <a:srgbClr val="0E3178"/>
                </a:solidFill>
              </a:rPr>
              <a:t>Approved by NHMRC in December 2011; expires December 2016</a:t>
            </a:r>
            <a:endParaRPr lang="en-AU" sz="1400" dirty="0">
              <a:solidFill>
                <a:srgbClr val="0E3178"/>
              </a:solidFill>
            </a:endParaRPr>
          </a:p>
        </p:txBody>
      </p:sp>
      <p:pic>
        <p:nvPicPr>
          <p:cNvPr id="12" name="Picture 11">
            <a:extLst>
              <a:ext uri="{FF2B5EF4-FFF2-40B4-BE49-F238E27FC236}">
                <a16:creationId xmlns:a16="http://schemas.microsoft.com/office/drawing/2014/main" id="{E950C740-DC1E-8060-F604-7FFE128BACF1}"/>
              </a:ext>
            </a:extLst>
          </p:cNvPr>
          <p:cNvPicPr>
            <a:picLocks noChangeAspect="1"/>
          </p:cNvPicPr>
          <p:nvPr/>
        </p:nvPicPr>
        <p:blipFill>
          <a:blip r:embed="rId3"/>
          <a:stretch>
            <a:fillRect/>
          </a:stretch>
        </p:blipFill>
        <p:spPr>
          <a:xfrm>
            <a:off x="335360" y="2443364"/>
            <a:ext cx="7296150" cy="1066800"/>
          </a:xfrm>
          <a:prstGeom prst="rect">
            <a:avLst/>
          </a:prstGeom>
        </p:spPr>
      </p:pic>
      <p:sp>
        <p:nvSpPr>
          <p:cNvPr id="16" name="TextBox 15">
            <a:extLst>
              <a:ext uri="{FF2B5EF4-FFF2-40B4-BE49-F238E27FC236}">
                <a16:creationId xmlns:a16="http://schemas.microsoft.com/office/drawing/2014/main" id="{7C4BC9AA-BE63-5C66-977F-8909CF533E4B}"/>
              </a:ext>
            </a:extLst>
          </p:cNvPr>
          <p:cNvSpPr txBox="1"/>
          <p:nvPr/>
        </p:nvSpPr>
        <p:spPr>
          <a:xfrm>
            <a:off x="2999656" y="2668987"/>
            <a:ext cx="6097002" cy="307777"/>
          </a:xfrm>
          <a:prstGeom prst="rect">
            <a:avLst/>
          </a:prstGeom>
          <a:noFill/>
        </p:spPr>
        <p:txBody>
          <a:bodyPr wrap="square">
            <a:spAutoFit/>
          </a:bodyPr>
          <a:lstStyle/>
          <a:p>
            <a:r>
              <a:rPr lang="en-US" sz="1400" dirty="0">
                <a:solidFill>
                  <a:srgbClr val="0E3178"/>
                </a:solidFill>
              </a:rPr>
              <a:t>No NIPT reference….!</a:t>
            </a:r>
            <a:endParaRPr lang="en-AU" sz="1400" dirty="0">
              <a:solidFill>
                <a:srgbClr val="0E3178"/>
              </a:solidFill>
            </a:endParaRPr>
          </a:p>
        </p:txBody>
      </p:sp>
      <p:pic>
        <p:nvPicPr>
          <p:cNvPr id="18" name="Picture 17">
            <a:extLst>
              <a:ext uri="{FF2B5EF4-FFF2-40B4-BE49-F238E27FC236}">
                <a16:creationId xmlns:a16="http://schemas.microsoft.com/office/drawing/2014/main" id="{B15EF812-E204-4E47-392F-84AC75F6A875}"/>
              </a:ext>
            </a:extLst>
          </p:cNvPr>
          <p:cNvPicPr>
            <a:picLocks noChangeAspect="1"/>
          </p:cNvPicPr>
          <p:nvPr/>
        </p:nvPicPr>
        <p:blipFill>
          <a:blip r:embed="rId4"/>
          <a:srcRect t="2817" b="79153"/>
          <a:stretch>
            <a:fillRect/>
          </a:stretch>
        </p:blipFill>
        <p:spPr>
          <a:xfrm>
            <a:off x="286413" y="3645024"/>
            <a:ext cx="7394044" cy="1168134"/>
          </a:xfrm>
          <a:prstGeom prst="rect">
            <a:avLst/>
          </a:prstGeom>
        </p:spPr>
      </p:pic>
      <p:sp>
        <p:nvSpPr>
          <p:cNvPr id="20" name="TextBox 19">
            <a:extLst>
              <a:ext uri="{FF2B5EF4-FFF2-40B4-BE49-F238E27FC236}">
                <a16:creationId xmlns:a16="http://schemas.microsoft.com/office/drawing/2014/main" id="{F3B16639-B1AE-6812-8079-E0770E55EBA5}"/>
              </a:ext>
            </a:extLst>
          </p:cNvPr>
          <p:cNvSpPr txBox="1"/>
          <p:nvPr/>
        </p:nvSpPr>
        <p:spPr>
          <a:xfrm>
            <a:off x="263352" y="4869160"/>
            <a:ext cx="8656572" cy="523220"/>
          </a:xfrm>
          <a:prstGeom prst="rect">
            <a:avLst/>
          </a:prstGeom>
          <a:noFill/>
        </p:spPr>
        <p:txBody>
          <a:bodyPr wrap="square" rtlCol="0">
            <a:spAutoFit/>
          </a:bodyPr>
          <a:lstStyle/>
          <a:p>
            <a:r>
              <a:rPr lang="en-AU" sz="1400" dirty="0">
                <a:solidFill>
                  <a:srgbClr val="0E3178"/>
                </a:solidFill>
              </a:rPr>
              <a:t>This is not quite true … we clinically consider likelihood of confined placental mosaicism to guide test choice in addition</a:t>
            </a:r>
          </a:p>
        </p:txBody>
      </p:sp>
      <p:pic>
        <p:nvPicPr>
          <p:cNvPr id="22" name="Picture 21">
            <a:extLst>
              <a:ext uri="{FF2B5EF4-FFF2-40B4-BE49-F238E27FC236}">
                <a16:creationId xmlns:a16="http://schemas.microsoft.com/office/drawing/2014/main" id="{8DB39A39-247F-0C95-1FED-1616336A2FEA}"/>
              </a:ext>
            </a:extLst>
          </p:cNvPr>
          <p:cNvPicPr>
            <a:picLocks noChangeAspect="1"/>
          </p:cNvPicPr>
          <p:nvPr/>
        </p:nvPicPr>
        <p:blipFill>
          <a:blip r:embed="rId5"/>
          <a:stretch>
            <a:fillRect/>
          </a:stretch>
        </p:blipFill>
        <p:spPr>
          <a:xfrm>
            <a:off x="313066" y="5481418"/>
            <a:ext cx="7203295" cy="960439"/>
          </a:xfrm>
          <a:prstGeom prst="rect">
            <a:avLst/>
          </a:prstGeom>
        </p:spPr>
      </p:pic>
      <p:pic>
        <p:nvPicPr>
          <p:cNvPr id="23" name="Content Placeholder 4">
            <a:extLst>
              <a:ext uri="{FF2B5EF4-FFF2-40B4-BE49-F238E27FC236}">
                <a16:creationId xmlns:a16="http://schemas.microsoft.com/office/drawing/2014/main" id="{56D7DA6E-8642-5A51-6847-190B6ED82FAD}"/>
              </a:ext>
            </a:extLst>
          </p:cNvPr>
          <p:cNvPicPr>
            <a:picLocks noGrp="1" noChangeAspect="1"/>
          </p:cNvPicPr>
          <p:nvPr>
            <p:ph idx="1"/>
          </p:nvPr>
        </p:nvPicPr>
        <p:blipFill>
          <a:blip r:embed="rId6"/>
          <a:stretch>
            <a:fillRect/>
          </a:stretch>
        </p:blipFill>
        <p:spPr bwMode="auto">
          <a:xfrm>
            <a:off x="8472264" y="2897922"/>
            <a:ext cx="3190153" cy="1062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831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CE68462-A016-5521-29A1-A4C44B4D417E}"/>
              </a:ext>
            </a:extLst>
          </p:cNvPr>
          <p:cNvSpPr>
            <a:spLocks noGrp="1"/>
          </p:cNvSpPr>
          <p:nvPr>
            <p:ph type="sldNum" sz="quarter" idx="16"/>
          </p:nvPr>
        </p:nvSpPr>
        <p:spPr/>
        <p:txBody>
          <a:bodyPr/>
          <a:lstStyle/>
          <a:p>
            <a:fld id="{E917DE0E-AFB1-41FD-BC35-27DB61CA125F}" type="slidenum">
              <a:rPr lang="en-AU" smtClean="0"/>
              <a:pPr/>
              <a:t>116</a:t>
            </a:fld>
            <a:endParaRPr lang="en-AU"/>
          </a:p>
        </p:txBody>
      </p:sp>
      <p:pic>
        <p:nvPicPr>
          <p:cNvPr id="11" name="Picture 10">
            <a:extLst>
              <a:ext uri="{FF2B5EF4-FFF2-40B4-BE49-F238E27FC236}">
                <a16:creationId xmlns:a16="http://schemas.microsoft.com/office/drawing/2014/main" id="{FC108C36-C68C-6881-4AB9-858E9820639C}"/>
              </a:ext>
            </a:extLst>
          </p:cNvPr>
          <p:cNvPicPr>
            <a:picLocks noChangeAspect="1"/>
          </p:cNvPicPr>
          <p:nvPr/>
        </p:nvPicPr>
        <p:blipFill>
          <a:blip r:embed="rId2"/>
          <a:stretch>
            <a:fillRect/>
          </a:stretch>
        </p:blipFill>
        <p:spPr>
          <a:xfrm>
            <a:off x="479376" y="1648435"/>
            <a:ext cx="6410325" cy="1333500"/>
          </a:xfrm>
          <a:prstGeom prst="rect">
            <a:avLst/>
          </a:prstGeom>
        </p:spPr>
      </p:pic>
      <p:pic>
        <p:nvPicPr>
          <p:cNvPr id="13" name="Picture 12">
            <a:extLst>
              <a:ext uri="{FF2B5EF4-FFF2-40B4-BE49-F238E27FC236}">
                <a16:creationId xmlns:a16="http://schemas.microsoft.com/office/drawing/2014/main" id="{F7F351D6-5F6B-69DB-91F5-83F85F9C6BDD}"/>
              </a:ext>
            </a:extLst>
          </p:cNvPr>
          <p:cNvPicPr>
            <a:picLocks noChangeAspect="1"/>
          </p:cNvPicPr>
          <p:nvPr/>
        </p:nvPicPr>
        <p:blipFill>
          <a:blip r:embed="rId3"/>
          <a:stretch>
            <a:fillRect/>
          </a:stretch>
        </p:blipFill>
        <p:spPr>
          <a:xfrm>
            <a:off x="468388" y="3356992"/>
            <a:ext cx="8990404" cy="1485140"/>
          </a:xfrm>
          <a:prstGeom prst="rect">
            <a:avLst/>
          </a:prstGeom>
        </p:spPr>
      </p:pic>
      <p:sp>
        <p:nvSpPr>
          <p:cNvPr id="15" name="TextBox 14">
            <a:extLst>
              <a:ext uri="{FF2B5EF4-FFF2-40B4-BE49-F238E27FC236}">
                <a16:creationId xmlns:a16="http://schemas.microsoft.com/office/drawing/2014/main" id="{568F74BA-0056-4DAC-9187-18EEBDB3CB7A}"/>
              </a:ext>
            </a:extLst>
          </p:cNvPr>
          <p:cNvSpPr txBox="1"/>
          <p:nvPr/>
        </p:nvSpPr>
        <p:spPr>
          <a:xfrm>
            <a:off x="2999656" y="2564904"/>
            <a:ext cx="6097002" cy="307777"/>
          </a:xfrm>
          <a:prstGeom prst="rect">
            <a:avLst/>
          </a:prstGeom>
          <a:noFill/>
        </p:spPr>
        <p:txBody>
          <a:bodyPr wrap="square">
            <a:spAutoFit/>
          </a:bodyPr>
          <a:lstStyle/>
          <a:p>
            <a:r>
              <a:rPr lang="en-AU" sz="1400" dirty="0">
                <a:solidFill>
                  <a:srgbClr val="0E3178"/>
                </a:solidFill>
              </a:rPr>
              <a:t>September, 2024</a:t>
            </a:r>
          </a:p>
        </p:txBody>
      </p:sp>
      <p:pic>
        <p:nvPicPr>
          <p:cNvPr id="17" name="Picture 16">
            <a:extLst>
              <a:ext uri="{FF2B5EF4-FFF2-40B4-BE49-F238E27FC236}">
                <a16:creationId xmlns:a16="http://schemas.microsoft.com/office/drawing/2014/main" id="{AF002C3F-9498-3B0E-952E-9B6D22C90554}"/>
              </a:ext>
            </a:extLst>
          </p:cNvPr>
          <p:cNvPicPr>
            <a:picLocks noChangeAspect="1"/>
          </p:cNvPicPr>
          <p:nvPr/>
        </p:nvPicPr>
        <p:blipFill>
          <a:blip r:embed="rId4"/>
          <a:stretch>
            <a:fillRect/>
          </a:stretch>
        </p:blipFill>
        <p:spPr>
          <a:xfrm>
            <a:off x="7072502" y="1698129"/>
            <a:ext cx="2305050" cy="866775"/>
          </a:xfrm>
          <a:prstGeom prst="rect">
            <a:avLst/>
          </a:prstGeom>
        </p:spPr>
      </p:pic>
    </p:spTree>
    <p:extLst>
      <p:ext uri="{BB962C8B-B14F-4D97-AF65-F5344CB8AC3E}">
        <p14:creationId xmlns:p14="http://schemas.microsoft.com/office/powerpoint/2010/main" val="2569811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6DBB2D-CAB5-9ECD-40FC-1278107DBADE}"/>
              </a:ext>
            </a:extLst>
          </p:cNvPr>
          <p:cNvSpPr>
            <a:spLocks noGrp="1"/>
          </p:cNvSpPr>
          <p:nvPr>
            <p:ph sz="half" idx="1"/>
          </p:nvPr>
        </p:nvSpPr>
        <p:spPr>
          <a:xfrm>
            <a:off x="407988" y="3394539"/>
            <a:ext cx="9000380" cy="3887787"/>
          </a:xfrm>
        </p:spPr>
        <p:txBody>
          <a:bodyPr>
            <a:normAutofit/>
          </a:bodyPr>
          <a:lstStyle/>
          <a:p>
            <a:r>
              <a:rPr lang="en-US" u="sng" dirty="0"/>
              <a:t>Each patient </a:t>
            </a:r>
            <a:r>
              <a:rPr lang="en-US" dirty="0"/>
              <a:t>should be counseled in </a:t>
            </a:r>
            <a:r>
              <a:rPr lang="en-US" u="sng" dirty="0"/>
              <a:t>each pregnancy </a:t>
            </a:r>
            <a:r>
              <a:rPr lang="en-US" dirty="0"/>
              <a:t>about options for testing for fetal chromosomal abnormalities.</a:t>
            </a:r>
          </a:p>
          <a:p>
            <a:pPr lvl="1"/>
            <a:r>
              <a:rPr lang="en-US" dirty="0"/>
              <a:t>not only the risk of fetal chromosomal abnormalities </a:t>
            </a:r>
          </a:p>
          <a:p>
            <a:pPr lvl="1"/>
            <a:r>
              <a:rPr lang="en-US" dirty="0"/>
              <a:t>but also the relative benefits and limitations of the available screening and diagnostic tests. </a:t>
            </a:r>
          </a:p>
          <a:p>
            <a:r>
              <a:rPr lang="en-US" dirty="0"/>
              <a:t>Testing for chromosomal abnormalities should be an </a:t>
            </a:r>
            <a:r>
              <a:rPr lang="en-US" u="sng" dirty="0"/>
              <a:t>informed patient choice</a:t>
            </a:r>
            <a:r>
              <a:rPr lang="en-US" dirty="0"/>
              <a:t> based on provision of adequate and accurate information, the patient’s clinical context, accessible health care resources, values, interests, and goals. </a:t>
            </a:r>
          </a:p>
          <a:p>
            <a:r>
              <a:rPr lang="en-US" dirty="0"/>
              <a:t>All patients should be </a:t>
            </a:r>
            <a:r>
              <a:rPr lang="en-US" u="sng" dirty="0"/>
              <a:t>offered both screening and diagnostic tests</a:t>
            </a:r>
            <a:r>
              <a:rPr lang="en-US" dirty="0"/>
              <a:t>, and all patients have the </a:t>
            </a:r>
            <a:r>
              <a:rPr lang="en-US" u="sng" dirty="0"/>
              <a:t>right to accept or decline testing after counselling</a:t>
            </a:r>
            <a:r>
              <a:rPr lang="en-US" dirty="0"/>
              <a:t>.</a:t>
            </a:r>
            <a:endParaRPr lang="en-AU" dirty="0"/>
          </a:p>
          <a:p>
            <a:endParaRPr lang="en-AU" dirty="0"/>
          </a:p>
        </p:txBody>
      </p:sp>
      <p:sp>
        <p:nvSpPr>
          <p:cNvPr id="6" name="Slide Number Placeholder 5">
            <a:extLst>
              <a:ext uri="{FF2B5EF4-FFF2-40B4-BE49-F238E27FC236}">
                <a16:creationId xmlns:a16="http://schemas.microsoft.com/office/drawing/2014/main" id="{1BEEAA9D-6171-2FE5-7AF2-88B3B73C3B57}"/>
              </a:ext>
            </a:extLst>
          </p:cNvPr>
          <p:cNvSpPr>
            <a:spLocks noGrp="1"/>
          </p:cNvSpPr>
          <p:nvPr>
            <p:ph type="sldNum" sz="quarter" idx="16"/>
          </p:nvPr>
        </p:nvSpPr>
        <p:spPr/>
        <p:txBody>
          <a:bodyPr/>
          <a:lstStyle/>
          <a:p>
            <a:fld id="{E917DE0E-AFB1-41FD-BC35-27DB61CA125F}" type="slidenum">
              <a:rPr lang="en-AU" smtClean="0"/>
              <a:pPr/>
              <a:t>117</a:t>
            </a:fld>
            <a:endParaRPr lang="en-AU"/>
          </a:p>
        </p:txBody>
      </p:sp>
      <p:pic>
        <p:nvPicPr>
          <p:cNvPr id="9" name="Picture 8">
            <a:extLst>
              <a:ext uri="{FF2B5EF4-FFF2-40B4-BE49-F238E27FC236}">
                <a16:creationId xmlns:a16="http://schemas.microsoft.com/office/drawing/2014/main" id="{27318E68-83A3-815B-67E4-866918177EB1}"/>
              </a:ext>
            </a:extLst>
          </p:cNvPr>
          <p:cNvPicPr>
            <a:picLocks noChangeAspect="1"/>
          </p:cNvPicPr>
          <p:nvPr/>
        </p:nvPicPr>
        <p:blipFill>
          <a:blip r:embed="rId2"/>
          <a:stretch>
            <a:fillRect/>
          </a:stretch>
        </p:blipFill>
        <p:spPr>
          <a:xfrm>
            <a:off x="263352" y="692696"/>
            <a:ext cx="4176464" cy="2229742"/>
          </a:xfrm>
          <a:prstGeom prst="rect">
            <a:avLst/>
          </a:prstGeom>
        </p:spPr>
      </p:pic>
    </p:spTree>
    <p:extLst>
      <p:ext uri="{BB962C8B-B14F-4D97-AF65-F5344CB8AC3E}">
        <p14:creationId xmlns:p14="http://schemas.microsoft.com/office/powerpoint/2010/main" val="1309679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9888B7-40FF-4B6B-2280-DE2B71BF4D39}"/>
              </a:ext>
            </a:extLst>
          </p:cNvPr>
          <p:cNvSpPr>
            <a:spLocks noGrp="1"/>
          </p:cNvSpPr>
          <p:nvPr>
            <p:ph sz="half" idx="1"/>
          </p:nvPr>
        </p:nvSpPr>
        <p:spPr/>
        <p:txBody>
          <a:bodyPr/>
          <a:lstStyle/>
          <a:p>
            <a:endParaRPr lang="en-AU"/>
          </a:p>
        </p:txBody>
      </p:sp>
      <p:sp>
        <p:nvSpPr>
          <p:cNvPr id="5" name="Footer Placeholder 4">
            <a:extLst>
              <a:ext uri="{FF2B5EF4-FFF2-40B4-BE49-F238E27FC236}">
                <a16:creationId xmlns:a16="http://schemas.microsoft.com/office/drawing/2014/main" id="{238D4BEB-1699-6623-8553-C521842BC434}"/>
              </a:ext>
            </a:extLst>
          </p:cNvPr>
          <p:cNvSpPr>
            <a:spLocks noGrp="1"/>
          </p:cNvSpPr>
          <p:nvPr>
            <p:ph type="ftr" sz="quarter" idx="15"/>
          </p:nvPr>
        </p:nvSpPr>
        <p:spPr/>
        <p:txBody>
          <a:bodyPr/>
          <a:lstStyle/>
          <a:p>
            <a:r>
              <a:rPr lang="en-AU"/>
              <a:t>[Footer]</a:t>
            </a:r>
            <a:endParaRPr lang="en-AU" dirty="0"/>
          </a:p>
        </p:txBody>
      </p:sp>
      <p:sp>
        <p:nvSpPr>
          <p:cNvPr id="6" name="Slide Number Placeholder 5">
            <a:extLst>
              <a:ext uri="{FF2B5EF4-FFF2-40B4-BE49-F238E27FC236}">
                <a16:creationId xmlns:a16="http://schemas.microsoft.com/office/drawing/2014/main" id="{7BC3F18A-9858-14D5-4F5D-A2237C61537A}"/>
              </a:ext>
            </a:extLst>
          </p:cNvPr>
          <p:cNvSpPr>
            <a:spLocks noGrp="1"/>
          </p:cNvSpPr>
          <p:nvPr>
            <p:ph type="sldNum" sz="quarter" idx="16"/>
          </p:nvPr>
        </p:nvSpPr>
        <p:spPr/>
        <p:txBody>
          <a:bodyPr/>
          <a:lstStyle/>
          <a:p>
            <a:fld id="{E917DE0E-AFB1-41FD-BC35-27DB61CA125F}" type="slidenum">
              <a:rPr lang="en-AU" smtClean="0"/>
              <a:pPr/>
              <a:t>118</a:t>
            </a:fld>
            <a:endParaRPr lang="en-AU"/>
          </a:p>
        </p:txBody>
      </p:sp>
      <p:pic>
        <p:nvPicPr>
          <p:cNvPr id="8" name="Picture 7">
            <a:extLst>
              <a:ext uri="{FF2B5EF4-FFF2-40B4-BE49-F238E27FC236}">
                <a16:creationId xmlns:a16="http://schemas.microsoft.com/office/drawing/2014/main" id="{28A5265F-09BD-DA0F-7D90-51A2A24BD59D}"/>
              </a:ext>
            </a:extLst>
          </p:cNvPr>
          <p:cNvPicPr>
            <a:picLocks noChangeAspect="1"/>
          </p:cNvPicPr>
          <p:nvPr/>
        </p:nvPicPr>
        <p:blipFill>
          <a:blip r:embed="rId2"/>
          <a:stretch>
            <a:fillRect/>
          </a:stretch>
        </p:blipFill>
        <p:spPr>
          <a:xfrm>
            <a:off x="6588224" y="116632"/>
            <a:ext cx="2305050" cy="866775"/>
          </a:xfrm>
          <a:prstGeom prst="rect">
            <a:avLst/>
          </a:prstGeom>
        </p:spPr>
      </p:pic>
      <p:pic>
        <p:nvPicPr>
          <p:cNvPr id="9" name="Picture 8">
            <a:extLst>
              <a:ext uri="{FF2B5EF4-FFF2-40B4-BE49-F238E27FC236}">
                <a16:creationId xmlns:a16="http://schemas.microsoft.com/office/drawing/2014/main" id="{7847DF51-739E-5B15-B799-96DBE0F9AF5E}"/>
              </a:ext>
            </a:extLst>
          </p:cNvPr>
          <p:cNvPicPr>
            <a:picLocks noChangeAspect="1"/>
          </p:cNvPicPr>
          <p:nvPr/>
        </p:nvPicPr>
        <p:blipFill>
          <a:blip r:embed="rId3"/>
          <a:stretch>
            <a:fillRect/>
          </a:stretch>
        </p:blipFill>
        <p:spPr>
          <a:xfrm>
            <a:off x="167917" y="52102"/>
            <a:ext cx="6410325" cy="1333500"/>
          </a:xfrm>
          <a:prstGeom prst="rect">
            <a:avLst/>
          </a:prstGeom>
        </p:spPr>
      </p:pic>
      <p:sp>
        <p:nvSpPr>
          <p:cNvPr id="10" name="TextBox 9">
            <a:extLst>
              <a:ext uri="{FF2B5EF4-FFF2-40B4-BE49-F238E27FC236}">
                <a16:creationId xmlns:a16="http://schemas.microsoft.com/office/drawing/2014/main" id="{D43D21F6-D341-7CCC-5C00-683F14D423F3}"/>
              </a:ext>
            </a:extLst>
          </p:cNvPr>
          <p:cNvSpPr txBox="1"/>
          <p:nvPr/>
        </p:nvSpPr>
        <p:spPr>
          <a:xfrm>
            <a:off x="2414946" y="925211"/>
            <a:ext cx="1649811" cy="307777"/>
          </a:xfrm>
          <a:prstGeom prst="rect">
            <a:avLst/>
          </a:prstGeom>
          <a:noFill/>
        </p:spPr>
        <p:txBody>
          <a:bodyPr wrap="none" rtlCol="0">
            <a:spAutoFit/>
          </a:bodyPr>
          <a:lstStyle/>
          <a:p>
            <a:r>
              <a:rPr lang="en-AU" sz="1400" dirty="0">
                <a:solidFill>
                  <a:srgbClr val="0E3178"/>
                </a:solidFill>
              </a:rPr>
              <a:t>September, 2024</a:t>
            </a:r>
          </a:p>
        </p:txBody>
      </p:sp>
      <p:pic>
        <p:nvPicPr>
          <p:cNvPr id="11" name="Picture 10">
            <a:extLst>
              <a:ext uri="{FF2B5EF4-FFF2-40B4-BE49-F238E27FC236}">
                <a16:creationId xmlns:a16="http://schemas.microsoft.com/office/drawing/2014/main" id="{F7AE6873-6787-E237-B96B-E85011FA6715}"/>
              </a:ext>
            </a:extLst>
          </p:cNvPr>
          <p:cNvPicPr>
            <a:picLocks noChangeAspect="1"/>
          </p:cNvPicPr>
          <p:nvPr/>
        </p:nvPicPr>
        <p:blipFill>
          <a:blip r:embed="rId4"/>
          <a:stretch>
            <a:fillRect/>
          </a:stretch>
        </p:blipFill>
        <p:spPr>
          <a:xfrm>
            <a:off x="34329" y="1232988"/>
            <a:ext cx="8844088" cy="3302784"/>
          </a:xfrm>
          <a:prstGeom prst="rect">
            <a:avLst/>
          </a:prstGeom>
        </p:spPr>
      </p:pic>
      <p:pic>
        <p:nvPicPr>
          <p:cNvPr id="12" name="Picture 11">
            <a:extLst>
              <a:ext uri="{FF2B5EF4-FFF2-40B4-BE49-F238E27FC236}">
                <a16:creationId xmlns:a16="http://schemas.microsoft.com/office/drawing/2014/main" id="{C54BCDBE-B094-2E31-1FB4-EC1987CA3EC0}"/>
              </a:ext>
            </a:extLst>
          </p:cNvPr>
          <p:cNvPicPr>
            <a:picLocks noChangeAspect="1"/>
          </p:cNvPicPr>
          <p:nvPr/>
        </p:nvPicPr>
        <p:blipFill>
          <a:blip r:embed="rId5"/>
          <a:stretch>
            <a:fillRect/>
          </a:stretch>
        </p:blipFill>
        <p:spPr>
          <a:xfrm>
            <a:off x="167917" y="4432463"/>
            <a:ext cx="8652555" cy="1043884"/>
          </a:xfrm>
          <a:prstGeom prst="rect">
            <a:avLst/>
          </a:prstGeom>
        </p:spPr>
      </p:pic>
      <p:pic>
        <p:nvPicPr>
          <p:cNvPr id="13" name="Picture 12">
            <a:extLst>
              <a:ext uri="{FF2B5EF4-FFF2-40B4-BE49-F238E27FC236}">
                <a16:creationId xmlns:a16="http://schemas.microsoft.com/office/drawing/2014/main" id="{5FFBC44C-098B-74DF-EE94-1484DD77D81F}"/>
              </a:ext>
            </a:extLst>
          </p:cNvPr>
          <p:cNvPicPr>
            <a:picLocks noChangeAspect="1"/>
          </p:cNvPicPr>
          <p:nvPr/>
        </p:nvPicPr>
        <p:blipFill>
          <a:blip r:embed="rId6"/>
          <a:stretch>
            <a:fillRect/>
          </a:stretch>
        </p:blipFill>
        <p:spPr>
          <a:xfrm>
            <a:off x="236851" y="5483020"/>
            <a:ext cx="8620443" cy="1293066"/>
          </a:xfrm>
          <a:prstGeom prst="rect">
            <a:avLst/>
          </a:prstGeom>
        </p:spPr>
      </p:pic>
      <p:cxnSp>
        <p:nvCxnSpPr>
          <p:cNvPr id="14" name="Straight Connector 13">
            <a:extLst>
              <a:ext uri="{FF2B5EF4-FFF2-40B4-BE49-F238E27FC236}">
                <a16:creationId xmlns:a16="http://schemas.microsoft.com/office/drawing/2014/main" id="{D7810253-3666-83D8-D86F-F26DE0D1AB52}"/>
              </a:ext>
            </a:extLst>
          </p:cNvPr>
          <p:cNvCxnSpPr>
            <a:cxnSpLocks/>
          </p:cNvCxnSpPr>
          <p:nvPr/>
        </p:nvCxnSpPr>
        <p:spPr>
          <a:xfrm>
            <a:off x="1835696" y="2780928"/>
            <a:ext cx="2808312"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15" name="Straight Connector 14">
            <a:extLst>
              <a:ext uri="{FF2B5EF4-FFF2-40B4-BE49-F238E27FC236}">
                <a16:creationId xmlns:a16="http://schemas.microsoft.com/office/drawing/2014/main" id="{C311D39F-BB6D-BDBD-5BD2-9CF946E08591}"/>
              </a:ext>
            </a:extLst>
          </p:cNvPr>
          <p:cNvCxnSpPr>
            <a:cxnSpLocks/>
          </p:cNvCxnSpPr>
          <p:nvPr/>
        </p:nvCxnSpPr>
        <p:spPr>
          <a:xfrm>
            <a:off x="1835696" y="4149080"/>
            <a:ext cx="2880320"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16" name="Straight Connector 15">
            <a:extLst>
              <a:ext uri="{FF2B5EF4-FFF2-40B4-BE49-F238E27FC236}">
                <a16:creationId xmlns:a16="http://schemas.microsoft.com/office/drawing/2014/main" id="{41BF1BD6-7BC0-B2BF-141B-FB687DE9E718}"/>
              </a:ext>
            </a:extLst>
          </p:cNvPr>
          <p:cNvCxnSpPr>
            <a:cxnSpLocks/>
          </p:cNvCxnSpPr>
          <p:nvPr/>
        </p:nvCxnSpPr>
        <p:spPr>
          <a:xfrm>
            <a:off x="1043608" y="6381328"/>
            <a:ext cx="3888432" cy="0"/>
          </a:xfrm>
          <a:prstGeom prst="line">
            <a:avLst/>
          </a:prstGeom>
        </p:spPr>
        <p:style>
          <a:lnRef idx="1">
            <a:schemeClr val="accent6"/>
          </a:lnRef>
          <a:fillRef idx="0">
            <a:schemeClr val="accent6"/>
          </a:fillRef>
          <a:effectRef idx="0">
            <a:schemeClr val="accent6"/>
          </a:effectRef>
          <a:fontRef idx="minor">
            <a:schemeClr val="tx1"/>
          </a:fontRef>
        </p:style>
      </p:cxnSp>
      <p:pic>
        <p:nvPicPr>
          <p:cNvPr id="17" name="Picture 16">
            <a:extLst>
              <a:ext uri="{FF2B5EF4-FFF2-40B4-BE49-F238E27FC236}">
                <a16:creationId xmlns:a16="http://schemas.microsoft.com/office/drawing/2014/main" id="{87BB7E16-AC3D-262F-E31C-21D63398B3CB}"/>
              </a:ext>
            </a:extLst>
          </p:cNvPr>
          <p:cNvPicPr>
            <a:picLocks noChangeAspect="1"/>
          </p:cNvPicPr>
          <p:nvPr/>
        </p:nvPicPr>
        <p:blipFill>
          <a:blip r:embed="rId7"/>
          <a:stretch>
            <a:fillRect/>
          </a:stretch>
        </p:blipFill>
        <p:spPr>
          <a:xfrm>
            <a:off x="5796136" y="2310035"/>
            <a:ext cx="2816596" cy="12193"/>
          </a:xfrm>
          <a:prstGeom prst="rect">
            <a:avLst/>
          </a:prstGeom>
        </p:spPr>
      </p:pic>
      <p:pic>
        <p:nvPicPr>
          <p:cNvPr id="18" name="Picture 17">
            <a:extLst>
              <a:ext uri="{FF2B5EF4-FFF2-40B4-BE49-F238E27FC236}">
                <a16:creationId xmlns:a16="http://schemas.microsoft.com/office/drawing/2014/main" id="{71EAFB7B-91C0-8EA8-EEC0-8EF00F9671D3}"/>
              </a:ext>
            </a:extLst>
          </p:cNvPr>
          <p:cNvPicPr>
            <a:picLocks noChangeAspect="1"/>
          </p:cNvPicPr>
          <p:nvPr/>
        </p:nvPicPr>
        <p:blipFill>
          <a:blip r:embed="rId8"/>
          <a:stretch>
            <a:fillRect/>
          </a:stretch>
        </p:blipFill>
        <p:spPr>
          <a:xfrm>
            <a:off x="5722978" y="3717032"/>
            <a:ext cx="2889754" cy="12193"/>
          </a:xfrm>
          <a:prstGeom prst="rect">
            <a:avLst/>
          </a:prstGeom>
        </p:spPr>
      </p:pic>
    </p:spTree>
    <p:extLst>
      <p:ext uri="{BB962C8B-B14F-4D97-AF65-F5344CB8AC3E}">
        <p14:creationId xmlns:p14="http://schemas.microsoft.com/office/powerpoint/2010/main" val="4065848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5E8662D-31D6-1677-72C4-E5D53B634C5B}"/>
              </a:ext>
            </a:extLst>
          </p:cNvPr>
          <p:cNvSpPr>
            <a:spLocks noGrp="1"/>
          </p:cNvSpPr>
          <p:nvPr>
            <p:ph sz="half" idx="1"/>
          </p:nvPr>
        </p:nvSpPr>
        <p:spPr>
          <a:xfrm>
            <a:off x="407368" y="2185181"/>
            <a:ext cx="9792754" cy="3887787"/>
          </a:xfrm>
        </p:spPr>
        <p:txBody>
          <a:bodyPr/>
          <a:lstStyle/>
          <a:p>
            <a:r>
              <a:rPr lang="en-US" dirty="0"/>
              <a:t>Diagnosis vs Screening</a:t>
            </a:r>
          </a:p>
          <a:p>
            <a:pPr lvl="1"/>
            <a:r>
              <a:rPr lang="en-US" dirty="0"/>
              <a:t>Diagnostic testing requires cells = invasive</a:t>
            </a:r>
          </a:p>
          <a:p>
            <a:pPr lvl="2"/>
            <a:r>
              <a:rPr lang="en-US" dirty="0"/>
              <a:t>Both NIPT and CFTS are screening tests</a:t>
            </a:r>
          </a:p>
          <a:p>
            <a:pPr lvl="3"/>
            <a:r>
              <a:rPr lang="en-US" dirty="0"/>
              <a:t>NIPT: screens directly DNA</a:t>
            </a:r>
          </a:p>
          <a:p>
            <a:pPr lvl="3"/>
            <a:r>
              <a:rPr lang="en-US" dirty="0"/>
              <a:t>CFTS: screens indirectly based on markers/associations</a:t>
            </a:r>
          </a:p>
          <a:p>
            <a:r>
              <a:rPr lang="en-US" dirty="0"/>
              <a:t>Statistical considerations for screening:</a:t>
            </a:r>
          </a:p>
          <a:p>
            <a:pPr lvl="1"/>
            <a:r>
              <a:rPr lang="en-US" dirty="0"/>
              <a:t>Clinical prevalence in population</a:t>
            </a:r>
          </a:p>
          <a:p>
            <a:pPr lvl="1"/>
            <a:r>
              <a:rPr lang="en-US" dirty="0"/>
              <a:t>Detection rate/ sensitivity</a:t>
            </a:r>
          </a:p>
          <a:p>
            <a:pPr lvl="1"/>
            <a:r>
              <a:rPr lang="en-US" dirty="0"/>
              <a:t>Specificity (ability to exclude/be a true negative)</a:t>
            </a:r>
          </a:p>
          <a:p>
            <a:pPr lvl="1"/>
            <a:r>
              <a:rPr lang="en-US" dirty="0"/>
              <a:t>Positive Predictive Value (PPV)</a:t>
            </a:r>
          </a:p>
          <a:p>
            <a:pPr lvl="2"/>
            <a:r>
              <a:rPr lang="en-US" dirty="0"/>
              <a:t>Diagnosis made when test suggests high probability</a:t>
            </a:r>
          </a:p>
          <a:p>
            <a:pPr lvl="2"/>
            <a:r>
              <a:rPr lang="en-US" dirty="0"/>
              <a:t>Impacted upon by prevalence of the condition screened </a:t>
            </a:r>
          </a:p>
          <a:p>
            <a:endParaRPr lang="en-AU" dirty="0"/>
          </a:p>
        </p:txBody>
      </p:sp>
      <p:sp>
        <p:nvSpPr>
          <p:cNvPr id="4" name="Title 3">
            <a:extLst>
              <a:ext uri="{FF2B5EF4-FFF2-40B4-BE49-F238E27FC236}">
                <a16:creationId xmlns:a16="http://schemas.microsoft.com/office/drawing/2014/main" id="{6B78C3CB-C909-A385-B33A-9510045195C8}"/>
              </a:ext>
            </a:extLst>
          </p:cNvPr>
          <p:cNvSpPr>
            <a:spLocks noGrp="1"/>
          </p:cNvSpPr>
          <p:nvPr>
            <p:ph type="title"/>
          </p:nvPr>
        </p:nvSpPr>
        <p:spPr>
          <a:xfrm>
            <a:off x="407368" y="1124744"/>
            <a:ext cx="9601065" cy="497059"/>
          </a:xfrm>
        </p:spPr>
        <p:txBody>
          <a:bodyPr/>
          <a:lstStyle/>
          <a:p>
            <a:r>
              <a:rPr lang="en-AU" dirty="0"/>
              <a:t>Chromosomal screening</a:t>
            </a:r>
          </a:p>
        </p:txBody>
      </p:sp>
      <p:sp>
        <p:nvSpPr>
          <p:cNvPr id="6" name="Slide Number Placeholder 5">
            <a:extLst>
              <a:ext uri="{FF2B5EF4-FFF2-40B4-BE49-F238E27FC236}">
                <a16:creationId xmlns:a16="http://schemas.microsoft.com/office/drawing/2014/main" id="{3B75F422-C35F-EC0A-F0BD-F11AC1B15CCF}"/>
              </a:ext>
            </a:extLst>
          </p:cNvPr>
          <p:cNvSpPr>
            <a:spLocks noGrp="1"/>
          </p:cNvSpPr>
          <p:nvPr>
            <p:ph type="sldNum" sz="quarter" idx="16"/>
          </p:nvPr>
        </p:nvSpPr>
        <p:spPr/>
        <p:txBody>
          <a:bodyPr/>
          <a:lstStyle/>
          <a:p>
            <a:fld id="{E917DE0E-AFB1-41FD-BC35-27DB61CA125F}" type="slidenum">
              <a:rPr lang="en-AU" smtClean="0"/>
              <a:pPr/>
              <a:t>119</a:t>
            </a:fld>
            <a:endParaRPr lang="en-AU"/>
          </a:p>
        </p:txBody>
      </p:sp>
    </p:spTree>
    <p:extLst>
      <p:ext uri="{BB962C8B-B14F-4D97-AF65-F5344CB8AC3E}">
        <p14:creationId xmlns:p14="http://schemas.microsoft.com/office/powerpoint/2010/main" val="2887835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0AF20A5-7CE9-B0C9-20F9-C0F68A2F8D71}"/>
              </a:ext>
            </a:extLst>
          </p:cNvPr>
          <p:cNvSpPr>
            <a:spLocks noGrp="1"/>
          </p:cNvSpPr>
          <p:nvPr>
            <p:ph sz="quarter" idx="11"/>
          </p:nvPr>
        </p:nvSpPr>
        <p:spPr>
          <a:xfrm>
            <a:off x="433184" y="1556792"/>
            <a:ext cx="11376311" cy="3887787"/>
          </a:xfrm>
        </p:spPr>
        <p:txBody>
          <a:bodyPr/>
          <a:lstStyle/>
          <a:p>
            <a:r>
              <a:rPr lang="en-AU" dirty="0"/>
              <a:t>Clinical Definition:</a:t>
            </a:r>
          </a:p>
          <a:p>
            <a:pPr lvl="1"/>
            <a:r>
              <a:rPr lang="en-US" dirty="0"/>
              <a:t>PPV calculated from test parameters and prevalence of the condition  = (sensitivity x prevalence) / ((sensitivity x prevalence) + (1 – specificity)(1 – prevalence)).</a:t>
            </a:r>
            <a:r>
              <a:rPr lang="en-AU" dirty="0"/>
              <a:t> </a:t>
            </a:r>
          </a:p>
          <a:p>
            <a:endParaRPr lang="en-AU" dirty="0"/>
          </a:p>
        </p:txBody>
      </p:sp>
      <p:sp>
        <p:nvSpPr>
          <p:cNvPr id="3" name="Title 2">
            <a:extLst>
              <a:ext uri="{FF2B5EF4-FFF2-40B4-BE49-F238E27FC236}">
                <a16:creationId xmlns:a16="http://schemas.microsoft.com/office/drawing/2014/main" id="{EC644A95-FE21-BED3-E47E-64611B373BEA}"/>
              </a:ext>
            </a:extLst>
          </p:cNvPr>
          <p:cNvSpPr>
            <a:spLocks noGrp="1"/>
          </p:cNvSpPr>
          <p:nvPr>
            <p:ph type="title"/>
          </p:nvPr>
        </p:nvSpPr>
        <p:spPr>
          <a:xfrm>
            <a:off x="403256" y="909365"/>
            <a:ext cx="9601065" cy="497059"/>
          </a:xfrm>
        </p:spPr>
        <p:txBody>
          <a:bodyPr/>
          <a:lstStyle/>
          <a:p>
            <a:r>
              <a:rPr lang="en-US" dirty="0"/>
              <a:t>Positive Predictive Value (PPV)</a:t>
            </a:r>
            <a:endParaRPr lang="en-AU" dirty="0"/>
          </a:p>
        </p:txBody>
      </p:sp>
      <p:sp>
        <p:nvSpPr>
          <p:cNvPr id="5" name="Slide Number Placeholder 4">
            <a:extLst>
              <a:ext uri="{FF2B5EF4-FFF2-40B4-BE49-F238E27FC236}">
                <a16:creationId xmlns:a16="http://schemas.microsoft.com/office/drawing/2014/main" id="{B749EA64-7D09-47EB-D023-8E13CAB4A619}"/>
              </a:ext>
            </a:extLst>
          </p:cNvPr>
          <p:cNvSpPr>
            <a:spLocks noGrp="1"/>
          </p:cNvSpPr>
          <p:nvPr>
            <p:ph type="sldNum" sz="quarter" idx="16"/>
          </p:nvPr>
        </p:nvSpPr>
        <p:spPr/>
        <p:txBody>
          <a:bodyPr/>
          <a:lstStyle/>
          <a:p>
            <a:fld id="{E917DE0E-AFB1-41FD-BC35-27DB61CA125F}" type="slidenum">
              <a:rPr lang="en-AU" smtClean="0"/>
              <a:pPr/>
              <a:t>120</a:t>
            </a:fld>
            <a:endParaRPr lang="en-AU"/>
          </a:p>
        </p:txBody>
      </p:sp>
      <p:pic>
        <p:nvPicPr>
          <p:cNvPr id="8" name="Picture 7">
            <a:extLst>
              <a:ext uri="{FF2B5EF4-FFF2-40B4-BE49-F238E27FC236}">
                <a16:creationId xmlns:a16="http://schemas.microsoft.com/office/drawing/2014/main" id="{C17672AE-7CB7-01B3-A41C-4061BC4FDE94}"/>
              </a:ext>
            </a:extLst>
          </p:cNvPr>
          <p:cNvPicPr>
            <a:picLocks noChangeAspect="1"/>
          </p:cNvPicPr>
          <p:nvPr/>
        </p:nvPicPr>
        <p:blipFill>
          <a:blip r:embed="rId2"/>
          <a:stretch>
            <a:fillRect/>
          </a:stretch>
        </p:blipFill>
        <p:spPr>
          <a:xfrm>
            <a:off x="450823" y="2852936"/>
            <a:ext cx="5290989" cy="3384376"/>
          </a:xfrm>
          <a:prstGeom prst="rect">
            <a:avLst/>
          </a:prstGeom>
        </p:spPr>
      </p:pic>
    </p:spTree>
    <p:extLst>
      <p:ext uri="{BB962C8B-B14F-4D97-AF65-F5344CB8AC3E}">
        <p14:creationId xmlns:p14="http://schemas.microsoft.com/office/powerpoint/2010/main" val="427231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FFCED8B-EC6D-6D42-ECC1-7DB0C877F600}"/>
              </a:ext>
            </a:extLst>
          </p:cNvPr>
          <p:cNvSpPr>
            <a:spLocks noGrp="1"/>
          </p:cNvSpPr>
          <p:nvPr>
            <p:ph type="sldNum" sz="quarter" idx="16"/>
          </p:nvPr>
        </p:nvSpPr>
        <p:spPr/>
        <p:txBody>
          <a:bodyPr/>
          <a:lstStyle/>
          <a:p>
            <a:fld id="{E917DE0E-AFB1-41FD-BC35-27DB61CA125F}" type="slidenum">
              <a:rPr lang="en-AU" smtClean="0"/>
              <a:pPr/>
              <a:t>121</a:t>
            </a:fld>
            <a:endParaRPr lang="en-AU"/>
          </a:p>
        </p:txBody>
      </p:sp>
      <p:pic>
        <p:nvPicPr>
          <p:cNvPr id="8" name="Picture 7">
            <a:extLst>
              <a:ext uri="{FF2B5EF4-FFF2-40B4-BE49-F238E27FC236}">
                <a16:creationId xmlns:a16="http://schemas.microsoft.com/office/drawing/2014/main" id="{13D0D198-5BF2-D6CE-7D79-D419A466B29B}"/>
              </a:ext>
            </a:extLst>
          </p:cNvPr>
          <p:cNvPicPr>
            <a:picLocks noChangeAspect="1"/>
          </p:cNvPicPr>
          <p:nvPr/>
        </p:nvPicPr>
        <p:blipFill>
          <a:blip r:embed="rId2"/>
          <a:stretch>
            <a:fillRect/>
          </a:stretch>
        </p:blipFill>
        <p:spPr>
          <a:xfrm>
            <a:off x="623392" y="1556792"/>
            <a:ext cx="7548208" cy="1642434"/>
          </a:xfrm>
          <a:prstGeom prst="rect">
            <a:avLst/>
          </a:prstGeom>
        </p:spPr>
      </p:pic>
      <p:pic>
        <p:nvPicPr>
          <p:cNvPr id="10" name="Picture 9">
            <a:extLst>
              <a:ext uri="{FF2B5EF4-FFF2-40B4-BE49-F238E27FC236}">
                <a16:creationId xmlns:a16="http://schemas.microsoft.com/office/drawing/2014/main" id="{E9A91B27-1776-19AA-52A1-E89B9A9232E6}"/>
              </a:ext>
            </a:extLst>
          </p:cNvPr>
          <p:cNvPicPr>
            <a:picLocks noChangeAspect="1"/>
          </p:cNvPicPr>
          <p:nvPr/>
        </p:nvPicPr>
        <p:blipFill>
          <a:blip r:embed="rId3"/>
          <a:stretch>
            <a:fillRect/>
          </a:stretch>
        </p:blipFill>
        <p:spPr>
          <a:xfrm>
            <a:off x="479376" y="3252142"/>
            <a:ext cx="7097401" cy="2841154"/>
          </a:xfrm>
          <a:prstGeom prst="rect">
            <a:avLst/>
          </a:prstGeom>
        </p:spPr>
      </p:pic>
      <p:sp>
        <p:nvSpPr>
          <p:cNvPr id="11" name="Title 1">
            <a:extLst>
              <a:ext uri="{FF2B5EF4-FFF2-40B4-BE49-F238E27FC236}">
                <a16:creationId xmlns:a16="http://schemas.microsoft.com/office/drawing/2014/main" id="{0DFC5226-E683-D6F6-950B-B6936ABBBF47}"/>
              </a:ext>
            </a:extLst>
          </p:cNvPr>
          <p:cNvSpPr>
            <a:spLocks noGrp="1"/>
          </p:cNvSpPr>
          <p:nvPr>
            <p:ph type="title"/>
          </p:nvPr>
        </p:nvSpPr>
        <p:spPr>
          <a:xfrm>
            <a:off x="695400" y="764704"/>
            <a:ext cx="9601200" cy="496888"/>
          </a:xfrm>
        </p:spPr>
        <p:txBody>
          <a:bodyPr/>
          <a:lstStyle/>
          <a:p>
            <a:r>
              <a:rPr lang="en-US" dirty="0"/>
              <a:t>NIPT Calculators</a:t>
            </a:r>
            <a:endParaRPr lang="en-AU" dirty="0"/>
          </a:p>
        </p:txBody>
      </p:sp>
    </p:spTree>
    <p:extLst>
      <p:ext uri="{BB962C8B-B14F-4D97-AF65-F5344CB8AC3E}">
        <p14:creationId xmlns:p14="http://schemas.microsoft.com/office/powerpoint/2010/main" val="2548738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138F6B3-DE0D-E992-1055-4905CD535943}"/>
              </a:ext>
            </a:extLst>
          </p:cNvPr>
          <p:cNvSpPr>
            <a:spLocks noGrp="1"/>
          </p:cNvSpPr>
          <p:nvPr>
            <p:ph type="sldNum" sz="quarter" idx="16"/>
          </p:nvPr>
        </p:nvSpPr>
        <p:spPr/>
        <p:txBody>
          <a:bodyPr/>
          <a:lstStyle/>
          <a:p>
            <a:fld id="{E917DE0E-AFB1-41FD-BC35-27DB61CA125F}" type="slidenum">
              <a:rPr lang="en-AU" smtClean="0"/>
              <a:pPr/>
              <a:t>122</a:t>
            </a:fld>
            <a:endParaRPr lang="en-AU"/>
          </a:p>
        </p:txBody>
      </p:sp>
      <p:pic>
        <p:nvPicPr>
          <p:cNvPr id="8" name="Picture 7">
            <a:extLst>
              <a:ext uri="{FF2B5EF4-FFF2-40B4-BE49-F238E27FC236}">
                <a16:creationId xmlns:a16="http://schemas.microsoft.com/office/drawing/2014/main" id="{F1F56BDC-C016-EBDC-A6BC-18DDD75DF37E}"/>
              </a:ext>
            </a:extLst>
          </p:cNvPr>
          <p:cNvPicPr>
            <a:picLocks noChangeAspect="1"/>
          </p:cNvPicPr>
          <p:nvPr/>
        </p:nvPicPr>
        <p:blipFill>
          <a:blip r:embed="rId2"/>
          <a:stretch>
            <a:fillRect/>
          </a:stretch>
        </p:blipFill>
        <p:spPr>
          <a:xfrm>
            <a:off x="479376" y="1124744"/>
            <a:ext cx="9793088" cy="4947656"/>
          </a:xfrm>
          <a:prstGeom prst="rect">
            <a:avLst/>
          </a:prstGeom>
        </p:spPr>
      </p:pic>
    </p:spTree>
    <p:extLst>
      <p:ext uri="{BB962C8B-B14F-4D97-AF65-F5344CB8AC3E}">
        <p14:creationId xmlns:p14="http://schemas.microsoft.com/office/powerpoint/2010/main" val="1605340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425CF05-8F64-B6FD-97D3-7288A70628AA}"/>
              </a:ext>
            </a:extLst>
          </p:cNvPr>
          <p:cNvSpPr>
            <a:spLocks noGrp="1"/>
          </p:cNvSpPr>
          <p:nvPr>
            <p:ph type="sldNum" sz="quarter" idx="16"/>
          </p:nvPr>
        </p:nvSpPr>
        <p:spPr/>
        <p:txBody>
          <a:bodyPr/>
          <a:lstStyle/>
          <a:p>
            <a:fld id="{E917DE0E-AFB1-41FD-BC35-27DB61CA125F}" type="slidenum">
              <a:rPr lang="en-AU" smtClean="0"/>
              <a:pPr/>
              <a:t>123</a:t>
            </a:fld>
            <a:endParaRPr lang="en-AU"/>
          </a:p>
        </p:txBody>
      </p:sp>
      <p:pic>
        <p:nvPicPr>
          <p:cNvPr id="8" name="Picture 7">
            <a:extLst>
              <a:ext uri="{FF2B5EF4-FFF2-40B4-BE49-F238E27FC236}">
                <a16:creationId xmlns:a16="http://schemas.microsoft.com/office/drawing/2014/main" id="{180FFF77-8ECF-2240-8947-F76DA70E199F}"/>
              </a:ext>
            </a:extLst>
          </p:cNvPr>
          <p:cNvPicPr>
            <a:picLocks noChangeAspect="1"/>
          </p:cNvPicPr>
          <p:nvPr/>
        </p:nvPicPr>
        <p:blipFill>
          <a:blip r:embed="rId2"/>
          <a:stretch>
            <a:fillRect/>
          </a:stretch>
        </p:blipFill>
        <p:spPr>
          <a:xfrm>
            <a:off x="479376" y="1252069"/>
            <a:ext cx="10336745" cy="5227065"/>
          </a:xfrm>
          <a:prstGeom prst="rect">
            <a:avLst/>
          </a:prstGeom>
        </p:spPr>
      </p:pic>
      <p:pic>
        <p:nvPicPr>
          <p:cNvPr id="10" name="Picture 9">
            <a:extLst>
              <a:ext uri="{FF2B5EF4-FFF2-40B4-BE49-F238E27FC236}">
                <a16:creationId xmlns:a16="http://schemas.microsoft.com/office/drawing/2014/main" id="{02613B49-C1DC-6F82-566C-3EA65A06E61A}"/>
              </a:ext>
            </a:extLst>
          </p:cNvPr>
          <p:cNvPicPr>
            <a:picLocks noChangeAspect="1"/>
          </p:cNvPicPr>
          <p:nvPr/>
        </p:nvPicPr>
        <p:blipFill>
          <a:blip r:embed="rId3"/>
          <a:stretch>
            <a:fillRect/>
          </a:stretch>
        </p:blipFill>
        <p:spPr>
          <a:xfrm>
            <a:off x="6816080" y="2708920"/>
            <a:ext cx="1885465" cy="576064"/>
          </a:xfrm>
          <a:prstGeom prst="rect">
            <a:avLst/>
          </a:prstGeom>
        </p:spPr>
      </p:pic>
      <p:sp>
        <p:nvSpPr>
          <p:cNvPr id="12" name="TextBox 11">
            <a:extLst>
              <a:ext uri="{FF2B5EF4-FFF2-40B4-BE49-F238E27FC236}">
                <a16:creationId xmlns:a16="http://schemas.microsoft.com/office/drawing/2014/main" id="{5EB313A6-FD25-E481-8245-69D805A5867B}"/>
              </a:ext>
            </a:extLst>
          </p:cNvPr>
          <p:cNvSpPr txBox="1"/>
          <p:nvPr/>
        </p:nvSpPr>
        <p:spPr>
          <a:xfrm>
            <a:off x="767408" y="5517232"/>
            <a:ext cx="3610284" cy="307777"/>
          </a:xfrm>
          <a:prstGeom prst="rect">
            <a:avLst/>
          </a:prstGeom>
          <a:noFill/>
        </p:spPr>
        <p:txBody>
          <a:bodyPr wrap="none" rtlCol="0">
            <a:spAutoFit/>
          </a:bodyPr>
          <a:lstStyle/>
          <a:p>
            <a:r>
              <a:rPr lang="en-AU" sz="1400" dirty="0">
                <a:solidFill>
                  <a:srgbClr val="0E3178"/>
                </a:solidFill>
              </a:rPr>
              <a:t>Clinically … we use ultrasound features!</a:t>
            </a:r>
          </a:p>
        </p:txBody>
      </p:sp>
    </p:spTree>
    <p:extLst>
      <p:ext uri="{BB962C8B-B14F-4D97-AF65-F5344CB8AC3E}">
        <p14:creationId xmlns:p14="http://schemas.microsoft.com/office/powerpoint/2010/main" val="382168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F75F830-F4F8-36B4-47E7-F9A3B3A4CBD4}"/>
              </a:ext>
            </a:extLst>
          </p:cNvPr>
          <p:cNvSpPr>
            <a:spLocks noGrp="1"/>
          </p:cNvSpPr>
          <p:nvPr>
            <p:ph sz="quarter" idx="11"/>
          </p:nvPr>
        </p:nvSpPr>
        <p:spPr>
          <a:xfrm>
            <a:off x="407368" y="2222740"/>
            <a:ext cx="11376311" cy="3887787"/>
          </a:xfrm>
        </p:spPr>
        <p:txBody>
          <a:bodyPr/>
          <a:lstStyle/>
          <a:p>
            <a:r>
              <a:rPr lang="en-US" dirty="0"/>
              <a:t>Mosaicism</a:t>
            </a:r>
          </a:p>
          <a:p>
            <a:pPr lvl="1"/>
            <a:r>
              <a:rPr lang="en-US" dirty="0"/>
              <a:t>two or more genetically different cell lines within the tissue sampled</a:t>
            </a:r>
          </a:p>
          <a:p>
            <a:pPr lvl="2"/>
            <a:r>
              <a:rPr lang="en-US" dirty="0"/>
              <a:t>Fetal-placental mosaicism: 2–3% of pregnancies</a:t>
            </a:r>
          </a:p>
          <a:p>
            <a:pPr lvl="2"/>
            <a:r>
              <a:rPr lang="en-US" i="1" u="sng" dirty="0"/>
              <a:t>Eg</a:t>
            </a:r>
            <a:r>
              <a:rPr lang="en-US" dirty="0"/>
              <a:t> trisomy rescue if abnormal conceptus</a:t>
            </a:r>
          </a:p>
          <a:p>
            <a:pPr lvl="2"/>
            <a:r>
              <a:rPr lang="en-US" dirty="0"/>
              <a:t>CVS more commonly mosaic than amniocentesis (true)</a:t>
            </a:r>
          </a:p>
          <a:p>
            <a:pPr lvl="3"/>
            <a:r>
              <a:rPr lang="en-US" dirty="0"/>
              <a:t>Placenta has high cellular turnover</a:t>
            </a:r>
          </a:p>
          <a:p>
            <a:pPr lvl="3"/>
            <a:r>
              <a:rPr lang="en-US" dirty="0"/>
              <a:t>NIPT: Cell-free “fetal” DNA of </a:t>
            </a:r>
            <a:r>
              <a:rPr lang="en-US" u="sng" dirty="0"/>
              <a:t>Placental origin = trophoblast </a:t>
            </a:r>
          </a:p>
          <a:p>
            <a:pPr lvl="2"/>
            <a:r>
              <a:rPr lang="en-US" dirty="0"/>
              <a:t>Risk of mosaicism in a chorionic villus sample (CVS) following a positive NIPT result for common aneuploidies:</a:t>
            </a:r>
          </a:p>
          <a:p>
            <a:pPr lvl="3"/>
            <a:r>
              <a:rPr lang="en-US" dirty="0"/>
              <a:t>Trisomy 21 – 2%	Trisomy 18 – 4%</a:t>
            </a:r>
          </a:p>
          <a:p>
            <a:pPr lvl="3"/>
            <a:r>
              <a:rPr lang="en-US" dirty="0"/>
              <a:t>Trisomy 13 – 22%	Monosomy X (45,X) - 59%</a:t>
            </a:r>
          </a:p>
          <a:p>
            <a:endParaRPr lang="en-AU" dirty="0"/>
          </a:p>
        </p:txBody>
      </p:sp>
      <p:sp>
        <p:nvSpPr>
          <p:cNvPr id="3" name="Title 2">
            <a:extLst>
              <a:ext uri="{FF2B5EF4-FFF2-40B4-BE49-F238E27FC236}">
                <a16:creationId xmlns:a16="http://schemas.microsoft.com/office/drawing/2014/main" id="{2258AD5D-FD53-1F92-8847-6480B9BAC253}"/>
              </a:ext>
            </a:extLst>
          </p:cNvPr>
          <p:cNvSpPr>
            <a:spLocks noGrp="1"/>
          </p:cNvSpPr>
          <p:nvPr>
            <p:ph type="title"/>
          </p:nvPr>
        </p:nvSpPr>
        <p:spPr/>
        <p:txBody>
          <a:bodyPr/>
          <a:lstStyle/>
          <a:p>
            <a:r>
              <a:rPr lang="en-AU" dirty="0"/>
              <a:t>Chromosomal screening</a:t>
            </a:r>
          </a:p>
        </p:txBody>
      </p:sp>
      <p:sp>
        <p:nvSpPr>
          <p:cNvPr id="5" name="Slide Number Placeholder 4">
            <a:extLst>
              <a:ext uri="{FF2B5EF4-FFF2-40B4-BE49-F238E27FC236}">
                <a16:creationId xmlns:a16="http://schemas.microsoft.com/office/drawing/2014/main" id="{4849AA8D-D911-F258-8C9D-6885CDEBAAAC}"/>
              </a:ext>
            </a:extLst>
          </p:cNvPr>
          <p:cNvSpPr>
            <a:spLocks noGrp="1"/>
          </p:cNvSpPr>
          <p:nvPr>
            <p:ph type="sldNum" sz="quarter" idx="16"/>
          </p:nvPr>
        </p:nvSpPr>
        <p:spPr/>
        <p:txBody>
          <a:bodyPr/>
          <a:lstStyle/>
          <a:p>
            <a:fld id="{E917DE0E-AFB1-41FD-BC35-27DB61CA125F}" type="slidenum">
              <a:rPr lang="en-AU" smtClean="0"/>
              <a:pPr/>
              <a:t>124</a:t>
            </a:fld>
            <a:endParaRPr lang="en-AU"/>
          </a:p>
        </p:txBody>
      </p:sp>
    </p:spTree>
    <p:extLst>
      <p:ext uri="{BB962C8B-B14F-4D97-AF65-F5344CB8AC3E}">
        <p14:creationId xmlns:p14="http://schemas.microsoft.com/office/powerpoint/2010/main" val="1254602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B85F45E-382B-44E8-902B-FACBDC9B1378}"/>
              </a:ext>
            </a:extLst>
          </p:cNvPr>
          <p:cNvSpPr>
            <a:spLocks noGrp="1"/>
          </p:cNvSpPr>
          <p:nvPr>
            <p:ph sz="quarter" idx="11"/>
          </p:nvPr>
        </p:nvSpPr>
        <p:spPr>
          <a:xfrm>
            <a:off x="394928" y="2190120"/>
            <a:ext cx="11376311" cy="3887787"/>
          </a:xfrm>
        </p:spPr>
        <p:txBody>
          <a:bodyPr/>
          <a:lstStyle/>
          <a:p>
            <a:pPr lvl="1"/>
            <a:r>
              <a:rPr lang="en-US" dirty="0"/>
              <a:t>Counting/ratio based</a:t>
            </a:r>
          </a:p>
          <a:p>
            <a:pPr lvl="1"/>
            <a:r>
              <a:rPr lang="en-US" dirty="0"/>
              <a:t>Molecular NOT karyotyping or whole chromosome</a:t>
            </a:r>
          </a:p>
          <a:p>
            <a:r>
              <a:rPr lang="en-US" dirty="0"/>
              <a:t>What NIPT testing is available?: 2 platforms</a:t>
            </a:r>
          </a:p>
          <a:p>
            <a:pPr lvl="1"/>
            <a:r>
              <a:rPr lang="en-US" b="1" dirty="0"/>
              <a:t>Sequencing: </a:t>
            </a:r>
            <a:r>
              <a:rPr lang="en-US" dirty="0"/>
              <a:t>from 10+ weeks</a:t>
            </a:r>
          </a:p>
          <a:p>
            <a:pPr lvl="2"/>
            <a:r>
              <a:rPr lang="en-US" dirty="0"/>
              <a:t>Generation (QML); Sonic (S&amp;N); Percept (VCGS); Harmony; Echidna</a:t>
            </a:r>
          </a:p>
          <a:p>
            <a:pPr lvl="3"/>
            <a:r>
              <a:rPr lang="en-US" dirty="0"/>
              <a:t>Percept (</a:t>
            </a:r>
            <a:r>
              <a:rPr lang="en-US" dirty="0" err="1"/>
              <a:t>gw</a:t>
            </a:r>
            <a:r>
              <a:rPr lang="en-US" dirty="0"/>
              <a:t>-NIPT only) available at Mater </a:t>
            </a:r>
          </a:p>
          <a:p>
            <a:pPr lvl="1"/>
            <a:r>
              <a:rPr lang="en-US" b="1" dirty="0"/>
              <a:t>Single nucleotide polymorphism (SNP): </a:t>
            </a:r>
            <a:r>
              <a:rPr lang="en-US" dirty="0"/>
              <a:t>from 9+ weeks</a:t>
            </a:r>
          </a:p>
          <a:p>
            <a:pPr lvl="2"/>
            <a:r>
              <a:rPr lang="en-US" dirty="0"/>
              <a:t>Panorama (Natera)</a:t>
            </a:r>
          </a:p>
          <a:p>
            <a:pPr lvl="3"/>
            <a:r>
              <a:rPr lang="en-US" dirty="0"/>
              <a:t>Available through Mater MFM and Haven Ultrasound</a:t>
            </a:r>
          </a:p>
          <a:p>
            <a:endParaRPr lang="en-AU" dirty="0"/>
          </a:p>
        </p:txBody>
      </p:sp>
      <p:sp>
        <p:nvSpPr>
          <p:cNvPr id="3" name="Title 2">
            <a:extLst>
              <a:ext uri="{FF2B5EF4-FFF2-40B4-BE49-F238E27FC236}">
                <a16:creationId xmlns:a16="http://schemas.microsoft.com/office/drawing/2014/main" id="{93DC0773-8DD5-E7F4-4653-876A0C81258B}"/>
              </a:ext>
            </a:extLst>
          </p:cNvPr>
          <p:cNvSpPr>
            <a:spLocks noGrp="1"/>
          </p:cNvSpPr>
          <p:nvPr>
            <p:ph type="title"/>
          </p:nvPr>
        </p:nvSpPr>
        <p:spPr>
          <a:xfrm>
            <a:off x="479376" y="1214639"/>
            <a:ext cx="9601065" cy="497059"/>
          </a:xfrm>
        </p:spPr>
        <p:txBody>
          <a:bodyPr/>
          <a:lstStyle/>
          <a:p>
            <a:r>
              <a:rPr lang="en-US" dirty="0"/>
              <a:t>Non-invasive Prenatal Testing (NIPT)</a:t>
            </a:r>
            <a:endParaRPr lang="en-AU" dirty="0"/>
          </a:p>
        </p:txBody>
      </p:sp>
      <p:sp>
        <p:nvSpPr>
          <p:cNvPr id="5" name="Slide Number Placeholder 4">
            <a:extLst>
              <a:ext uri="{FF2B5EF4-FFF2-40B4-BE49-F238E27FC236}">
                <a16:creationId xmlns:a16="http://schemas.microsoft.com/office/drawing/2014/main" id="{76A91389-2843-AAC9-A5B5-B2010FA9F1F8}"/>
              </a:ext>
            </a:extLst>
          </p:cNvPr>
          <p:cNvSpPr>
            <a:spLocks noGrp="1"/>
          </p:cNvSpPr>
          <p:nvPr>
            <p:ph type="sldNum" sz="quarter" idx="16"/>
          </p:nvPr>
        </p:nvSpPr>
        <p:spPr/>
        <p:txBody>
          <a:bodyPr/>
          <a:lstStyle/>
          <a:p>
            <a:fld id="{E917DE0E-AFB1-41FD-BC35-27DB61CA125F}" type="slidenum">
              <a:rPr lang="en-AU" smtClean="0"/>
              <a:pPr/>
              <a:t>125</a:t>
            </a:fld>
            <a:endParaRPr lang="en-AU"/>
          </a:p>
        </p:txBody>
      </p:sp>
      <p:pic>
        <p:nvPicPr>
          <p:cNvPr id="10" name="Picture 9">
            <a:extLst>
              <a:ext uri="{FF2B5EF4-FFF2-40B4-BE49-F238E27FC236}">
                <a16:creationId xmlns:a16="http://schemas.microsoft.com/office/drawing/2014/main" id="{F51BC3B0-D2B7-5CD0-E22C-27D17DFBF34F}"/>
              </a:ext>
            </a:extLst>
          </p:cNvPr>
          <p:cNvPicPr>
            <a:picLocks noChangeAspect="1"/>
          </p:cNvPicPr>
          <p:nvPr/>
        </p:nvPicPr>
        <p:blipFill>
          <a:blip r:embed="rId2"/>
          <a:stretch>
            <a:fillRect/>
          </a:stretch>
        </p:blipFill>
        <p:spPr>
          <a:xfrm>
            <a:off x="5879976" y="2708920"/>
            <a:ext cx="3096344" cy="1797203"/>
          </a:xfrm>
          <a:prstGeom prst="rect">
            <a:avLst/>
          </a:prstGeom>
        </p:spPr>
      </p:pic>
      <p:pic>
        <p:nvPicPr>
          <p:cNvPr id="12" name="Picture 11">
            <a:extLst>
              <a:ext uri="{FF2B5EF4-FFF2-40B4-BE49-F238E27FC236}">
                <a16:creationId xmlns:a16="http://schemas.microsoft.com/office/drawing/2014/main" id="{E857933C-9A5F-50CD-CBAA-41C4F8E1F67D}"/>
              </a:ext>
            </a:extLst>
          </p:cNvPr>
          <p:cNvPicPr>
            <a:picLocks noChangeAspect="1"/>
          </p:cNvPicPr>
          <p:nvPr/>
        </p:nvPicPr>
        <p:blipFill>
          <a:blip r:embed="rId3"/>
          <a:stretch>
            <a:fillRect/>
          </a:stretch>
        </p:blipFill>
        <p:spPr>
          <a:xfrm>
            <a:off x="9281321" y="2620362"/>
            <a:ext cx="2515751" cy="1872096"/>
          </a:xfrm>
          <a:prstGeom prst="rect">
            <a:avLst/>
          </a:prstGeom>
        </p:spPr>
      </p:pic>
    </p:spTree>
    <p:extLst>
      <p:ext uri="{BB962C8B-B14F-4D97-AF65-F5344CB8AC3E}">
        <p14:creationId xmlns:p14="http://schemas.microsoft.com/office/powerpoint/2010/main" val="2419671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CF24631-5B2F-AF71-A6F3-4F7FB57A8277}"/>
              </a:ext>
            </a:extLst>
          </p:cNvPr>
          <p:cNvSpPr>
            <a:spLocks noGrp="1"/>
          </p:cNvSpPr>
          <p:nvPr>
            <p:ph sz="quarter" idx="11"/>
          </p:nvPr>
        </p:nvSpPr>
        <p:spPr>
          <a:xfrm>
            <a:off x="407844" y="2132856"/>
            <a:ext cx="11376311" cy="3887787"/>
          </a:xfrm>
        </p:spPr>
        <p:txBody>
          <a:bodyPr/>
          <a:lstStyle/>
          <a:p>
            <a:r>
              <a:rPr lang="en-US" b="1" dirty="0"/>
              <a:t>Sequencing</a:t>
            </a:r>
          </a:p>
          <a:p>
            <a:pPr lvl="2"/>
            <a:r>
              <a:rPr lang="en-US" dirty="0"/>
              <a:t>Basic – common </a:t>
            </a:r>
            <a:r>
              <a:rPr lang="en-US" dirty="0" err="1"/>
              <a:t>trisomies</a:t>
            </a:r>
            <a:r>
              <a:rPr lang="en-US" dirty="0"/>
              <a:t> and sex chromosomal abnormalities</a:t>
            </a:r>
          </a:p>
          <a:p>
            <a:pPr lvl="2"/>
            <a:r>
              <a:rPr lang="en-US" dirty="0"/>
              <a:t>Genome-wide (</a:t>
            </a:r>
            <a:r>
              <a:rPr lang="en-US" dirty="0" err="1"/>
              <a:t>gw</a:t>
            </a:r>
            <a:r>
              <a:rPr lang="en-US" dirty="0"/>
              <a:t>) – includes RATS/ SI but not microdeletions</a:t>
            </a:r>
          </a:p>
          <a:p>
            <a:pPr lvl="3"/>
            <a:r>
              <a:rPr lang="en-US" i="1" u="sng" dirty="0"/>
              <a:t>Eg</a:t>
            </a:r>
            <a:r>
              <a:rPr lang="en-US" dirty="0"/>
              <a:t> Percept</a:t>
            </a:r>
          </a:p>
          <a:p>
            <a:pPr lvl="2"/>
            <a:r>
              <a:rPr lang="en-US" dirty="0"/>
              <a:t>Basic + microdeletions </a:t>
            </a:r>
          </a:p>
          <a:p>
            <a:pPr lvl="1"/>
            <a:r>
              <a:rPr lang="en-US" dirty="0"/>
              <a:t>Issues:</a:t>
            </a:r>
          </a:p>
          <a:p>
            <a:pPr lvl="2"/>
            <a:r>
              <a:rPr lang="en-US" u="sng" dirty="0"/>
              <a:t>Multiple Pregnancies</a:t>
            </a:r>
            <a:r>
              <a:rPr lang="en-US" dirty="0"/>
              <a:t>: Which baby? Does not distinguish</a:t>
            </a:r>
          </a:p>
          <a:p>
            <a:pPr lvl="3"/>
            <a:r>
              <a:rPr lang="en-US" dirty="0"/>
              <a:t>Not validated </a:t>
            </a:r>
            <a:r>
              <a:rPr lang="en-US" i="1" u="sng" dirty="0"/>
              <a:t>in triplets </a:t>
            </a:r>
            <a:r>
              <a:rPr lang="en-US" dirty="0"/>
              <a:t>but VCGS will report</a:t>
            </a:r>
          </a:p>
          <a:p>
            <a:pPr lvl="2"/>
            <a:r>
              <a:rPr lang="en-US" u="sng" dirty="0" err="1"/>
              <a:t>Triploidy</a:t>
            </a:r>
            <a:r>
              <a:rPr lang="en-US" dirty="0"/>
              <a:t>: cannot exclude as no ratio difference detected</a:t>
            </a:r>
          </a:p>
          <a:p>
            <a:endParaRPr lang="en-AU" dirty="0"/>
          </a:p>
        </p:txBody>
      </p:sp>
      <p:sp>
        <p:nvSpPr>
          <p:cNvPr id="5" name="Slide Number Placeholder 4">
            <a:extLst>
              <a:ext uri="{FF2B5EF4-FFF2-40B4-BE49-F238E27FC236}">
                <a16:creationId xmlns:a16="http://schemas.microsoft.com/office/drawing/2014/main" id="{89543BD7-3270-09DE-2525-CDCE11CB67C3}"/>
              </a:ext>
            </a:extLst>
          </p:cNvPr>
          <p:cNvSpPr>
            <a:spLocks noGrp="1"/>
          </p:cNvSpPr>
          <p:nvPr>
            <p:ph type="sldNum" sz="quarter" idx="16"/>
          </p:nvPr>
        </p:nvSpPr>
        <p:spPr/>
        <p:txBody>
          <a:bodyPr/>
          <a:lstStyle/>
          <a:p>
            <a:fld id="{E917DE0E-AFB1-41FD-BC35-27DB61CA125F}" type="slidenum">
              <a:rPr lang="en-AU" smtClean="0"/>
              <a:pPr/>
              <a:t>126</a:t>
            </a:fld>
            <a:endParaRPr lang="en-AU"/>
          </a:p>
        </p:txBody>
      </p:sp>
      <p:sp>
        <p:nvSpPr>
          <p:cNvPr id="7" name="Title 1">
            <a:extLst>
              <a:ext uri="{FF2B5EF4-FFF2-40B4-BE49-F238E27FC236}">
                <a16:creationId xmlns:a16="http://schemas.microsoft.com/office/drawing/2014/main" id="{DB9112CE-F464-C234-3B71-CEE49272672E}"/>
              </a:ext>
            </a:extLst>
          </p:cNvPr>
          <p:cNvSpPr>
            <a:spLocks noGrp="1"/>
          </p:cNvSpPr>
          <p:nvPr>
            <p:ph type="title"/>
          </p:nvPr>
        </p:nvSpPr>
        <p:spPr>
          <a:xfrm>
            <a:off x="407988" y="1266825"/>
            <a:ext cx="9601200" cy="496888"/>
          </a:xfrm>
        </p:spPr>
        <p:txBody>
          <a:bodyPr/>
          <a:lstStyle/>
          <a:p>
            <a:r>
              <a:rPr lang="en-US" dirty="0"/>
              <a:t>What NIPT testing is available</a:t>
            </a:r>
            <a:endParaRPr lang="en-AU" dirty="0"/>
          </a:p>
        </p:txBody>
      </p:sp>
    </p:spTree>
    <p:extLst>
      <p:ext uri="{BB962C8B-B14F-4D97-AF65-F5344CB8AC3E}">
        <p14:creationId xmlns:p14="http://schemas.microsoft.com/office/powerpoint/2010/main" val="1558147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58D8217-78DD-00EC-34B3-261F18821E81}"/>
              </a:ext>
            </a:extLst>
          </p:cNvPr>
          <p:cNvSpPr>
            <a:spLocks noGrp="1"/>
          </p:cNvSpPr>
          <p:nvPr>
            <p:ph sz="quarter" idx="11"/>
          </p:nvPr>
        </p:nvSpPr>
        <p:spPr>
          <a:xfrm>
            <a:off x="424433" y="2060848"/>
            <a:ext cx="11376311" cy="4231619"/>
          </a:xfrm>
        </p:spPr>
        <p:txBody>
          <a:bodyPr>
            <a:normAutofit lnSpcReduction="10000"/>
          </a:bodyPr>
          <a:lstStyle/>
          <a:p>
            <a:r>
              <a:rPr lang="en-US" b="1" dirty="0"/>
              <a:t>Single nucleotide polymorphism (SNP)</a:t>
            </a:r>
          </a:p>
          <a:p>
            <a:pPr lvl="1"/>
            <a:r>
              <a:rPr lang="en-US" dirty="0"/>
              <a:t>Panorama</a:t>
            </a:r>
          </a:p>
          <a:p>
            <a:pPr lvl="2"/>
            <a:r>
              <a:rPr lang="en-US" dirty="0"/>
              <a:t>Limited to “3 DNA sources” so </a:t>
            </a:r>
            <a:r>
              <a:rPr lang="en-US" b="1" u="sng" dirty="0"/>
              <a:t>not used </a:t>
            </a:r>
            <a:r>
              <a:rPr lang="en-US" dirty="0"/>
              <a:t>if triplets or donor egg/ surrogacy with twins</a:t>
            </a:r>
          </a:p>
          <a:p>
            <a:pPr lvl="2"/>
            <a:r>
              <a:rPr lang="en-US" dirty="0"/>
              <a:t>Benefits:</a:t>
            </a:r>
          </a:p>
          <a:p>
            <a:pPr lvl="3"/>
            <a:r>
              <a:rPr lang="en-US" u="sng" dirty="0"/>
              <a:t>22q11.2 microdeletion </a:t>
            </a:r>
            <a:r>
              <a:rPr lang="en-US" dirty="0"/>
              <a:t>(DiGeorge) syndrome at no extra cost</a:t>
            </a:r>
          </a:p>
          <a:p>
            <a:pPr lvl="3"/>
            <a:r>
              <a:rPr lang="en-US" u="sng" dirty="0" err="1"/>
              <a:t>Triploidy</a:t>
            </a:r>
            <a:endParaRPr lang="en-US" u="sng" dirty="0"/>
          </a:p>
          <a:p>
            <a:pPr lvl="3"/>
            <a:r>
              <a:rPr lang="en-US" u="sng" dirty="0"/>
              <a:t>Zygosity</a:t>
            </a:r>
          </a:p>
          <a:p>
            <a:pPr marL="342900" lvl="4" indent="-342900">
              <a:buFont typeface="Arial" panose="020B0604020202020204" pitchFamily="34" charset="0"/>
              <a:buChar char="•"/>
            </a:pPr>
            <a:r>
              <a:rPr lang="en-US" sz="1400" b="0" dirty="0">
                <a:solidFill>
                  <a:srgbClr val="0E3178"/>
                </a:solidFill>
              </a:rPr>
              <a:t>distinguishes between the twins</a:t>
            </a:r>
          </a:p>
          <a:p>
            <a:pPr marL="342900" lvl="4" indent="-342900">
              <a:buFont typeface="Arial" panose="020B0604020202020204" pitchFamily="34" charset="0"/>
              <a:buChar char="•"/>
            </a:pPr>
            <a:r>
              <a:rPr lang="en-US" sz="1400" b="0" dirty="0">
                <a:solidFill>
                  <a:srgbClr val="0E3178"/>
                </a:solidFill>
              </a:rPr>
              <a:t>identical and non-identical twins</a:t>
            </a:r>
          </a:p>
          <a:p>
            <a:pPr marL="342900" lvl="4" indent="-342900">
              <a:buFont typeface="Arial" panose="020B0604020202020204" pitchFamily="34" charset="0"/>
              <a:buChar char="•"/>
            </a:pPr>
            <a:r>
              <a:rPr lang="en-US" sz="1400" b="0" dirty="0">
                <a:solidFill>
                  <a:srgbClr val="0E3178"/>
                </a:solidFill>
              </a:rPr>
              <a:t>Validated in vanishing twin pregnancies (best after 12 weeks)</a:t>
            </a:r>
          </a:p>
          <a:p>
            <a:pPr lvl="3"/>
            <a:r>
              <a:rPr lang="en-US" dirty="0"/>
              <a:t>Fetal Rhesus status</a:t>
            </a:r>
          </a:p>
          <a:p>
            <a:endParaRPr lang="en-AU" dirty="0"/>
          </a:p>
        </p:txBody>
      </p:sp>
      <p:sp>
        <p:nvSpPr>
          <p:cNvPr id="3" name="Title 2">
            <a:extLst>
              <a:ext uri="{FF2B5EF4-FFF2-40B4-BE49-F238E27FC236}">
                <a16:creationId xmlns:a16="http://schemas.microsoft.com/office/drawing/2014/main" id="{D61DFC0F-E5C7-0B1F-A499-C9C637D0D725}"/>
              </a:ext>
            </a:extLst>
          </p:cNvPr>
          <p:cNvSpPr>
            <a:spLocks noGrp="1"/>
          </p:cNvSpPr>
          <p:nvPr>
            <p:ph type="title"/>
          </p:nvPr>
        </p:nvSpPr>
        <p:spPr>
          <a:xfrm>
            <a:off x="424433" y="1196752"/>
            <a:ext cx="9601065" cy="497059"/>
          </a:xfrm>
        </p:spPr>
        <p:txBody>
          <a:bodyPr/>
          <a:lstStyle/>
          <a:p>
            <a:r>
              <a:rPr lang="en-US" dirty="0"/>
              <a:t>What NIPT testing is available</a:t>
            </a:r>
            <a:endParaRPr lang="en-AU" dirty="0"/>
          </a:p>
        </p:txBody>
      </p:sp>
      <p:sp>
        <p:nvSpPr>
          <p:cNvPr id="5" name="Slide Number Placeholder 4">
            <a:extLst>
              <a:ext uri="{FF2B5EF4-FFF2-40B4-BE49-F238E27FC236}">
                <a16:creationId xmlns:a16="http://schemas.microsoft.com/office/drawing/2014/main" id="{A58F59BA-E9DD-761B-F393-2997D04D519F}"/>
              </a:ext>
            </a:extLst>
          </p:cNvPr>
          <p:cNvSpPr>
            <a:spLocks noGrp="1"/>
          </p:cNvSpPr>
          <p:nvPr>
            <p:ph type="sldNum" sz="quarter" idx="16"/>
          </p:nvPr>
        </p:nvSpPr>
        <p:spPr/>
        <p:txBody>
          <a:bodyPr/>
          <a:lstStyle/>
          <a:p>
            <a:fld id="{E917DE0E-AFB1-41FD-BC35-27DB61CA125F}" type="slidenum">
              <a:rPr lang="en-AU" smtClean="0"/>
              <a:pPr/>
              <a:t>127</a:t>
            </a:fld>
            <a:endParaRPr lang="en-AU"/>
          </a:p>
        </p:txBody>
      </p:sp>
    </p:spTree>
    <p:extLst>
      <p:ext uri="{BB962C8B-B14F-4D97-AF65-F5344CB8AC3E}">
        <p14:creationId xmlns:p14="http://schemas.microsoft.com/office/powerpoint/2010/main" val="1604396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E2003C-B24E-F32A-F13A-F112DC093A91}"/>
              </a:ext>
            </a:extLst>
          </p:cNvPr>
          <p:cNvSpPr>
            <a:spLocks noGrp="1"/>
          </p:cNvSpPr>
          <p:nvPr>
            <p:ph sz="quarter" idx="11"/>
          </p:nvPr>
        </p:nvSpPr>
        <p:spPr>
          <a:xfrm>
            <a:off x="623392" y="1844824"/>
            <a:ext cx="11376311" cy="3887787"/>
          </a:xfrm>
        </p:spPr>
        <p:txBody>
          <a:bodyPr/>
          <a:lstStyle/>
          <a:p>
            <a:pPr>
              <a:spcAft>
                <a:spcPts val="0"/>
              </a:spcAft>
              <a:buFont typeface="Arial" panose="020B0604020202020204" pitchFamily="34" charset="0"/>
              <a:buChar char="•"/>
              <a:defRPr/>
            </a:pPr>
            <a:r>
              <a:rPr lang="en-US" dirty="0"/>
              <a:t>False positive NIPT results:</a:t>
            </a:r>
          </a:p>
          <a:p>
            <a:pPr marL="1314450" lvl="2" indent="-514350" fontAlgn="auto">
              <a:spcAft>
                <a:spcPts val="0"/>
              </a:spcAft>
              <a:buFont typeface="Arial" panose="020B0604020202020204" pitchFamily="34" charset="0"/>
              <a:buChar char="•"/>
              <a:defRPr/>
            </a:pPr>
            <a:r>
              <a:rPr lang="en-US" dirty="0"/>
              <a:t>Confined Placental mosaicism</a:t>
            </a:r>
          </a:p>
          <a:p>
            <a:pPr marL="1314450" lvl="2" indent="-514350" fontAlgn="auto">
              <a:spcAft>
                <a:spcPts val="0"/>
              </a:spcAft>
              <a:buFont typeface="Arial" panose="020B0604020202020204" pitchFamily="34" charset="0"/>
              <a:buChar char="•"/>
              <a:defRPr/>
            </a:pPr>
            <a:r>
              <a:rPr lang="en-US" dirty="0"/>
              <a:t>Twins (vanishing twin)</a:t>
            </a:r>
          </a:p>
          <a:p>
            <a:pPr marL="1314450" lvl="2" indent="-514350" fontAlgn="auto">
              <a:spcAft>
                <a:spcPts val="0"/>
              </a:spcAft>
              <a:buFont typeface="Arial" panose="020B0604020202020204" pitchFamily="34" charset="0"/>
              <a:buChar char="•"/>
              <a:defRPr/>
            </a:pPr>
            <a:r>
              <a:rPr lang="en-US" dirty="0"/>
              <a:t>Maternal CNVs (copy number variation)</a:t>
            </a:r>
          </a:p>
          <a:p>
            <a:pPr marL="1314450" lvl="2" indent="-514350" fontAlgn="auto">
              <a:spcAft>
                <a:spcPts val="0"/>
              </a:spcAft>
              <a:buFont typeface="Arial" panose="020B0604020202020204" pitchFamily="34" charset="0"/>
              <a:buChar char="•"/>
              <a:defRPr/>
            </a:pPr>
            <a:r>
              <a:rPr lang="en-US" dirty="0"/>
              <a:t>Maternal cancer/ Fibroids</a:t>
            </a:r>
          </a:p>
          <a:p>
            <a:pPr marL="1314450" lvl="2" indent="-514350" fontAlgn="auto">
              <a:spcAft>
                <a:spcPts val="0"/>
              </a:spcAft>
              <a:buFont typeface="Arial" panose="020B0604020202020204" pitchFamily="34" charset="0"/>
              <a:buChar char="•"/>
              <a:defRPr/>
            </a:pPr>
            <a:r>
              <a:rPr lang="en-US" altLang="en-US" dirty="0"/>
              <a:t>Maternal t</a:t>
            </a:r>
            <a:r>
              <a:rPr lang="en-AU" altLang="en-US" dirty="0" err="1"/>
              <a:t>ransplantation</a:t>
            </a:r>
            <a:r>
              <a:rPr lang="en-AU" altLang="en-US" dirty="0"/>
              <a:t> (Bone Marrow/ Organ)</a:t>
            </a:r>
          </a:p>
          <a:p>
            <a:pPr>
              <a:spcAft>
                <a:spcPts val="0"/>
              </a:spcAft>
              <a:buFont typeface="Arial" panose="020B0604020202020204" pitchFamily="34" charset="0"/>
              <a:buChar char="•"/>
              <a:defRPr/>
            </a:pPr>
            <a:r>
              <a:rPr lang="en-US" dirty="0"/>
              <a:t>False negative NIPT results:</a:t>
            </a:r>
          </a:p>
          <a:p>
            <a:pPr lvl="2" fontAlgn="auto">
              <a:spcAft>
                <a:spcPts val="0"/>
              </a:spcAft>
              <a:buFont typeface="Arial" panose="020B0604020202020204" pitchFamily="34" charset="0"/>
              <a:buChar char="•"/>
              <a:defRPr/>
            </a:pPr>
            <a:r>
              <a:rPr lang="en-US" dirty="0"/>
              <a:t>Maternal CNVs -</a:t>
            </a:r>
            <a:r>
              <a:rPr lang="en-AU" altLang="en-US" dirty="0"/>
              <a:t>translocation; mosaicism</a:t>
            </a:r>
          </a:p>
          <a:p>
            <a:pPr>
              <a:spcAft>
                <a:spcPts val="0"/>
              </a:spcAft>
              <a:buFont typeface="Arial" panose="020B0604020202020204" pitchFamily="34" charset="0"/>
              <a:buChar char="•"/>
              <a:defRPr/>
            </a:pPr>
            <a:r>
              <a:rPr lang="en-US" dirty="0"/>
              <a:t>No result ~3%</a:t>
            </a:r>
          </a:p>
          <a:p>
            <a:pPr lvl="2" fontAlgn="auto">
              <a:spcAft>
                <a:spcPts val="0"/>
              </a:spcAft>
              <a:buFont typeface="Arial" panose="020B0604020202020204" pitchFamily="34" charset="0"/>
              <a:buChar char="•"/>
              <a:defRPr/>
            </a:pPr>
            <a:r>
              <a:rPr lang="en-US" dirty="0"/>
              <a:t>Due to maternal obesity, low fetal fraction, dating error</a:t>
            </a:r>
          </a:p>
          <a:p>
            <a:endParaRPr lang="en-AU" dirty="0"/>
          </a:p>
        </p:txBody>
      </p:sp>
      <p:sp>
        <p:nvSpPr>
          <p:cNvPr id="5" name="Slide Number Placeholder 4">
            <a:extLst>
              <a:ext uri="{FF2B5EF4-FFF2-40B4-BE49-F238E27FC236}">
                <a16:creationId xmlns:a16="http://schemas.microsoft.com/office/drawing/2014/main" id="{7F3732B9-5429-8D61-1EBB-776E6C7A266D}"/>
              </a:ext>
            </a:extLst>
          </p:cNvPr>
          <p:cNvSpPr>
            <a:spLocks noGrp="1"/>
          </p:cNvSpPr>
          <p:nvPr>
            <p:ph type="sldNum" sz="quarter" idx="16"/>
          </p:nvPr>
        </p:nvSpPr>
        <p:spPr/>
        <p:txBody>
          <a:bodyPr/>
          <a:lstStyle/>
          <a:p>
            <a:fld id="{E917DE0E-AFB1-41FD-BC35-27DB61CA125F}" type="slidenum">
              <a:rPr lang="en-AU" smtClean="0"/>
              <a:pPr/>
              <a:t>128</a:t>
            </a:fld>
            <a:endParaRPr lang="en-AU"/>
          </a:p>
        </p:txBody>
      </p:sp>
    </p:spTree>
    <p:extLst>
      <p:ext uri="{BB962C8B-B14F-4D97-AF65-F5344CB8AC3E}">
        <p14:creationId xmlns:p14="http://schemas.microsoft.com/office/powerpoint/2010/main" val="2641397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5E749C-21E4-E6DF-46C9-13D13419C4E7}"/>
              </a:ext>
            </a:extLst>
          </p:cNvPr>
          <p:cNvSpPr>
            <a:spLocks noGrp="1"/>
          </p:cNvSpPr>
          <p:nvPr>
            <p:ph sz="quarter" idx="11"/>
          </p:nvPr>
        </p:nvSpPr>
        <p:spPr>
          <a:xfrm>
            <a:off x="407368" y="2060848"/>
            <a:ext cx="11376311" cy="3887787"/>
          </a:xfrm>
        </p:spPr>
        <p:txBody>
          <a:bodyPr/>
          <a:lstStyle/>
          <a:p>
            <a:r>
              <a:rPr lang="en-AU" dirty="0"/>
              <a:t>Maternal Age</a:t>
            </a:r>
            <a:endParaRPr lang="en-AU" dirty="0">
              <a:ea typeface="Calibri"/>
              <a:cs typeface="Calibri"/>
            </a:endParaRPr>
          </a:p>
          <a:p>
            <a:r>
              <a:rPr lang="en-AU" dirty="0"/>
              <a:t>Ultrasound</a:t>
            </a:r>
            <a:endParaRPr lang="en-AU" dirty="0">
              <a:ea typeface="Calibri"/>
              <a:cs typeface="Calibri"/>
            </a:endParaRPr>
          </a:p>
          <a:p>
            <a:r>
              <a:rPr lang="en-AU" dirty="0"/>
              <a:t>- Biometry</a:t>
            </a:r>
            <a:endParaRPr lang="en-AU" dirty="0">
              <a:ea typeface="Calibri"/>
              <a:cs typeface="Calibri"/>
            </a:endParaRPr>
          </a:p>
          <a:p>
            <a:pPr marL="285750" indent="-285750">
              <a:buClr>
                <a:srgbClr val="0E3178"/>
              </a:buClr>
              <a:buFont typeface="Symbol" panose="05050102010706020507" pitchFamily="18" charset="2"/>
              <a:buChar char="¨"/>
            </a:pPr>
            <a:r>
              <a:rPr lang="en-AU" dirty="0"/>
              <a:t>CRL –Gestational Age</a:t>
            </a:r>
            <a:endParaRPr lang="en-AU" dirty="0">
              <a:ea typeface="Calibri"/>
              <a:cs typeface="Calibri"/>
            </a:endParaRPr>
          </a:p>
          <a:p>
            <a:pPr marL="285750" indent="-285750">
              <a:buClr>
                <a:srgbClr val="0E3178"/>
              </a:buClr>
              <a:buFont typeface="Symbol" panose="05050102010706020507" pitchFamily="18" charset="2"/>
              <a:buChar char="¨"/>
            </a:pPr>
            <a:r>
              <a:rPr lang="en-AU" dirty="0"/>
              <a:t>Nuchal translucency (NT)</a:t>
            </a:r>
            <a:endParaRPr lang="en-AU" dirty="0">
              <a:ea typeface="Calibri"/>
              <a:cs typeface="Calibri"/>
            </a:endParaRPr>
          </a:p>
          <a:p>
            <a:r>
              <a:rPr lang="en-AU" dirty="0"/>
              <a:t>- Nasal Bone</a:t>
            </a:r>
            <a:endParaRPr lang="en-AU" dirty="0">
              <a:ea typeface="Calibri"/>
              <a:cs typeface="Calibri"/>
            </a:endParaRPr>
          </a:p>
          <a:p>
            <a:endParaRPr lang="en-AU" dirty="0">
              <a:ea typeface="Calibri"/>
              <a:cs typeface="Calibri"/>
            </a:endParaRPr>
          </a:p>
          <a:p>
            <a:r>
              <a:rPr lang="en-AU" dirty="0"/>
              <a:t>Biochemistry</a:t>
            </a:r>
            <a:endParaRPr lang="en-AU" dirty="0">
              <a:ea typeface="Calibri"/>
              <a:cs typeface="Calibri"/>
            </a:endParaRPr>
          </a:p>
          <a:p>
            <a:pPr marL="285750" indent="-285750">
              <a:buClr>
                <a:srgbClr val="0E3178"/>
              </a:buClr>
              <a:buFont typeface="Symbol" panose="05050102010706020507" pitchFamily="18" charset="2"/>
              <a:buChar char="¨"/>
            </a:pPr>
            <a:r>
              <a:rPr lang="en-AU" dirty="0"/>
              <a:t>PAPP-A </a:t>
            </a:r>
            <a:endParaRPr lang="en-AU" dirty="0">
              <a:ea typeface="Calibri"/>
              <a:cs typeface="Calibri"/>
            </a:endParaRPr>
          </a:p>
          <a:p>
            <a:pPr marL="285750" indent="-285750">
              <a:buClr>
                <a:srgbClr val="0E3178"/>
              </a:buClr>
              <a:buFont typeface="Symbol" panose="05050102010706020507" pitchFamily="18" charset="2"/>
              <a:buChar char="¨"/>
            </a:pPr>
            <a:r>
              <a:rPr lang="en-AU" dirty="0" err="1"/>
              <a:t>BhCG</a:t>
            </a:r>
            <a:endParaRPr lang="en-AU" dirty="0">
              <a:ea typeface="Calibri"/>
              <a:cs typeface="Calibri"/>
            </a:endParaRPr>
          </a:p>
          <a:p>
            <a:pPr marL="285750" indent="-285750">
              <a:buClr>
                <a:srgbClr val="0E3178"/>
              </a:buClr>
              <a:buFont typeface="Symbol" panose="05050102010706020507" pitchFamily="18" charset="2"/>
              <a:buChar char="¨"/>
            </a:pPr>
            <a:endParaRPr lang="en-AU" dirty="0">
              <a:ea typeface="Calibri"/>
              <a:cs typeface="Calibri"/>
            </a:endParaRPr>
          </a:p>
          <a:p>
            <a:pPr marL="285750" indent="-285750">
              <a:buClr>
                <a:srgbClr val="0E3178"/>
              </a:buClr>
              <a:buFont typeface="Symbol" panose="05050102010706020507" pitchFamily="18" charset="2"/>
              <a:buChar char="¨"/>
            </a:pPr>
            <a:r>
              <a:rPr lang="en-AU" dirty="0"/>
              <a:t>Reports Probability</a:t>
            </a:r>
            <a:endParaRPr lang="en-AU" dirty="0">
              <a:ea typeface="Calibri"/>
              <a:cs typeface="Calibri"/>
            </a:endParaRPr>
          </a:p>
          <a:p>
            <a:pPr marL="285750" indent="-285750">
              <a:buClr>
                <a:srgbClr val="0E3178"/>
              </a:buClr>
              <a:buFont typeface="Symbol" panose="05050102010706020507" pitchFamily="18" charset="2"/>
              <a:buChar char="¨"/>
            </a:pPr>
            <a:r>
              <a:rPr lang="en-AU" dirty="0"/>
              <a:t>&gt; 1in 300 as high </a:t>
            </a:r>
            <a:endParaRPr lang="en-AU" dirty="0">
              <a:ea typeface="Calibri"/>
              <a:cs typeface="Calibri"/>
            </a:endParaRPr>
          </a:p>
          <a:p>
            <a:endParaRPr lang="en-AU" dirty="0"/>
          </a:p>
        </p:txBody>
      </p:sp>
      <p:sp>
        <p:nvSpPr>
          <p:cNvPr id="5" name="Slide Number Placeholder 4">
            <a:extLst>
              <a:ext uri="{FF2B5EF4-FFF2-40B4-BE49-F238E27FC236}">
                <a16:creationId xmlns:a16="http://schemas.microsoft.com/office/drawing/2014/main" id="{76CD90C7-2305-53AE-BC77-E35E6A7C656A}"/>
              </a:ext>
            </a:extLst>
          </p:cNvPr>
          <p:cNvSpPr>
            <a:spLocks noGrp="1"/>
          </p:cNvSpPr>
          <p:nvPr>
            <p:ph type="sldNum" sz="quarter" idx="16"/>
          </p:nvPr>
        </p:nvSpPr>
        <p:spPr/>
        <p:txBody>
          <a:bodyPr/>
          <a:lstStyle/>
          <a:p>
            <a:fld id="{E917DE0E-AFB1-41FD-BC35-27DB61CA125F}" type="slidenum">
              <a:rPr lang="en-AU" smtClean="0"/>
              <a:pPr/>
              <a:t>129</a:t>
            </a:fld>
            <a:endParaRPr lang="en-AU"/>
          </a:p>
        </p:txBody>
      </p:sp>
      <p:sp>
        <p:nvSpPr>
          <p:cNvPr id="7" name="Rectangle 3">
            <a:extLst>
              <a:ext uri="{FF2B5EF4-FFF2-40B4-BE49-F238E27FC236}">
                <a16:creationId xmlns:a16="http://schemas.microsoft.com/office/drawing/2014/main" id="{AB095706-6817-3F49-3A95-4CDC720C42B6}"/>
              </a:ext>
            </a:extLst>
          </p:cNvPr>
          <p:cNvSpPr>
            <a:spLocks noGrp="1" noChangeArrowheads="1"/>
          </p:cNvSpPr>
          <p:nvPr>
            <p:ph type="title"/>
          </p:nvPr>
        </p:nvSpPr>
        <p:spPr>
          <a:xfrm>
            <a:off x="407368" y="764704"/>
            <a:ext cx="9601200" cy="496888"/>
          </a:xfrm>
        </p:spPr>
        <p:txBody>
          <a:bodyPr/>
          <a:lstStyle/>
          <a:p>
            <a:pPr eaLnBrk="1" hangingPunct="1"/>
            <a:r>
              <a:rPr lang="en-US" altLang="en-US" dirty="0"/>
              <a:t>Combined First Trimester Screening (CFTS)</a:t>
            </a:r>
          </a:p>
        </p:txBody>
      </p:sp>
    </p:spTree>
    <p:extLst>
      <p:ext uri="{BB962C8B-B14F-4D97-AF65-F5344CB8AC3E}">
        <p14:creationId xmlns:p14="http://schemas.microsoft.com/office/powerpoint/2010/main" val="587572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9034E1F-C169-63DA-A8E0-20E4D3BCAF0A}"/>
              </a:ext>
            </a:extLst>
          </p:cNvPr>
          <p:cNvSpPr>
            <a:spLocks noGrp="1"/>
          </p:cNvSpPr>
          <p:nvPr>
            <p:ph sz="quarter" idx="11"/>
          </p:nvPr>
        </p:nvSpPr>
        <p:spPr>
          <a:xfrm>
            <a:off x="407844" y="2132856"/>
            <a:ext cx="11376311" cy="3887787"/>
          </a:xfrm>
        </p:spPr>
        <p:txBody>
          <a:bodyPr/>
          <a:lstStyle/>
          <a:p>
            <a:r>
              <a:rPr lang="en-US" dirty="0"/>
              <a:t>NIPT - </a:t>
            </a:r>
            <a:r>
              <a:rPr lang="en-US" b="1" u="sng" dirty="0"/>
              <a:t>not </a:t>
            </a:r>
            <a:r>
              <a:rPr lang="en-US" dirty="0" err="1"/>
              <a:t>medicare</a:t>
            </a:r>
            <a:r>
              <a:rPr lang="en-US" dirty="0"/>
              <a:t> rebated</a:t>
            </a:r>
          </a:p>
          <a:p>
            <a:pPr lvl="1"/>
            <a:r>
              <a:rPr lang="en-US" dirty="0"/>
              <a:t>Direct test of DNA – superior chromosomal screening test</a:t>
            </a:r>
          </a:p>
          <a:p>
            <a:pPr lvl="2"/>
            <a:r>
              <a:rPr lang="en-US" dirty="0"/>
              <a:t>Detection rates &gt; 95%; high specificity</a:t>
            </a:r>
          </a:p>
          <a:p>
            <a:pPr lvl="1"/>
            <a:r>
              <a:rPr lang="en-US" dirty="0"/>
              <a:t>Low false +</a:t>
            </a:r>
            <a:r>
              <a:rPr lang="en-US" dirty="0" err="1"/>
              <a:t>ve</a:t>
            </a:r>
            <a:r>
              <a:rPr lang="en-US" dirty="0"/>
              <a:t> rate (1/1000 or 0.1%)</a:t>
            </a:r>
          </a:p>
          <a:p>
            <a:pPr lvl="2"/>
            <a:r>
              <a:rPr lang="en-US" dirty="0"/>
              <a:t>Confined placental mosaicism; Vanishing twin context</a:t>
            </a:r>
          </a:p>
          <a:p>
            <a:r>
              <a:rPr lang="en-US" dirty="0"/>
              <a:t>CFTS – </a:t>
            </a:r>
            <a:r>
              <a:rPr lang="en-US" dirty="0" err="1"/>
              <a:t>medicare</a:t>
            </a:r>
            <a:r>
              <a:rPr lang="en-US" dirty="0"/>
              <a:t> rebated</a:t>
            </a:r>
          </a:p>
          <a:p>
            <a:pPr lvl="1"/>
            <a:r>
              <a:rPr lang="en-US" dirty="0"/>
              <a:t>Marker/ association based test</a:t>
            </a:r>
          </a:p>
          <a:p>
            <a:pPr lvl="2"/>
            <a:r>
              <a:rPr lang="en-US" dirty="0"/>
              <a:t>Detection rates ~ 90%; high specificity</a:t>
            </a:r>
          </a:p>
          <a:p>
            <a:pPr lvl="2"/>
            <a:r>
              <a:rPr lang="en-US" dirty="0"/>
              <a:t> High false +</a:t>
            </a:r>
            <a:r>
              <a:rPr lang="en-US" dirty="0" err="1"/>
              <a:t>ve</a:t>
            </a:r>
            <a:r>
              <a:rPr lang="en-US" dirty="0"/>
              <a:t> rate ~ 5%</a:t>
            </a:r>
          </a:p>
          <a:p>
            <a:pPr lvl="1"/>
            <a:r>
              <a:rPr lang="en-US" dirty="0"/>
              <a:t>Increase pick-up beyond NIPT as combines ultrasound with biochemistry</a:t>
            </a:r>
          </a:p>
          <a:p>
            <a:endParaRPr lang="en-AU" dirty="0"/>
          </a:p>
        </p:txBody>
      </p:sp>
      <p:sp>
        <p:nvSpPr>
          <p:cNvPr id="5" name="Slide Number Placeholder 4">
            <a:extLst>
              <a:ext uri="{FF2B5EF4-FFF2-40B4-BE49-F238E27FC236}">
                <a16:creationId xmlns:a16="http://schemas.microsoft.com/office/drawing/2014/main" id="{ECC9BF55-84D7-D684-49C8-43DE38D0FBE5}"/>
              </a:ext>
            </a:extLst>
          </p:cNvPr>
          <p:cNvSpPr>
            <a:spLocks noGrp="1"/>
          </p:cNvSpPr>
          <p:nvPr>
            <p:ph type="sldNum" sz="quarter" idx="16"/>
          </p:nvPr>
        </p:nvSpPr>
        <p:spPr/>
        <p:txBody>
          <a:bodyPr/>
          <a:lstStyle/>
          <a:p>
            <a:fld id="{E917DE0E-AFB1-41FD-BC35-27DB61CA125F}" type="slidenum">
              <a:rPr lang="en-AU" smtClean="0"/>
              <a:pPr/>
              <a:t>130</a:t>
            </a:fld>
            <a:endParaRPr lang="en-AU"/>
          </a:p>
        </p:txBody>
      </p:sp>
      <p:sp>
        <p:nvSpPr>
          <p:cNvPr id="8" name="Title 1">
            <a:extLst>
              <a:ext uri="{FF2B5EF4-FFF2-40B4-BE49-F238E27FC236}">
                <a16:creationId xmlns:a16="http://schemas.microsoft.com/office/drawing/2014/main" id="{30F7C359-BE01-083D-CE9A-33B180DFC715}"/>
              </a:ext>
            </a:extLst>
          </p:cNvPr>
          <p:cNvSpPr>
            <a:spLocks noGrp="1"/>
          </p:cNvSpPr>
          <p:nvPr>
            <p:ph type="title"/>
          </p:nvPr>
        </p:nvSpPr>
        <p:spPr>
          <a:xfrm>
            <a:off x="407988" y="1266825"/>
            <a:ext cx="9601200" cy="496888"/>
          </a:xfrm>
        </p:spPr>
        <p:txBody>
          <a:bodyPr lIns="91440" tIns="45720" rIns="91440" bIns="45720" anchor="t"/>
          <a:lstStyle/>
          <a:p>
            <a:r>
              <a:rPr lang="en-AU" dirty="0"/>
              <a:t>Chromosomal screening: </a:t>
            </a:r>
            <a:r>
              <a:rPr lang="en-US" sz="2400" dirty="0"/>
              <a:t>NIPT vs CFTS</a:t>
            </a:r>
            <a:endParaRPr lang="en-AU" sz="2400" dirty="0">
              <a:ea typeface="Calibri Light"/>
              <a:cs typeface="Calibri Light"/>
            </a:endParaRPr>
          </a:p>
        </p:txBody>
      </p:sp>
    </p:spTree>
    <p:extLst>
      <p:ext uri="{BB962C8B-B14F-4D97-AF65-F5344CB8AC3E}">
        <p14:creationId xmlns:p14="http://schemas.microsoft.com/office/powerpoint/2010/main" val="2392480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9405A2F-02AB-0278-975B-331A26F8A246}"/>
              </a:ext>
            </a:extLst>
          </p:cNvPr>
          <p:cNvSpPr>
            <a:spLocks noGrp="1"/>
          </p:cNvSpPr>
          <p:nvPr>
            <p:ph sz="quarter" idx="11"/>
          </p:nvPr>
        </p:nvSpPr>
        <p:spPr>
          <a:xfrm>
            <a:off x="407701" y="2204864"/>
            <a:ext cx="11376311" cy="3887787"/>
          </a:xfrm>
        </p:spPr>
        <p:txBody>
          <a:bodyPr/>
          <a:lstStyle/>
          <a:p>
            <a:r>
              <a:rPr lang="en-US" b="1" dirty="0"/>
              <a:t>NIPT</a:t>
            </a:r>
          </a:p>
          <a:p>
            <a:pPr lvl="1"/>
            <a:r>
              <a:rPr lang="en-US" dirty="0"/>
              <a:t>DNA </a:t>
            </a:r>
          </a:p>
          <a:p>
            <a:pPr lvl="2"/>
            <a:r>
              <a:rPr lang="en-US" dirty="0"/>
              <a:t>Chromosomal conditions </a:t>
            </a:r>
          </a:p>
          <a:p>
            <a:pPr lvl="3"/>
            <a:r>
              <a:rPr lang="en-US" dirty="0"/>
              <a:t>Can report not just common </a:t>
            </a:r>
            <a:r>
              <a:rPr lang="en-US" dirty="0" err="1"/>
              <a:t>trisomies</a:t>
            </a:r>
            <a:r>
              <a:rPr lang="en-US" dirty="0"/>
              <a:t> (T13 / T18 / T21)</a:t>
            </a:r>
          </a:p>
          <a:p>
            <a:pPr lvl="2"/>
            <a:r>
              <a:rPr lang="en-US" dirty="0"/>
              <a:t>Genetic conditions</a:t>
            </a:r>
          </a:p>
          <a:p>
            <a:pPr lvl="3"/>
            <a:r>
              <a:rPr lang="en-US" dirty="0"/>
              <a:t>Fetal Rhesus Testing</a:t>
            </a:r>
          </a:p>
          <a:p>
            <a:pPr lvl="3"/>
            <a:r>
              <a:rPr lang="en-US" dirty="0"/>
              <a:t>Autosomal/Recessive/X-linked conditions</a:t>
            </a:r>
          </a:p>
          <a:p>
            <a:r>
              <a:rPr lang="en-US" b="1" dirty="0"/>
              <a:t>Combined First Trimester Screen</a:t>
            </a:r>
          </a:p>
          <a:p>
            <a:pPr lvl="1"/>
            <a:r>
              <a:rPr lang="en-US" dirty="0"/>
              <a:t>Ultrasound + Biochemistry</a:t>
            </a:r>
          </a:p>
          <a:p>
            <a:pPr lvl="2"/>
            <a:r>
              <a:rPr lang="en-US" dirty="0"/>
              <a:t>Reports on the probability of the common </a:t>
            </a:r>
            <a:r>
              <a:rPr lang="en-US" dirty="0" err="1"/>
              <a:t>trisomies</a:t>
            </a:r>
            <a:r>
              <a:rPr lang="en-US" dirty="0"/>
              <a:t>   (T13 / T18 / T21)</a:t>
            </a:r>
          </a:p>
          <a:p>
            <a:pPr lvl="2"/>
            <a:r>
              <a:rPr lang="en-US" dirty="0"/>
              <a:t>Ultrasound </a:t>
            </a:r>
          </a:p>
          <a:p>
            <a:pPr lvl="3"/>
            <a:r>
              <a:rPr lang="en-US" dirty="0"/>
              <a:t>Morphology/ Anatomy + Biometry + Markers</a:t>
            </a:r>
          </a:p>
          <a:p>
            <a:pPr marL="1371600" lvl="3" indent="0">
              <a:buNone/>
            </a:pPr>
            <a:r>
              <a:rPr lang="en-US" b="1" dirty="0">
                <a:sym typeface="Wingdings" panose="05000000000000000000" pitchFamily="2" charset="2"/>
              </a:rPr>
              <a:t></a:t>
            </a:r>
            <a:r>
              <a:rPr lang="en-US" b="1" u="sng" dirty="0"/>
              <a:t>Not</a:t>
            </a:r>
            <a:r>
              <a:rPr lang="en-US" u="sng" dirty="0"/>
              <a:t> a reliable screening test for the detection of chromosomal abnormalities on own</a:t>
            </a:r>
          </a:p>
          <a:p>
            <a:pPr lvl="3"/>
            <a:r>
              <a:rPr lang="en-US" dirty="0"/>
              <a:t>Pregnancy viability; Vanishing multiple pregnancy</a:t>
            </a:r>
          </a:p>
          <a:p>
            <a:pPr lvl="2"/>
            <a:r>
              <a:rPr lang="en-US" dirty="0"/>
              <a:t>Biochemistry </a:t>
            </a:r>
          </a:p>
          <a:p>
            <a:pPr lvl="3"/>
            <a:r>
              <a:rPr lang="en-US" dirty="0"/>
              <a:t>Atypical chromosomal conditions + Placental function</a:t>
            </a:r>
          </a:p>
          <a:p>
            <a:endParaRPr lang="en-AU" dirty="0"/>
          </a:p>
        </p:txBody>
      </p:sp>
      <p:sp>
        <p:nvSpPr>
          <p:cNvPr id="5" name="Slide Number Placeholder 4">
            <a:extLst>
              <a:ext uri="{FF2B5EF4-FFF2-40B4-BE49-F238E27FC236}">
                <a16:creationId xmlns:a16="http://schemas.microsoft.com/office/drawing/2014/main" id="{31529BA3-5AAB-7767-D83A-B89C6358A987}"/>
              </a:ext>
            </a:extLst>
          </p:cNvPr>
          <p:cNvSpPr>
            <a:spLocks noGrp="1"/>
          </p:cNvSpPr>
          <p:nvPr>
            <p:ph type="sldNum" sz="quarter" idx="16"/>
          </p:nvPr>
        </p:nvSpPr>
        <p:spPr/>
        <p:txBody>
          <a:bodyPr/>
          <a:lstStyle/>
          <a:p>
            <a:fld id="{E917DE0E-AFB1-41FD-BC35-27DB61CA125F}" type="slidenum">
              <a:rPr lang="en-AU" smtClean="0"/>
              <a:pPr/>
              <a:t>131</a:t>
            </a:fld>
            <a:endParaRPr lang="en-AU"/>
          </a:p>
        </p:txBody>
      </p:sp>
      <p:sp>
        <p:nvSpPr>
          <p:cNvPr id="7" name="Title 1">
            <a:extLst>
              <a:ext uri="{FF2B5EF4-FFF2-40B4-BE49-F238E27FC236}">
                <a16:creationId xmlns:a16="http://schemas.microsoft.com/office/drawing/2014/main" id="{56FC2678-64F7-8E54-06BA-5645617A2A93}"/>
              </a:ext>
            </a:extLst>
          </p:cNvPr>
          <p:cNvSpPr>
            <a:spLocks noGrp="1"/>
          </p:cNvSpPr>
          <p:nvPr>
            <p:ph type="title"/>
          </p:nvPr>
        </p:nvSpPr>
        <p:spPr>
          <a:xfrm>
            <a:off x="407701" y="980728"/>
            <a:ext cx="9601200" cy="496888"/>
          </a:xfrm>
        </p:spPr>
        <p:txBody>
          <a:bodyPr lIns="91440" tIns="45720" rIns="91440" bIns="45720" anchor="t"/>
          <a:lstStyle/>
          <a:p>
            <a:r>
              <a:rPr lang="en-AU" dirty="0"/>
              <a:t>Chromosomal screening </a:t>
            </a:r>
            <a:br>
              <a:rPr lang="en-AU" dirty="0"/>
            </a:br>
            <a:r>
              <a:rPr lang="en-AU" sz="2400" dirty="0"/>
              <a:t>What else is screened? </a:t>
            </a:r>
            <a:br>
              <a:rPr lang="en-AU" dirty="0"/>
            </a:br>
            <a:br>
              <a:rPr lang="en-AU" dirty="0"/>
            </a:br>
            <a:endParaRPr lang="en-AU" dirty="0"/>
          </a:p>
        </p:txBody>
      </p:sp>
    </p:spTree>
    <p:extLst>
      <p:ext uri="{BB962C8B-B14F-4D97-AF65-F5344CB8AC3E}">
        <p14:creationId xmlns:p14="http://schemas.microsoft.com/office/powerpoint/2010/main" val="2948545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08FF0F-2DDF-7EC9-E8A3-3E4D8468A123}"/>
              </a:ext>
            </a:extLst>
          </p:cNvPr>
          <p:cNvSpPr>
            <a:spLocks noGrp="1"/>
          </p:cNvSpPr>
          <p:nvPr>
            <p:ph sz="half" idx="1"/>
          </p:nvPr>
        </p:nvSpPr>
        <p:spPr>
          <a:xfrm>
            <a:off x="407368" y="2132856"/>
            <a:ext cx="5544000" cy="3887787"/>
          </a:xfrm>
        </p:spPr>
        <p:txBody>
          <a:bodyPr>
            <a:normAutofit fontScale="85000" lnSpcReduction="10000"/>
          </a:bodyPr>
          <a:lstStyle/>
          <a:p>
            <a:r>
              <a:rPr lang="en-US" sz="1800" dirty="0"/>
              <a:t>First Trimester Ultrasound assessment</a:t>
            </a:r>
          </a:p>
          <a:p>
            <a:pPr lvl="1"/>
            <a:r>
              <a:rPr lang="en-US" sz="1800" dirty="0"/>
              <a:t>Nuchal translucency (&gt;=3.5 mm from 11-14 weeks)</a:t>
            </a:r>
          </a:p>
          <a:p>
            <a:pPr lvl="1"/>
            <a:r>
              <a:rPr lang="en-US" sz="1800" dirty="0"/>
              <a:t>Lymphatic anomalies – cystic hygroma; cutaneous oedema</a:t>
            </a:r>
          </a:p>
          <a:p>
            <a:pPr lvl="1"/>
            <a:r>
              <a:rPr lang="en-US" sz="1800" dirty="0"/>
              <a:t>Acrania (1:1,000)</a:t>
            </a:r>
          </a:p>
          <a:p>
            <a:pPr lvl="1"/>
            <a:r>
              <a:rPr lang="en-US" sz="1800" dirty="0"/>
              <a:t>Alobar Holoprosencephaly (1:1,300); Encephalocele (1:5,000)</a:t>
            </a:r>
          </a:p>
          <a:p>
            <a:pPr lvl="1"/>
            <a:r>
              <a:rPr lang="en-US" sz="1800" dirty="0"/>
              <a:t>Spina Bifida (1:2,000) – screening based on intracranial signs</a:t>
            </a:r>
          </a:p>
          <a:p>
            <a:pPr lvl="1"/>
            <a:r>
              <a:rPr lang="en-US" sz="1800" dirty="0"/>
              <a:t>Absence of arms, hands, legs or feet (1:2,000)</a:t>
            </a:r>
          </a:p>
          <a:p>
            <a:pPr lvl="1"/>
            <a:r>
              <a:rPr lang="en-US" sz="1800" dirty="0"/>
              <a:t>Exomphalos/ Omphalocele (1:3,500); Gastroschisis (1:2000)</a:t>
            </a:r>
          </a:p>
          <a:p>
            <a:pPr lvl="1"/>
            <a:r>
              <a:rPr lang="en-US" sz="1800" dirty="0"/>
              <a:t>Amniotic Band Anomaly/ Body Stalk Anomaly (1:7,500)</a:t>
            </a:r>
          </a:p>
          <a:p>
            <a:pPr lvl="1"/>
            <a:r>
              <a:rPr lang="en-US" sz="1800" dirty="0" err="1"/>
              <a:t>Sirenomelia</a:t>
            </a:r>
            <a:r>
              <a:rPr lang="en-US" sz="1800" dirty="0"/>
              <a:t> (1:60,000)</a:t>
            </a:r>
          </a:p>
          <a:p>
            <a:pPr lvl="1"/>
            <a:r>
              <a:rPr lang="en-US" sz="1800" dirty="0"/>
              <a:t>Conjoined Twins (1% of monochorionic twins)</a:t>
            </a:r>
          </a:p>
          <a:p>
            <a:endParaRPr lang="en-AU" dirty="0"/>
          </a:p>
        </p:txBody>
      </p:sp>
      <p:sp>
        <p:nvSpPr>
          <p:cNvPr id="4" name="Title 3">
            <a:extLst>
              <a:ext uri="{FF2B5EF4-FFF2-40B4-BE49-F238E27FC236}">
                <a16:creationId xmlns:a16="http://schemas.microsoft.com/office/drawing/2014/main" id="{50A35CD5-D855-DD0E-45F4-052CAF97215F}"/>
              </a:ext>
            </a:extLst>
          </p:cNvPr>
          <p:cNvSpPr>
            <a:spLocks noGrp="1"/>
          </p:cNvSpPr>
          <p:nvPr>
            <p:ph type="title"/>
          </p:nvPr>
        </p:nvSpPr>
        <p:spPr/>
        <p:txBody>
          <a:bodyPr/>
          <a:lstStyle/>
          <a:p>
            <a:r>
              <a:rPr lang="en-US" dirty="0"/>
              <a:t>Obstetric Ultrasound</a:t>
            </a:r>
            <a:endParaRPr lang="en-AU" dirty="0"/>
          </a:p>
        </p:txBody>
      </p:sp>
      <p:sp>
        <p:nvSpPr>
          <p:cNvPr id="6" name="Slide Number Placeholder 5">
            <a:extLst>
              <a:ext uri="{FF2B5EF4-FFF2-40B4-BE49-F238E27FC236}">
                <a16:creationId xmlns:a16="http://schemas.microsoft.com/office/drawing/2014/main" id="{7C1D8095-51AE-3871-D8F1-F205DB8120E1}"/>
              </a:ext>
            </a:extLst>
          </p:cNvPr>
          <p:cNvSpPr>
            <a:spLocks noGrp="1"/>
          </p:cNvSpPr>
          <p:nvPr>
            <p:ph type="sldNum" sz="quarter" idx="16"/>
          </p:nvPr>
        </p:nvSpPr>
        <p:spPr/>
        <p:txBody>
          <a:bodyPr/>
          <a:lstStyle/>
          <a:p>
            <a:fld id="{E917DE0E-AFB1-41FD-BC35-27DB61CA125F}" type="slidenum">
              <a:rPr lang="en-AU" smtClean="0"/>
              <a:pPr/>
              <a:t>132</a:t>
            </a:fld>
            <a:endParaRPr lang="en-AU"/>
          </a:p>
        </p:txBody>
      </p:sp>
    </p:spTree>
    <p:extLst>
      <p:ext uri="{BB962C8B-B14F-4D97-AF65-F5344CB8AC3E}">
        <p14:creationId xmlns:p14="http://schemas.microsoft.com/office/powerpoint/2010/main" val="1258636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057C7D6-E851-EFC0-EA9B-ED34A5315B0D}"/>
              </a:ext>
            </a:extLst>
          </p:cNvPr>
          <p:cNvSpPr>
            <a:spLocks noGrp="1"/>
          </p:cNvSpPr>
          <p:nvPr>
            <p:ph type="title"/>
          </p:nvPr>
        </p:nvSpPr>
        <p:spPr>
          <a:xfrm>
            <a:off x="408910" y="1137273"/>
            <a:ext cx="9601065" cy="758669"/>
          </a:xfrm>
        </p:spPr>
        <p:txBody>
          <a:bodyPr/>
          <a:lstStyle/>
          <a:p>
            <a:r>
              <a:rPr lang="en-AU" dirty="0"/>
              <a:t>Chromosomal screening: </a:t>
            </a:r>
            <a:br>
              <a:rPr lang="en-AU" dirty="0"/>
            </a:br>
            <a:r>
              <a:rPr lang="en-AU" sz="2000" dirty="0"/>
              <a:t>What is screened?</a:t>
            </a:r>
            <a:endParaRPr lang="en-AU" dirty="0"/>
          </a:p>
        </p:txBody>
      </p:sp>
      <p:sp>
        <p:nvSpPr>
          <p:cNvPr id="6" name="Slide Number Placeholder 5">
            <a:extLst>
              <a:ext uri="{FF2B5EF4-FFF2-40B4-BE49-F238E27FC236}">
                <a16:creationId xmlns:a16="http://schemas.microsoft.com/office/drawing/2014/main" id="{E9927696-B8CE-0FFE-BC27-E734E553CDF5}"/>
              </a:ext>
            </a:extLst>
          </p:cNvPr>
          <p:cNvSpPr>
            <a:spLocks noGrp="1"/>
          </p:cNvSpPr>
          <p:nvPr>
            <p:ph type="sldNum" sz="quarter" idx="16"/>
          </p:nvPr>
        </p:nvSpPr>
        <p:spPr/>
        <p:txBody>
          <a:bodyPr/>
          <a:lstStyle/>
          <a:p>
            <a:fld id="{E917DE0E-AFB1-41FD-BC35-27DB61CA125F}" type="slidenum">
              <a:rPr lang="en-AU" smtClean="0"/>
              <a:pPr/>
              <a:t>133</a:t>
            </a:fld>
            <a:endParaRPr lang="en-AU"/>
          </a:p>
        </p:txBody>
      </p:sp>
      <p:sp>
        <p:nvSpPr>
          <p:cNvPr id="8" name="Content Placeholder 1">
            <a:extLst>
              <a:ext uri="{FF2B5EF4-FFF2-40B4-BE49-F238E27FC236}">
                <a16:creationId xmlns:a16="http://schemas.microsoft.com/office/drawing/2014/main" id="{C0F186F2-FEB8-956A-D801-FADEB7CFF378}"/>
              </a:ext>
            </a:extLst>
          </p:cNvPr>
          <p:cNvSpPr>
            <a:spLocks noGrp="1"/>
          </p:cNvSpPr>
          <p:nvPr>
            <p:ph sz="half" idx="1"/>
          </p:nvPr>
        </p:nvSpPr>
        <p:spPr>
          <a:xfrm>
            <a:off x="415062" y="2302713"/>
            <a:ext cx="5544000" cy="3887787"/>
          </a:xfrm>
        </p:spPr>
        <p:txBody>
          <a:bodyPr>
            <a:normAutofit/>
          </a:bodyPr>
          <a:lstStyle/>
          <a:p>
            <a:r>
              <a:rPr lang="en-US" b="1" dirty="0"/>
              <a:t>Common </a:t>
            </a:r>
            <a:r>
              <a:rPr lang="en-US" b="1" dirty="0" err="1"/>
              <a:t>Trisomies</a:t>
            </a:r>
            <a:r>
              <a:rPr lang="en-US" dirty="0"/>
              <a:t>:</a:t>
            </a:r>
          </a:p>
          <a:p>
            <a:pPr lvl="1"/>
            <a:r>
              <a:rPr lang="en-US" dirty="0"/>
              <a:t>“Three copies of a chromosome”</a:t>
            </a:r>
          </a:p>
          <a:p>
            <a:pPr lvl="3"/>
            <a:r>
              <a:rPr lang="en-US" dirty="0"/>
              <a:t>Non-disjunction = classical biological effect of increasing maternal age</a:t>
            </a:r>
          </a:p>
          <a:p>
            <a:pPr lvl="3"/>
            <a:r>
              <a:rPr lang="en-US" dirty="0"/>
              <a:t>Unbalanced chromosomal rearrangement</a:t>
            </a:r>
          </a:p>
          <a:p>
            <a:pPr lvl="1"/>
            <a:r>
              <a:rPr lang="en-US" dirty="0"/>
              <a:t>Trisomy 21 (Down Syndrome); T18; T13</a:t>
            </a:r>
          </a:p>
          <a:p>
            <a:pPr lvl="3"/>
            <a:r>
              <a:rPr lang="en-US" dirty="0"/>
              <a:t>Most common</a:t>
            </a:r>
          </a:p>
          <a:p>
            <a:pPr lvl="3"/>
            <a:r>
              <a:rPr lang="en-US" dirty="0"/>
              <a:t>Screened at NIPT and CFTS</a:t>
            </a:r>
          </a:p>
          <a:p>
            <a:endParaRPr lang="en-AU" dirty="0"/>
          </a:p>
        </p:txBody>
      </p:sp>
      <p:pic>
        <p:nvPicPr>
          <p:cNvPr id="10" name="Picture 9">
            <a:extLst>
              <a:ext uri="{FF2B5EF4-FFF2-40B4-BE49-F238E27FC236}">
                <a16:creationId xmlns:a16="http://schemas.microsoft.com/office/drawing/2014/main" id="{17DFA594-4BE8-380D-25B0-46DCA474B571}"/>
              </a:ext>
            </a:extLst>
          </p:cNvPr>
          <p:cNvPicPr>
            <a:picLocks noChangeAspect="1"/>
          </p:cNvPicPr>
          <p:nvPr/>
        </p:nvPicPr>
        <p:blipFill>
          <a:blip r:embed="rId2"/>
          <a:stretch>
            <a:fillRect/>
          </a:stretch>
        </p:blipFill>
        <p:spPr>
          <a:xfrm>
            <a:off x="7176120" y="1988840"/>
            <a:ext cx="3165107" cy="3024336"/>
          </a:xfrm>
          <a:prstGeom prst="rect">
            <a:avLst/>
          </a:prstGeom>
        </p:spPr>
      </p:pic>
      <p:pic>
        <p:nvPicPr>
          <p:cNvPr id="16" name="Picture 15">
            <a:extLst>
              <a:ext uri="{FF2B5EF4-FFF2-40B4-BE49-F238E27FC236}">
                <a16:creationId xmlns:a16="http://schemas.microsoft.com/office/drawing/2014/main" id="{F96BB0D5-657A-E3EA-3525-81C4B0515485}"/>
              </a:ext>
            </a:extLst>
          </p:cNvPr>
          <p:cNvPicPr>
            <a:picLocks noChangeAspect="1"/>
          </p:cNvPicPr>
          <p:nvPr/>
        </p:nvPicPr>
        <p:blipFill>
          <a:blip r:embed="rId3"/>
          <a:stretch>
            <a:fillRect/>
          </a:stretch>
        </p:blipFill>
        <p:spPr>
          <a:xfrm>
            <a:off x="7176120" y="4365104"/>
            <a:ext cx="936104" cy="648072"/>
          </a:xfrm>
          <a:prstGeom prst="rect">
            <a:avLst/>
          </a:prstGeom>
        </p:spPr>
      </p:pic>
      <p:sp>
        <p:nvSpPr>
          <p:cNvPr id="18" name="TextBox 17">
            <a:extLst>
              <a:ext uri="{FF2B5EF4-FFF2-40B4-BE49-F238E27FC236}">
                <a16:creationId xmlns:a16="http://schemas.microsoft.com/office/drawing/2014/main" id="{931A1225-5244-BC08-FF71-C1DF1E13C203}"/>
              </a:ext>
            </a:extLst>
          </p:cNvPr>
          <p:cNvSpPr txBox="1"/>
          <p:nvPr/>
        </p:nvSpPr>
        <p:spPr>
          <a:xfrm>
            <a:off x="6960096" y="5013176"/>
            <a:ext cx="3709035" cy="307777"/>
          </a:xfrm>
          <a:prstGeom prst="rect">
            <a:avLst/>
          </a:prstGeom>
          <a:noFill/>
        </p:spPr>
        <p:txBody>
          <a:bodyPr wrap="square">
            <a:spAutoFit/>
          </a:bodyPr>
          <a:lstStyle/>
          <a:p>
            <a:r>
              <a:rPr lang="en-US" sz="1400" dirty="0">
                <a:solidFill>
                  <a:srgbClr val="0E3178"/>
                </a:solidFill>
              </a:rPr>
              <a:t>Non-disjunction</a:t>
            </a:r>
            <a:endParaRPr lang="en-AU" sz="1400" dirty="0">
              <a:solidFill>
                <a:srgbClr val="0E3178"/>
              </a:solidFill>
            </a:endParaRPr>
          </a:p>
        </p:txBody>
      </p:sp>
    </p:spTree>
    <p:extLst>
      <p:ext uri="{BB962C8B-B14F-4D97-AF65-F5344CB8AC3E}">
        <p14:creationId xmlns:p14="http://schemas.microsoft.com/office/powerpoint/2010/main" val="1640307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B48408-47D4-D978-35AC-63AAC7CEE3E5}"/>
              </a:ext>
            </a:extLst>
          </p:cNvPr>
          <p:cNvSpPr>
            <a:spLocks noGrp="1"/>
          </p:cNvSpPr>
          <p:nvPr>
            <p:ph sz="half" idx="1"/>
          </p:nvPr>
        </p:nvSpPr>
        <p:spPr>
          <a:xfrm>
            <a:off x="407702" y="2420940"/>
            <a:ext cx="7920546" cy="3887787"/>
          </a:xfrm>
        </p:spPr>
        <p:txBody>
          <a:bodyPr/>
          <a:lstStyle/>
          <a:p>
            <a:r>
              <a:rPr lang="en-US" i="1" u="sng" dirty="0"/>
              <a:t>Options on NIPT:</a:t>
            </a:r>
          </a:p>
          <a:p>
            <a:pPr lvl="1"/>
            <a:r>
              <a:rPr lang="en-US" b="1" dirty="0"/>
              <a:t>Sex</a:t>
            </a:r>
          </a:p>
          <a:p>
            <a:pPr lvl="2"/>
            <a:r>
              <a:rPr lang="en-US" dirty="0"/>
              <a:t>Male or Female </a:t>
            </a:r>
          </a:p>
          <a:p>
            <a:pPr lvl="2"/>
            <a:r>
              <a:rPr lang="en-US" dirty="0"/>
              <a:t>Does </a:t>
            </a:r>
            <a:r>
              <a:rPr lang="en-US" u="sng" dirty="0"/>
              <a:t>not evaluate </a:t>
            </a:r>
            <a:r>
              <a:rPr lang="en-US" dirty="0"/>
              <a:t>for sex chromosomal abnormalities</a:t>
            </a:r>
          </a:p>
          <a:p>
            <a:pPr lvl="3"/>
            <a:r>
              <a:rPr lang="en-US" i="1" u="sng" dirty="0"/>
              <a:t>Eg</a:t>
            </a:r>
            <a:r>
              <a:rPr lang="en-US" dirty="0"/>
              <a:t> Monosomy X reported as female</a:t>
            </a:r>
          </a:p>
          <a:p>
            <a:pPr lvl="2"/>
            <a:r>
              <a:rPr lang="en-US" b="1" dirty="0"/>
              <a:t>Fetal sex is less reliably predicted at ultrasound based on phenotype</a:t>
            </a:r>
          </a:p>
          <a:p>
            <a:pPr lvl="2"/>
            <a:r>
              <a:rPr lang="en-US" b="1" dirty="0"/>
              <a:t>Only SNP based NIPTS can differentiate between twins</a:t>
            </a:r>
          </a:p>
          <a:p>
            <a:pPr lvl="3"/>
            <a:r>
              <a:rPr lang="en-US" b="1" dirty="0"/>
              <a:t>Percept/QML/Sonic/Harmony – if Y, then 1 or both twins?</a:t>
            </a:r>
          </a:p>
          <a:p>
            <a:pPr lvl="3"/>
            <a:r>
              <a:rPr lang="en-US" b="1" dirty="0"/>
              <a:t>Panorama (SNP)  – if Y then states 1 or both</a:t>
            </a:r>
          </a:p>
          <a:p>
            <a:endParaRPr lang="en-AU" dirty="0"/>
          </a:p>
        </p:txBody>
      </p:sp>
      <p:sp>
        <p:nvSpPr>
          <p:cNvPr id="4" name="Title 3">
            <a:extLst>
              <a:ext uri="{FF2B5EF4-FFF2-40B4-BE49-F238E27FC236}">
                <a16:creationId xmlns:a16="http://schemas.microsoft.com/office/drawing/2014/main" id="{F4383345-4A33-C7DF-5EE7-B17976576547}"/>
              </a:ext>
            </a:extLst>
          </p:cNvPr>
          <p:cNvSpPr>
            <a:spLocks noGrp="1"/>
          </p:cNvSpPr>
          <p:nvPr>
            <p:ph type="title"/>
          </p:nvPr>
        </p:nvSpPr>
        <p:spPr>
          <a:xfrm>
            <a:off x="407702" y="1267203"/>
            <a:ext cx="9601065" cy="758669"/>
          </a:xfrm>
        </p:spPr>
        <p:txBody>
          <a:bodyPr/>
          <a:lstStyle/>
          <a:p>
            <a:r>
              <a:rPr lang="en-AU" dirty="0"/>
              <a:t>Chromosomal screening: </a:t>
            </a:r>
            <a:br>
              <a:rPr lang="en-AU" dirty="0"/>
            </a:br>
            <a:r>
              <a:rPr lang="en-AU" sz="2000" dirty="0"/>
              <a:t>What else is screened?</a:t>
            </a:r>
            <a:endParaRPr lang="en-AU" dirty="0"/>
          </a:p>
        </p:txBody>
      </p:sp>
      <p:sp>
        <p:nvSpPr>
          <p:cNvPr id="6" name="Slide Number Placeholder 5">
            <a:extLst>
              <a:ext uri="{FF2B5EF4-FFF2-40B4-BE49-F238E27FC236}">
                <a16:creationId xmlns:a16="http://schemas.microsoft.com/office/drawing/2014/main" id="{FBD25435-C745-B918-FDAA-AD08ACD39D07}"/>
              </a:ext>
            </a:extLst>
          </p:cNvPr>
          <p:cNvSpPr>
            <a:spLocks noGrp="1"/>
          </p:cNvSpPr>
          <p:nvPr>
            <p:ph type="sldNum" sz="quarter" idx="16"/>
          </p:nvPr>
        </p:nvSpPr>
        <p:spPr/>
        <p:txBody>
          <a:bodyPr/>
          <a:lstStyle/>
          <a:p>
            <a:fld id="{E917DE0E-AFB1-41FD-BC35-27DB61CA125F}" type="slidenum">
              <a:rPr lang="en-AU" smtClean="0"/>
              <a:pPr/>
              <a:t>134</a:t>
            </a:fld>
            <a:endParaRPr lang="en-AU"/>
          </a:p>
        </p:txBody>
      </p:sp>
    </p:spTree>
    <p:extLst>
      <p:ext uri="{BB962C8B-B14F-4D97-AF65-F5344CB8AC3E}">
        <p14:creationId xmlns:p14="http://schemas.microsoft.com/office/powerpoint/2010/main" val="2936375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3727127-6776-9065-124D-9B49BBF52302}"/>
              </a:ext>
            </a:extLst>
          </p:cNvPr>
          <p:cNvSpPr>
            <a:spLocks noGrp="1"/>
          </p:cNvSpPr>
          <p:nvPr>
            <p:ph sz="half" idx="1"/>
          </p:nvPr>
        </p:nvSpPr>
        <p:spPr>
          <a:xfrm>
            <a:off x="401278" y="1844824"/>
            <a:ext cx="9599666" cy="3887787"/>
          </a:xfrm>
        </p:spPr>
        <p:txBody>
          <a:bodyPr/>
          <a:lstStyle/>
          <a:p>
            <a:r>
              <a:rPr lang="en-US" i="1" u="sng" dirty="0"/>
              <a:t>Options on NIPT:</a:t>
            </a:r>
          </a:p>
          <a:p>
            <a:pPr lvl="1"/>
            <a:r>
              <a:rPr lang="en-US" b="1" dirty="0" err="1"/>
              <a:t>Triploidy</a:t>
            </a:r>
            <a:endParaRPr lang="en-US" b="1" dirty="0"/>
          </a:p>
          <a:p>
            <a:pPr lvl="2"/>
            <a:r>
              <a:rPr lang="en-US" dirty="0"/>
              <a:t>“Three sets of chromosomes”</a:t>
            </a:r>
          </a:p>
          <a:p>
            <a:pPr lvl="2"/>
            <a:r>
              <a:rPr lang="en-US" dirty="0"/>
              <a:t>Increase in all chromosomes</a:t>
            </a:r>
          </a:p>
          <a:p>
            <a:pPr lvl="3"/>
            <a:r>
              <a:rPr lang="en-US" dirty="0"/>
              <a:t>Only screened at </a:t>
            </a:r>
            <a:r>
              <a:rPr lang="en-US" u="sng" dirty="0"/>
              <a:t>Panorama NIPT (SNP-based) only </a:t>
            </a:r>
            <a:r>
              <a:rPr lang="en-US" dirty="0"/>
              <a:t>and CFTS</a:t>
            </a:r>
          </a:p>
          <a:p>
            <a:pPr lvl="3"/>
            <a:r>
              <a:rPr lang="en-US" dirty="0"/>
              <a:t>Associated with partial molar pregnancies</a:t>
            </a:r>
          </a:p>
          <a:p>
            <a:pPr lvl="3"/>
            <a:r>
              <a:rPr lang="en-US" dirty="0"/>
              <a:t>Incidence overall ~ 1-2% all conceptions but ~ 0.002% ongoing pregnancies</a:t>
            </a:r>
          </a:p>
          <a:p>
            <a:endParaRPr lang="en-AU" dirty="0"/>
          </a:p>
        </p:txBody>
      </p:sp>
      <p:sp>
        <p:nvSpPr>
          <p:cNvPr id="4" name="Title 3">
            <a:extLst>
              <a:ext uri="{FF2B5EF4-FFF2-40B4-BE49-F238E27FC236}">
                <a16:creationId xmlns:a16="http://schemas.microsoft.com/office/drawing/2014/main" id="{E202CF0D-CEFA-EF4D-2C55-16B221717709}"/>
              </a:ext>
            </a:extLst>
          </p:cNvPr>
          <p:cNvSpPr>
            <a:spLocks noGrp="1"/>
          </p:cNvSpPr>
          <p:nvPr>
            <p:ph type="title"/>
          </p:nvPr>
        </p:nvSpPr>
        <p:spPr>
          <a:xfrm>
            <a:off x="399879" y="836712"/>
            <a:ext cx="9601065" cy="758669"/>
          </a:xfrm>
        </p:spPr>
        <p:txBody>
          <a:bodyPr/>
          <a:lstStyle/>
          <a:p>
            <a:r>
              <a:rPr lang="en-AU" dirty="0"/>
              <a:t>Chromosomal screening: </a:t>
            </a:r>
            <a:br>
              <a:rPr lang="en-AU" dirty="0"/>
            </a:br>
            <a:r>
              <a:rPr lang="en-AU" sz="2000" dirty="0"/>
              <a:t>What else is screened?</a:t>
            </a:r>
            <a:endParaRPr lang="en-AU" dirty="0"/>
          </a:p>
        </p:txBody>
      </p:sp>
      <p:sp>
        <p:nvSpPr>
          <p:cNvPr id="6" name="Slide Number Placeholder 5">
            <a:extLst>
              <a:ext uri="{FF2B5EF4-FFF2-40B4-BE49-F238E27FC236}">
                <a16:creationId xmlns:a16="http://schemas.microsoft.com/office/drawing/2014/main" id="{9DF38A22-D2C7-527F-0F92-ABC75E771F15}"/>
              </a:ext>
            </a:extLst>
          </p:cNvPr>
          <p:cNvSpPr>
            <a:spLocks noGrp="1"/>
          </p:cNvSpPr>
          <p:nvPr>
            <p:ph type="sldNum" sz="quarter" idx="16"/>
          </p:nvPr>
        </p:nvSpPr>
        <p:spPr/>
        <p:txBody>
          <a:bodyPr/>
          <a:lstStyle/>
          <a:p>
            <a:fld id="{E917DE0E-AFB1-41FD-BC35-27DB61CA125F}" type="slidenum">
              <a:rPr lang="en-AU" smtClean="0"/>
              <a:pPr/>
              <a:t>135</a:t>
            </a:fld>
            <a:endParaRPr lang="en-AU"/>
          </a:p>
        </p:txBody>
      </p:sp>
      <p:pic>
        <p:nvPicPr>
          <p:cNvPr id="8" name="Picture 7">
            <a:extLst>
              <a:ext uri="{FF2B5EF4-FFF2-40B4-BE49-F238E27FC236}">
                <a16:creationId xmlns:a16="http://schemas.microsoft.com/office/drawing/2014/main" id="{C7D69DA1-A6E3-8B34-0EBE-190A1E150202}"/>
              </a:ext>
            </a:extLst>
          </p:cNvPr>
          <p:cNvPicPr>
            <a:picLocks noChangeAspect="1"/>
          </p:cNvPicPr>
          <p:nvPr/>
        </p:nvPicPr>
        <p:blipFill>
          <a:blip r:embed="rId2"/>
          <a:stretch>
            <a:fillRect/>
          </a:stretch>
        </p:blipFill>
        <p:spPr>
          <a:xfrm>
            <a:off x="911424" y="4068663"/>
            <a:ext cx="4619625" cy="1952625"/>
          </a:xfrm>
          <a:prstGeom prst="rect">
            <a:avLst/>
          </a:prstGeom>
        </p:spPr>
      </p:pic>
    </p:spTree>
    <p:extLst>
      <p:ext uri="{BB962C8B-B14F-4D97-AF65-F5344CB8AC3E}">
        <p14:creationId xmlns:p14="http://schemas.microsoft.com/office/powerpoint/2010/main" val="2381226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47F7D-C0BE-E13E-6D8D-DA67FBD21BA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823902A-B9B8-8A19-D84A-79C2EF948118}"/>
              </a:ext>
            </a:extLst>
          </p:cNvPr>
          <p:cNvSpPr>
            <a:spLocks noGrp="1"/>
          </p:cNvSpPr>
          <p:nvPr>
            <p:ph sz="half" idx="1"/>
          </p:nvPr>
        </p:nvSpPr>
        <p:spPr>
          <a:xfrm>
            <a:off x="401278" y="1844824"/>
            <a:ext cx="9599666" cy="3887787"/>
          </a:xfrm>
        </p:spPr>
        <p:txBody>
          <a:bodyPr/>
          <a:lstStyle/>
          <a:p>
            <a:r>
              <a:rPr lang="en-US" i="1" u="sng" dirty="0"/>
              <a:t>Options on NIPT:</a:t>
            </a:r>
          </a:p>
          <a:p>
            <a:pPr lvl="1"/>
            <a:r>
              <a:rPr lang="en-US" b="1" dirty="0"/>
              <a:t>Rare autosomal </a:t>
            </a:r>
            <a:r>
              <a:rPr lang="en-US" b="1" dirty="0" err="1"/>
              <a:t>trisomies</a:t>
            </a:r>
            <a:r>
              <a:rPr lang="en-US" b="1" dirty="0"/>
              <a:t> (RATs)</a:t>
            </a:r>
          </a:p>
          <a:p>
            <a:pPr lvl="2"/>
            <a:r>
              <a:rPr lang="en-US" dirty="0" err="1"/>
              <a:t>trisomies</a:t>
            </a:r>
            <a:r>
              <a:rPr lang="en-US" dirty="0"/>
              <a:t> not involving chromosomes 13, 18, 21, or sex chromosomes. </a:t>
            </a:r>
          </a:p>
          <a:p>
            <a:pPr lvl="3"/>
            <a:r>
              <a:rPr lang="en-AU" dirty="0"/>
              <a:t>Screened at </a:t>
            </a:r>
            <a:r>
              <a:rPr lang="en-AU" i="1" u="sng" dirty="0"/>
              <a:t>genome-wide (</a:t>
            </a:r>
            <a:r>
              <a:rPr lang="en-AU" i="1" u="sng" dirty="0" err="1"/>
              <a:t>gw</a:t>
            </a:r>
            <a:r>
              <a:rPr lang="en-AU" i="1" u="sng" dirty="0"/>
              <a:t>) NIPT (</a:t>
            </a:r>
            <a:r>
              <a:rPr lang="en-AU" i="1" u="sng" dirty="0" err="1"/>
              <a:t>eg</a:t>
            </a:r>
            <a:r>
              <a:rPr lang="en-AU" i="1" u="sng" dirty="0"/>
              <a:t> Percept)</a:t>
            </a:r>
          </a:p>
          <a:p>
            <a:pPr lvl="2"/>
            <a:r>
              <a:rPr lang="en-US" dirty="0"/>
              <a:t>incidence is low at 0.12% (1/835) to 0.39%</a:t>
            </a:r>
          </a:p>
          <a:p>
            <a:pPr lvl="2"/>
            <a:r>
              <a:rPr lang="en-US" dirty="0"/>
              <a:t>pooled PPV of 11.46% (95% CI 7.80–15.65)</a:t>
            </a:r>
          </a:p>
          <a:p>
            <a:pPr lvl="3"/>
            <a:r>
              <a:rPr lang="en-US" dirty="0"/>
              <a:t>Commonly present as confined placental mosaicism cases</a:t>
            </a:r>
          </a:p>
          <a:p>
            <a:pPr lvl="3"/>
            <a:r>
              <a:rPr lang="en-US" dirty="0"/>
              <a:t>The autosomes 6, 7, 11, 14, 15, and 20 contain imprinted regions which cause parent-of-origin differential gene expression</a:t>
            </a:r>
          </a:p>
          <a:p>
            <a:pPr lvl="2"/>
            <a:r>
              <a:rPr lang="en-US" dirty="0"/>
              <a:t>probability of a RAT being reported is reduced by having an </a:t>
            </a:r>
            <a:r>
              <a:rPr lang="en-US" u="sng" dirty="0"/>
              <a:t>ultrasound prior to NIPT collection </a:t>
            </a:r>
            <a:r>
              <a:rPr lang="en-US" dirty="0"/>
              <a:t>confirming a viable, living, singleton pregnancy</a:t>
            </a:r>
          </a:p>
          <a:p>
            <a:pPr lvl="2"/>
            <a:endParaRPr lang="en-AU" dirty="0"/>
          </a:p>
          <a:p>
            <a:endParaRPr lang="en-US" i="1" u="sng" dirty="0"/>
          </a:p>
          <a:p>
            <a:endParaRPr lang="en-AU" dirty="0"/>
          </a:p>
        </p:txBody>
      </p:sp>
      <p:sp>
        <p:nvSpPr>
          <p:cNvPr id="4" name="Title 3">
            <a:extLst>
              <a:ext uri="{FF2B5EF4-FFF2-40B4-BE49-F238E27FC236}">
                <a16:creationId xmlns:a16="http://schemas.microsoft.com/office/drawing/2014/main" id="{60586413-69DF-CD3C-95E3-0B74DAF236C0}"/>
              </a:ext>
            </a:extLst>
          </p:cNvPr>
          <p:cNvSpPr>
            <a:spLocks noGrp="1"/>
          </p:cNvSpPr>
          <p:nvPr>
            <p:ph type="title"/>
          </p:nvPr>
        </p:nvSpPr>
        <p:spPr>
          <a:xfrm>
            <a:off x="399879" y="836712"/>
            <a:ext cx="9601065" cy="758669"/>
          </a:xfrm>
        </p:spPr>
        <p:txBody>
          <a:bodyPr/>
          <a:lstStyle/>
          <a:p>
            <a:r>
              <a:rPr lang="en-AU" dirty="0"/>
              <a:t>Chromosomal screening: </a:t>
            </a:r>
            <a:br>
              <a:rPr lang="en-AU" dirty="0"/>
            </a:br>
            <a:r>
              <a:rPr lang="en-AU" sz="2000" dirty="0"/>
              <a:t>What else is screened?</a:t>
            </a:r>
            <a:endParaRPr lang="en-AU" dirty="0"/>
          </a:p>
        </p:txBody>
      </p:sp>
      <p:sp>
        <p:nvSpPr>
          <p:cNvPr id="6" name="Slide Number Placeholder 5">
            <a:extLst>
              <a:ext uri="{FF2B5EF4-FFF2-40B4-BE49-F238E27FC236}">
                <a16:creationId xmlns:a16="http://schemas.microsoft.com/office/drawing/2014/main" id="{5901CC7E-18C1-00D3-169C-64F490117B4C}"/>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1000" b="1" i="0" u="none" strike="noStrike" kern="1200" cap="none" spc="0" normalizeH="0" baseline="0" noProof="0" smtClean="0">
                <a:ln>
                  <a:noFill/>
                </a:ln>
                <a:solidFill>
                  <a:srgbClr val="A6A6A6"/>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AU" sz="1000" b="1" i="0" u="none" strike="noStrike" kern="1200" cap="none" spc="0" normalizeH="0" baseline="0" noProof="0">
              <a:ln>
                <a:noFill/>
              </a:ln>
              <a:solidFill>
                <a:srgbClr val="A6A6A6"/>
              </a:solidFill>
              <a:effectLst/>
              <a:uLnTx/>
              <a:uFillTx/>
              <a:latin typeface="Century Gothic"/>
              <a:ea typeface="+mn-ea"/>
              <a:cs typeface="+mn-cs"/>
            </a:endParaRPr>
          </a:p>
        </p:txBody>
      </p:sp>
    </p:spTree>
    <p:extLst>
      <p:ext uri="{BB962C8B-B14F-4D97-AF65-F5344CB8AC3E}">
        <p14:creationId xmlns:p14="http://schemas.microsoft.com/office/powerpoint/2010/main" val="2143109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36B07-F89C-5F28-4577-EA73491A657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1FBF8F-6153-FF28-BCBC-464347ED6A9E}"/>
              </a:ext>
            </a:extLst>
          </p:cNvPr>
          <p:cNvSpPr>
            <a:spLocks noGrp="1"/>
          </p:cNvSpPr>
          <p:nvPr>
            <p:ph sz="half" idx="1"/>
          </p:nvPr>
        </p:nvSpPr>
        <p:spPr>
          <a:xfrm>
            <a:off x="401278" y="1844824"/>
            <a:ext cx="9599666" cy="3887787"/>
          </a:xfrm>
        </p:spPr>
        <p:txBody>
          <a:bodyPr/>
          <a:lstStyle/>
          <a:p>
            <a:r>
              <a:rPr lang="en-US" i="1" u="sng" dirty="0"/>
              <a:t>Options on NIPT:</a:t>
            </a:r>
          </a:p>
          <a:p>
            <a:pPr lvl="1"/>
            <a:r>
              <a:rPr lang="en-AU" b="1" dirty="0"/>
              <a:t>Segmental/ </a:t>
            </a:r>
            <a:r>
              <a:rPr lang="en-AU" b="1" dirty="0" err="1"/>
              <a:t>Subchromosomal</a:t>
            </a:r>
            <a:r>
              <a:rPr lang="en-AU" b="1" dirty="0"/>
              <a:t> Imbalances (SIs) </a:t>
            </a:r>
          </a:p>
          <a:p>
            <a:pPr lvl="2"/>
            <a:r>
              <a:rPr lang="en-US" dirty="0"/>
              <a:t>unbalanced chromosomal re-arrangement </a:t>
            </a:r>
            <a:r>
              <a:rPr lang="en-US" dirty="0">
                <a:solidFill>
                  <a:srgbClr val="FF0000"/>
                </a:solidFill>
              </a:rPr>
              <a:t>&gt; 7 MB </a:t>
            </a:r>
            <a:r>
              <a:rPr lang="en-US" dirty="0"/>
              <a:t>in size</a:t>
            </a:r>
          </a:p>
          <a:p>
            <a:pPr lvl="2"/>
            <a:r>
              <a:rPr lang="en-US" dirty="0"/>
              <a:t>Incidence ~ 0.07% - 0.16%</a:t>
            </a:r>
          </a:p>
          <a:p>
            <a:pPr lvl="2"/>
            <a:r>
              <a:rPr lang="en-US" dirty="0"/>
              <a:t>PPVs 32- 47% </a:t>
            </a:r>
          </a:p>
          <a:p>
            <a:pPr lvl="2"/>
            <a:r>
              <a:rPr lang="en-AU" i="1" u="sng" dirty="0"/>
              <a:t>genome-wide (</a:t>
            </a:r>
            <a:r>
              <a:rPr lang="en-AU" i="1" u="sng" dirty="0" err="1"/>
              <a:t>gw</a:t>
            </a:r>
            <a:r>
              <a:rPr lang="en-AU" i="1" u="sng" dirty="0"/>
              <a:t>) NIPT</a:t>
            </a:r>
          </a:p>
          <a:p>
            <a:pPr marL="266700" lvl="2" indent="0">
              <a:buNone/>
            </a:pPr>
            <a:endParaRPr lang="en-AU" dirty="0"/>
          </a:p>
          <a:p>
            <a:endParaRPr lang="en-US" i="1" u="sng" dirty="0"/>
          </a:p>
          <a:p>
            <a:endParaRPr lang="en-AU" dirty="0"/>
          </a:p>
        </p:txBody>
      </p:sp>
      <p:sp>
        <p:nvSpPr>
          <p:cNvPr id="4" name="Title 3">
            <a:extLst>
              <a:ext uri="{FF2B5EF4-FFF2-40B4-BE49-F238E27FC236}">
                <a16:creationId xmlns:a16="http://schemas.microsoft.com/office/drawing/2014/main" id="{E7F5D141-4483-0290-1276-8AF5C2DF6FCD}"/>
              </a:ext>
            </a:extLst>
          </p:cNvPr>
          <p:cNvSpPr>
            <a:spLocks noGrp="1"/>
          </p:cNvSpPr>
          <p:nvPr>
            <p:ph type="title"/>
          </p:nvPr>
        </p:nvSpPr>
        <p:spPr>
          <a:xfrm>
            <a:off x="399879" y="836712"/>
            <a:ext cx="9601065" cy="758669"/>
          </a:xfrm>
        </p:spPr>
        <p:txBody>
          <a:bodyPr/>
          <a:lstStyle/>
          <a:p>
            <a:r>
              <a:rPr lang="en-AU" dirty="0"/>
              <a:t>Chromosomal screening: </a:t>
            </a:r>
            <a:br>
              <a:rPr lang="en-AU" dirty="0"/>
            </a:br>
            <a:r>
              <a:rPr lang="en-AU" sz="2000" dirty="0"/>
              <a:t>What else is screened?</a:t>
            </a:r>
            <a:endParaRPr lang="en-AU" dirty="0"/>
          </a:p>
        </p:txBody>
      </p:sp>
      <p:sp>
        <p:nvSpPr>
          <p:cNvPr id="6" name="Slide Number Placeholder 5">
            <a:extLst>
              <a:ext uri="{FF2B5EF4-FFF2-40B4-BE49-F238E27FC236}">
                <a16:creationId xmlns:a16="http://schemas.microsoft.com/office/drawing/2014/main" id="{F527F213-99F7-604E-87A1-48C156A33AE5}"/>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1000" b="1" i="0" u="none" strike="noStrike" kern="1200" cap="none" spc="0" normalizeH="0" baseline="0" noProof="0" smtClean="0">
                <a:ln>
                  <a:noFill/>
                </a:ln>
                <a:solidFill>
                  <a:srgbClr val="A6A6A6"/>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AU" sz="1000" b="1" i="0" u="none" strike="noStrike" kern="1200" cap="none" spc="0" normalizeH="0" baseline="0" noProof="0">
              <a:ln>
                <a:noFill/>
              </a:ln>
              <a:solidFill>
                <a:srgbClr val="A6A6A6"/>
              </a:solidFill>
              <a:effectLst/>
              <a:uLnTx/>
              <a:uFillTx/>
              <a:latin typeface="Century Gothic"/>
              <a:ea typeface="+mn-ea"/>
              <a:cs typeface="+mn-cs"/>
            </a:endParaRPr>
          </a:p>
        </p:txBody>
      </p:sp>
    </p:spTree>
    <p:extLst>
      <p:ext uri="{BB962C8B-B14F-4D97-AF65-F5344CB8AC3E}">
        <p14:creationId xmlns:p14="http://schemas.microsoft.com/office/powerpoint/2010/main" val="95698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533C2-730A-BAFA-9A8B-D52E2348137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C2B1104-3F14-A87E-9F16-04DC149A161B}"/>
              </a:ext>
            </a:extLst>
          </p:cNvPr>
          <p:cNvSpPr>
            <a:spLocks noGrp="1"/>
          </p:cNvSpPr>
          <p:nvPr>
            <p:ph sz="half" idx="1"/>
          </p:nvPr>
        </p:nvSpPr>
        <p:spPr>
          <a:xfrm>
            <a:off x="401278" y="1844824"/>
            <a:ext cx="9599666" cy="3887787"/>
          </a:xfrm>
        </p:spPr>
        <p:txBody>
          <a:bodyPr>
            <a:normAutofit fontScale="92500" lnSpcReduction="20000"/>
          </a:bodyPr>
          <a:lstStyle/>
          <a:p>
            <a:r>
              <a:rPr lang="en-US" sz="1500" i="1" u="sng" dirty="0"/>
              <a:t>Options on NIPT:</a:t>
            </a:r>
          </a:p>
          <a:p>
            <a:pPr lvl="1"/>
            <a:r>
              <a:rPr lang="en-US" sz="1500" b="1" dirty="0"/>
              <a:t>Microdeletion syndromes</a:t>
            </a:r>
          </a:p>
          <a:p>
            <a:pPr lvl="2"/>
            <a:r>
              <a:rPr lang="en-US" sz="1500" dirty="0"/>
              <a:t>small </a:t>
            </a:r>
            <a:r>
              <a:rPr lang="en-US" sz="1500" dirty="0" err="1"/>
              <a:t>subchromosomal</a:t>
            </a:r>
            <a:r>
              <a:rPr lang="en-US" sz="1500" dirty="0"/>
              <a:t> copy number variants (CNVs), typically &lt;5 Mb.</a:t>
            </a:r>
          </a:p>
          <a:p>
            <a:pPr lvl="2"/>
            <a:r>
              <a:rPr lang="en-US" sz="1500" u="sng" dirty="0"/>
              <a:t>22q11.2 microdeletion syndrome</a:t>
            </a:r>
            <a:r>
              <a:rPr lang="en-US" sz="1500" dirty="0"/>
              <a:t> (DiGeorge syndrome or Velo-Cardio-Facial syndrome)</a:t>
            </a:r>
          </a:p>
          <a:p>
            <a:pPr lvl="3"/>
            <a:r>
              <a:rPr lang="en-US" sz="1500" dirty="0"/>
              <a:t>1 in 2000, Panorama reports the incidence with their screen is higher-than-expected at  1/1,524 pregnancies in this cohort. The sensitivity is 83% and the PPV 53%.</a:t>
            </a:r>
          </a:p>
          <a:p>
            <a:pPr lvl="2"/>
            <a:r>
              <a:rPr lang="en-US" sz="1500" dirty="0"/>
              <a:t>Cri-du-chat syndrome (5p15.33 deletion) </a:t>
            </a:r>
          </a:p>
          <a:p>
            <a:pPr lvl="3"/>
            <a:r>
              <a:rPr lang="en-US" sz="1500" dirty="0"/>
              <a:t>1 in 15000-50000</a:t>
            </a:r>
          </a:p>
          <a:p>
            <a:pPr lvl="2"/>
            <a:r>
              <a:rPr lang="en-US" sz="1500" dirty="0"/>
              <a:t>Wolf-Hirschhorn syndrome (4p16.3 deletion)</a:t>
            </a:r>
          </a:p>
          <a:p>
            <a:pPr lvl="3"/>
            <a:r>
              <a:rPr lang="en-US" sz="1500" dirty="0"/>
              <a:t>1 in 20000-50000 (Females 2:1)</a:t>
            </a:r>
          </a:p>
          <a:p>
            <a:pPr lvl="2"/>
            <a:r>
              <a:rPr lang="en-US" sz="1500" dirty="0"/>
              <a:t>Prader-Willi syndrome/ Angelman Syndrome</a:t>
            </a:r>
          </a:p>
          <a:p>
            <a:pPr lvl="3"/>
            <a:r>
              <a:rPr lang="en-US" sz="1500" dirty="0"/>
              <a:t>Imprinting of chromosome 15q</a:t>
            </a:r>
          </a:p>
          <a:p>
            <a:pPr lvl="3"/>
            <a:r>
              <a:rPr lang="en-US" sz="1500" dirty="0"/>
              <a:t>1 in 10000-12000.</a:t>
            </a:r>
          </a:p>
          <a:p>
            <a:pPr lvl="2"/>
            <a:r>
              <a:rPr lang="en-US" sz="1500" dirty="0"/>
              <a:t>1p36 deletion syndrome</a:t>
            </a:r>
          </a:p>
          <a:p>
            <a:pPr lvl="3"/>
            <a:r>
              <a:rPr lang="en-US" sz="1500" dirty="0"/>
              <a:t>1 in 5000-10000</a:t>
            </a:r>
          </a:p>
          <a:p>
            <a:pPr marL="266700" lvl="2" indent="0">
              <a:buNone/>
            </a:pPr>
            <a:endParaRPr lang="en-AU" dirty="0"/>
          </a:p>
          <a:p>
            <a:endParaRPr lang="en-US" i="1" u="sng" dirty="0"/>
          </a:p>
          <a:p>
            <a:endParaRPr lang="en-AU" dirty="0"/>
          </a:p>
        </p:txBody>
      </p:sp>
      <p:sp>
        <p:nvSpPr>
          <p:cNvPr id="4" name="Title 3">
            <a:extLst>
              <a:ext uri="{FF2B5EF4-FFF2-40B4-BE49-F238E27FC236}">
                <a16:creationId xmlns:a16="http://schemas.microsoft.com/office/drawing/2014/main" id="{DC1E75BE-DE40-2D8E-71C7-6DDC3D2479D7}"/>
              </a:ext>
            </a:extLst>
          </p:cNvPr>
          <p:cNvSpPr>
            <a:spLocks noGrp="1"/>
          </p:cNvSpPr>
          <p:nvPr>
            <p:ph type="title"/>
          </p:nvPr>
        </p:nvSpPr>
        <p:spPr>
          <a:xfrm>
            <a:off x="399879" y="836712"/>
            <a:ext cx="9601065" cy="758669"/>
          </a:xfrm>
        </p:spPr>
        <p:txBody>
          <a:bodyPr/>
          <a:lstStyle/>
          <a:p>
            <a:r>
              <a:rPr lang="en-AU" dirty="0"/>
              <a:t>Chromosomal screening: </a:t>
            </a:r>
            <a:br>
              <a:rPr lang="en-AU" dirty="0"/>
            </a:br>
            <a:r>
              <a:rPr lang="en-AU" sz="2000" dirty="0"/>
              <a:t>What else is screened?</a:t>
            </a:r>
            <a:endParaRPr lang="en-AU" dirty="0"/>
          </a:p>
        </p:txBody>
      </p:sp>
      <p:sp>
        <p:nvSpPr>
          <p:cNvPr id="6" name="Slide Number Placeholder 5">
            <a:extLst>
              <a:ext uri="{FF2B5EF4-FFF2-40B4-BE49-F238E27FC236}">
                <a16:creationId xmlns:a16="http://schemas.microsoft.com/office/drawing/2014/main" id="{B675E33C-566E-A715-7BD6-6CC364970A45}"/>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1000" b="1" i="0" u="none" strike="noStrike" kern="1200" cap="none" spc="0" normalizeH="0" baseline="0" noProof="0" smtClean="0">
                <a:ln>
                  <a:noFill/>
                </a:ln>
                <a:solidFill>
                  <a:srgbClr val="A6A6A6"/>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AU" sz="1000" b="1" i="0" u="none" strike="noStrike" kern="1200" cap="none" spc="0" normalizeH="0" baseline="0" noProof="0">
              <a:ln>
                <a:noFill/>
              </a:ln>
              <a:solidFill>
                <a:srgbClr val="A6A6A6"/>
              </a:solidFill>
              <a:effectLst/>
              <a:uLnTx/>
              <a:uFillTx/>
              <a:latin typeface="Century Gothic"/>
              <a:ea typeface="+mn-ea"/>
              <a:cs typeface="+mn-cs"/>
            </a:endParaRPr>
          </a:p>
        </p:txBody>
      </p:sp>
    </p:spTree>
    <p:extLst>
      <p:ext uri="{BB962C8B-B14F-4D97-AF65-F5344CB8AC3E}">
        <p14:creationId xmlns:p14="http://schemas.microsoft.com/office/powerpoint/2010/main" val="3383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9DA12E4-A9B9-AE7A-1B92-B30DFB3E49A4}"/>
              </a:ext>
            </a:extLst>
          </p:cNvPr>
          <p:cNvSpPr>
            <a:spLocks noGrp="1"/>
          </p:cNvSpPr>
          <p:nvPr>
            <p:ph type="sldNum" sz="quarter" idx="16"/>
          </p:nvPr>
        </p:nvSpPr>
        <p:spPr/>
        <p:txBody>
          <a:bodyPr/>
          <a:lstStyle/>
          <a:p>
            <a:fld id="{E917DE0E-AFB1-41FD-BC35-27DB61CA125F}" type="slidenum">
              <a:rPr lang="en-AU" smtClean="0"/>
              <a:pPr/>
              <a:t>139</a:t>
            </a:fld>
            <a:endParaRPr lang="en-AU"/>
          </a:p>
        </p:txBody>
      </p:sp>
      <p:sp>
        <p:nvSpPr>
          <p:cNvPr id="8" name="Title 1">
            <a:extLst>
              <a:ext uri="{FF2B5EF4-FFF2-40B4-BE49-F238E27FC236}">
                <a16:creationId xmlns:a16="http://schemas.microsoft.com/office/drawing/2014/main" id="{913493AA-D3E8-D014-FDFE-3C3090BE7F8B}"/>
              </a:ext>
            </a:extLst>
          </p:cNvPr>
          <p:cNvSpPr>
            <a:spLocks noGrp="1"/>
          </p:cNvSpPr>
          <p:nvPr>
            <p:ph type="title"/>
          </p:nvPr>
        </p:nvSpPr>
        <p:spPr>
          <a:xfrm>
            <a:off x="406168" y="549273"/>
            <a:ext cx="9601200" cy="496888"/>
          </a:xfrm>
        </p:spPr>
        <p:txBody>
          <a:bodyPr/>
          <a:lstStyle/>
          <a:p>
            <a:r>
              <a:rPr lang="en-AU" dirty="0"/>
              <a:t>Chromosomal screening</a:t>
            </a:r>
            <a:br>
              <a:rPr lang="en-AU" dirty="0"/>
            </a:br>
            <a:endParaRPr lang="en-AU" dirty="0"/>
          </a:p>
        </p:txBody>
      </p:sp>
      <p:sp>
        <p:nvSpPr>
          <p:cNvPr id="10" name="TextBox 9">
            <a:extLst>
              <a:ext uri="{FF2B5EF4-FFF2-40B4-BE49-F238E27FC236}">
                <a16:creationId xmlns:a16="http://schemas.microsoft.com/office/drawing/2014/main" id="{3B1E8AED-60E0-046E-1E43-304CD5ECE7A5}"/>
              </a:ext>
            </a:extLst>
          </p:cNvPr>
          <p:cNvSpPr txBox="1"/>
          <p:nvPr/>
        </p:nvSpPr>
        <p:spPr>
          <a:xfrm>
            <a:off x="385716" y="1268760"/>
            <a:ext cx="10186421" cy="3323987"/>
          </a:xfrm>
          <a:prstGeom prst="rect">
            <a:avLst/>
          </a:prstGeom>
          <a:noFill/>
        </p:spPr>
        <p:txBody>
          <a:bodyPr wrap="square">
            <a:spAutoFit/>
          </a:bodyPr>
          <a:lstStyle/>
          <a:p>
            <a:r>
              <a:rPr lang="en-US" sz="1400" dirty="0">
                <a:solidFill>
                  <a:srgbClr val="0E3178"/>
                </a:solidFill>
              </a:rPr>
              <a:t>Definitions:</a:t>
            </a:r>
          </a:p>
          <a:p>
            <a:pPr marL="742950" lvl="1" indent="-285750">
              <a:buFont typeface="Arial" panose="020B0604020202020204" pitchFamily="34" charset="0"/>
              <a:buChar char="•"/>
            </a:pPr>
            <a:r>
              <a:rPr lang="en-US" sz="1400" b="1" dirty="0">
                <a:solidFill>
                  <a:srgbClr val="0E3178"/>
                </a:solidFill>
              </a:rPr>
              <a:t>Atypical chromosomal abnormalities</a:t>
            </a:r>
          </a:p>
          <a:p>
            <a:pPr marL="1200150" lvl="2" indent="-285750">
              <a:buFont typeface="Arial" panose="020B0604020202020204" pitchFamily="34" charset="0"/>
              <a:buChar char="•"/>
            </a:pPr>
            <a:r>
              <a:rPr lang="en-US" sz="1400" dirty="0">
                <a:solidFill>
                  <a:srgbClr val="0E3178"/>
                </a:solidFill>
              </a:rPr>
              <a:t>Not the common </a:t>
            </a:r>
            <a:r>
              <a:rPr lang="en-US" sz="1400" dirty="0" err="1">
                <a:solidFill>
                  <a:srgbClr val="0E3178"/>
                </a:solidFill>
              </a:rPr>
              <a:t>trisomies</a:t>
            </a:r>
            <a:r>
              <a:rPr lang="en-US" sz="1400" dirty="0">
                <a:solidFill>
                  <a:srgbClr val="0E3178"/>
                </a:solidFill>
              </a:rPr>
              <a:t> or sex chromosomal abnormalities</a:t>
            </a:r>
          </a:p>
          <a:p>
            <a:pPr marL="1657350" lvl="3" indent="-285750">
              <a:buFont typeface="Arial" panose="020B0604020202020204" pitchFamily="34" charset="0"/>
              <a:buChar char="•"/>
            </a:pPr>
            <a:r>
              <a:rPr lang="en-US" sz="1400" dirty="0">
                <a:solidFill>
                  <a:srgbClr val="0E3178"/>
                </a:solidFill>
              </a:rPr>
              <a:t>Includes </a:t>
            </a:r>
            <a:r>
              <a:rPr lang="en-US" sz="1400" u="sng" dirty="0">
                <a:solidFill>
                  <a:srgbClr val="0E3178"/>
                </a:solidFill>
              </a:rPr>
              <a:t>RATs + microdeletions + other variants</a:t>
            </a:r>
          </a:p>
          <a:p>
            <a:pPr marL="1657350" lvl="3" indent="-285750">
              <a:buFont typeface="Arial" panose="020B0604020202020204" pitchFamily="34" charset="0"/>
              <a:buChar char="•"/>
            </a:pPr>
            <a:r>
              <a:rPr lang="en-US" sz="1400" u="sng" dirty="0">
                <a:solidFill>
                  <a:srgbClr val="0E3178"/>
                </a:solidFill>
              </a:rPr>
              <a:t>Not all examples detected at NIPT</a:t>
            </a:r>
          </a:p>
          <a:p>
            <a:pPr marL="1200150" lvl="2" indent="-285750">
              <a:buFont typeface="Arial" panose="020B0604020202020204" pitchFamily="34" charset="0"/>
              <a:buChar char="•"/>
            </a:pPr>
            <a:r>
              <a:rPr lang="en-US" sz="1400" dirty="0">
                <a:solidFill>
                  <a:srgbClr val="0E3178"/>
                </a:solidFill>
              </a:rPr>
              <a:t>Prenatal diagnostic chromosomal testing</a:t>
            </a:r>
          </a:p>
          <a:p>
            <a:pPr marL="1200150" lvl="2" indent="-285750">
              <a:buFont typeface="Arial" panose="020B0604020202020204" pitchFamily="34" charset="0"/>
              <a:buChar char="•"/>
            </a:pPr>
            <a:r>
              <a:rPr lang="en-US" sz="1400" dirty="0">
                <a:solidFill>
                  <a:srgbClr val="0E3178"/>
                </a:solidFill>
              </a:rPr>
              <a:t>~ 0.14% of pregnancies. </a:t>
            </a:r>
          </a:p>
          <a:p>
            <a:pPr marL="1200150" lvl="2" indent="-285750">
              <a:buFont typeface="Arial" panose="020B0604020202020204" pitchFamily="34" charset="0"/>
              <a:buChar char="•"/>
            </a:pPr>
            <a:r>
              <a:rPr lang="en-US" sz="1400" dirty="0">
                <a:solidFill>
                  <a:srgbClr val="0E3178"/>
                </a:solidFill>
              </a:rPr>
              <a:t>Found in up to ~ 7% with risk factors:</a:t>
            </a:r>
          </a:p>
          <a:p>
            <a:pPr marL="1657350" lvl="3" indent="-285750">
              <a:buFont typeface="Arial" panose="020B0604020202020204" pitchFamily="34" charset="0"/>
              <a:buChar char="•"/>
            </a:pPr>
            <a:r>
              <a:rPr lang="en-US" sz="1400" dirty="0">
                <a:solidFill>
                  <a:srgbClr val="0E3178"/>
                </a:solidFill>
              </a:rPr>
              <a:t> women above 45 years of age</a:t>
            </a:r>
          </a:p>
          <a:p>
            <a:pPr marL="1657350" lvl="3" indent="-285750">
              <a:buFont typeface="Arial" panose="020B0604020202020204" pitchFamily="34" charset="0"/>
              <a:buChar char="•"/>
            </a:pPr>
            <a:r>
              <a:rPr lang="en-US" sz="1400" u="sng" dirty="0">
                <a:solidFill>
                  <a:srgbClr val="0E3178"/>
                </a:solidFill>
              </a:rPr>
              <a:t>Features at CFTS</a:t>
            </a:r>
          </a:p>
          <a:p>
            <a:pPr marL="2114550" lvl="4" indent="-285750">
              <a:buFont typeface="Arial" panose="020B0604020202020204" pitchFamily="34" charset="0"/>
              <a:buChar char="•"/>
            </a:pPr>
            <a:r>
              <a:rPr lang="en-US" sz="1400" dirty="0">
                <a:solidFill>
                  <a:srgbClr val="0E3178"/>
                </a:solidFill>
              </a:rPr>
              <a:t>increased nuchal translucency (NT) thickness (≥ 3.5 mm)</a:t>
            </a:r>
          </a:p>
          <a:p>
            <a:pPr marL="2114550" lvl="4" indent="-285750">
              <a:buFont typeface="Arial" panose="020B0604020202020204" pitchFamily="34" charset="0"/>
              <a:buChar char="•"/>
            </a:pPr>
            <a:r>
              <a:rPr lang="en-US" sz="1400" dirty="0">
                <a:solidFill>
                  <a:srgbClr val="0E3178"/>
                </a:solidFill>
              </a:rPr>
              <a:t>ultrasound-detected abnormality or fetal growth restriction</a:t>
            </a:r>
          </a:p>
          <a:p>
            <a:pPr marL="2114550" lvl="4" indent="-285750">
              <a:buFont typeface="Arial" panose="020B0604020202020204" pitchFamily="34" charset="0"/>
              <a:buChar char="•"/>
            </a:pPr>
            <a:r>
              <a:rPr lang="en-US" sz="1400" dirty="0">
                <a:solidFill>
                  <a:srgbClr val="0E3178"/>
                </a:solidFill>
              </a:rPr>
              <a:t>abnormal biochemistry results </a:t>
            </a:r>
          </a:p>
          <a:p>
            <a:pPr marL="2571750" lvl="5" indent="-285750">
              <a:buFont typeface="Arial" panose="020B0604020202020204" pitchFamily="34" charset="0"/>
              <a:buChar char="•"/>
            </a:pPr>
            <a:r>
              <a:rPr lang="en-US" sz="1400" dirty="0">
                <a:solidFill>
                  <a:srgbClr val="0E3178"/>
                </a:solidFill>
              </a:rPr>
              <a:t>pregnancy-associated plasma protein-A (PAPP-A) &lt;0.2 MoM</a:t>
            </a:r>
          </a:p>
          <a:p>
            <a:pPr marL="2571750" lvl="5" indent="-285750">
              <a:buFont typeface="Arial" panose="020B0604020202020204" pitchFamily="34" charset="0"/>
              <a:buChar char="•"/>
            </a:pPr>
            <a:r>
              <a:rPr lang="en-US" sz="1400" dirty="0">
                <a:solidFill>
                  <a:srgbClr val="0E3178"/>
                </a:solidFill>
              </a:rPr>
              <a:t>free β-human chorionic gonadotropin (&lt;0.2 or ≥ 5.0 MoM)</a:t>
            </a:r>
            <a:endParaRPr lang="en-AU" sz="1400" dirty="0">
              <a:solidFill>
                <a:srgbClr val="0E3178"/>
              </a:solidFill>
            </a:endParaRPr>
          </a:p>
        </p:txBody>
      </p:sp>
    </p:spTree>
    <p:extLst>
      <p:ext uri="{BB962C8B-B14F-4D97-AF65-F5344CB8AC3E}">
        <p14:creationId xmlns:p14="http://schemas.microsoft.com/office/powerpoint/2010/main" val="2337942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507D0AD-B49A-2D2E-F6DF-7D9D4FD9E957}"/>
              </a:ext>
            </a:extLst>
          </p:cNvPr>
          <p:cNvSpPr>
            <a:spLocks noGrp="1"/>
          </p:cNvSpPr>
          <p:nvPr>
            <p:ph type="sldNum" sz="quarter" idx="16"/>
          </p:nvPr>
        </p:nvSpPr>
        <p:spPr/>
        <p:txBody>
          <a:bodyPr/>
          <a:lstStyle/>
          <a:p>
            <a:fld id="{E917DE0E-AFB1-41FD-BC35-27DB61CA125F}" type="slidenum">
              <a:rPr lang="en-AU" smtClean="0"/>
              <a:pPr/>
              <a:t>140</a:t>
            </a:fld>
            <a:endParaRPr lang="en-AU"/>
          </a:p>
        </p:txBody>
      </p:sp>
      <p:pic>
        <p:nvPicPr>
          <p:cNvPr id="9" name="Picture 8">
            <a:extLst>
              <a:ext uri="{FF2B5EF4-FFF2-40B4-BE49-F238E27FC236}">
                <a16:creationId xmlns:a16="http://schemas.microsoft.com/office/drawing/2014/main" id="{DE6CE948-B557-606B-B8E0-CAA27E86239E}"/>
              </a:ext>
            </a:extLst>
          </p:cNvPr>
          <p:cNvPicPr>
            <a:picLocks noChangeAspect="1"/>
          </p:cNvPicPr>
          <p:nvPr/>
        </p:nvPicPr>
        <p:blipFill>
          <a:blip r:embed="rId2"/>
          <a:stretch>
            <a:fillRect/>
          </a:stretch>
        </p:blipFill>
        <p:spPr>
          <a:xfrm>
            <a:off x="1055440" y="1484784"/>
            <a:ext cx="9121004" cy="3518693"/>
          </a:xfrm>
          <a:prstGeom prst="rect">
            <a:avLst/>
          </a:prstGeom>
        </p:spPr>
      </p:pic>
      <p:pic>
        <p:nvPicPr>
          <p:cNvPr id="12" name="Picture 11">
            <a:extLst>
              <a:ext uri="{FF2B5EF4-FFF2-40B4-BE49-F238E27FC236}">
                <a16:creationId xmlns:a16="http://schemas.microsoft.com/office/drawing/2014/main" id="{D15680FF-29A2-97B6-B9A8-87638CB2E4AC}"/>
              </a:ext>
            </a:extLst>
          </p:cNvPr>
          <p:cNvPicPr>
            <a:picLocks noChangeAspect="1"/>
          </p:cNvPicPr>
          <p:nvPr/>
        </p:nvPicPr>
        <p:blipFill>
          <a:blip r:embed="rId3"/>
          <a:stretch>
            <a:fillRect/>
          </a:stretch>
        </p:blipFill>
        <p:spPr>
          <a:xfrm rot="5400000">
            <a:off x="6600057" y="3140967"/>
            <a:ext cx="2376262" cy="1512168"/>
          </a:xfrm>
          <a:prstGeom prst="rect">
            <a:avLst/>
          </a:prstGeom>
        </p:spPr>
      </p:pic>
    </p:spTree>
    <p:extLst>
      <p:ext uri="{BB962C8B-B14F-4D97-AF65-F5344CB8AC3E}">
        <p14:creationId xmlns:p14="http://schemas.microsoft.com/office/powerpoint/2010/main" val="1785115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DE21BA-D809-291A-D1A0-8DF92C41652E}"/>
              </a:ext>
            </a:extLst>
          </p:cNvPr>
          <p:cNvSpPr>
            <a:spLocks noGrp="1"/>
          </p:cNvSpPr>
          <p:nvPr>
            <p:ph type="title"/>
          </p:nvPr>
        </p:nvSpPr>
        <p:spPr/>
        <p:txBody>
          <a:bodyPr/>
          <a:lstStyle/>
          <a:p>
            <a:r>
              <a:rPr lang="en-AU" dirty="0"/>
              <a:t>Recommendations</a:t>
            </a:r>
          </a:p>
        </p:txBody>
      </p:sp>
      <p:sp>
        <p:nvSpPr>
          <p:cNvPr id="6" name="Slide Number Placeholder 5">
            <a:extLst>
              <a:ext uri="{FF2B5EF4-FFF2-40B4-BE49-F238E27FC236}">
                <a16:creationId xmlns:a16="http://schemas.microsoft.com/office/drawing/2014/main" id="{B7E84581-5B19-0BE4-535E-AE7284BC4234}"/>
              </a:ext>
            </a:extLst>
          </p:cNvPr>
          <p:cNvSpPr>
            <a:spLocks noGrp="1"/>
          </p:cNvSpPr>
          <p:nvPr>
            <p:ph type="sldNum" sz="quarter" idx="16"/>
          </p:nvPr>
        </p:nvSpPr>
        <p:spPr/>
        <p:txBody>
          <a:bodyPr/>
          <a:lstStyle/>
          <a:p>
            <a:fld id="{E917DE0E-AFB1-41FD-BC35-27DB61CA125F}" type="slidenum">
              <a:rPr lang="en-AU" smtClean="0"/>
              <a:pPr/>
              <a:t>141</a:t>
            </a:fld>
            <a:endParaRPr lang="en-AU"/>
          </a:p>
        </p:txBody>
      </p:sp>
      <p:sp>
        <p:nvSpPr>
          <p:cNvPr id="9" name="TextBox 8">
            <a:extLst>
              <a:ext uri="{FF2B5EF4-FFF2-40B4-BE49-F238E27FC236}">
                <a16:creationId xmlns:a16="http://schemas.microsoft.com/office/drawing/2014/main" id="{A54AB5DC-567E-B73D-BA19-5A695B4FD661}"/>
              </a:ext>
            </a:extLst>
          </p:cNvPr>
          <p:cNvSpPr txBox="1"/>
          <p:nvPr/>
        </p:nvSpPr>
        <p:spPr>
          <a:xfrm>
            <a:off x="407368" y="1985196"/>
            <a:ext cx="10153128" cy="1169551"/>
          </a:xfrm>
          <a:prstGeom prst="rect">
            <a:avLst/>
          </a:prstGeom>
          <a:noFill/>
        </p:spPr>
        <p:txBody>
          <a:bodyPr wrap="square">
            <a:spAutoFit/>
          </a:bodyPr>
          <a:lstStyle/>
          <a:p>
            <a:pPr marL="457200" indent="-457200">
              <a:buFont typeface="Arial" panose="020B0604020202020204" pitchFamily="34" charset="0"/>
              <a:buChar char="•"/>
            </a:pPr>
            <a:r>
              <a:rPr lang="en-US" sz="1400" dirty="0">
                <a:solidFill>
                  <a:srgbClr val="0E3178"/>
                </a:solidFill>
              </a:rPr>
              <a:t>Standard NIPT</a:t>
            </a:r>
          </a:p>
          <a:p>
            <a:pPr marL="800100" lvl="1" indent="-342900">
              <a:buFont typeface="Arial" panose="020B0604020202020204" pitchFamily="34" charset="0"/>
              <a:buChar char="•"/>
            </a:pPr>
            <a:r>
              <a:rPr lang="en-US" sz="1400" dirty="0">
                <a:solidFill>
                  <a:srgbClr val="0E3178"/>
                </a:solidFill>
              </a:rPr>
              <a:t>NIPT is the most accurate screening test for the common autosomal aneuploidies (</a:t>
            </a:r>
            <a:r>
              <a:rPr lang="en-US" sz="1400" dirty="0" err="1">
                <a:solidFill>
                  <a:srgbClr val="0E3178"/>
                </a:solidFill>
              </a:rPr>
              <a:t>trisomies</a:t>
            </a:r>
            <a:r>
              <a:rPr lang="en-US" sz="1400" dirty="0">
                <a:solidFill>
                  <a:srgbClr val="0E3178"/>
                </a:solidFill>
              </a:rPr>
              <a:t> 21, 13 and 18) in unselected singleton populations, and those at known increased probability.</a:t>
            </a:r>
          </a:p>
          <a:p>
            <a:pPr marL="800100" lvl="1" indent="-342900">
              <a:buFont typeface="Arial" panose="020B0604020202020204" pitchFamily="34" charset="0"/>
              <a:buChar char="•"/>
            </a:pPr>
            <a:r>
              <a:rPr lang="en-US" sz="1400" dirty="0">
                <a:solidFill>
                  <a:srgbClr val="0E3178"/>
                </a:solidFill>
              </a:rPr>
              <a:t>NIPT for Sex Chromosomal Abnormality (SCA) is sufficiently accurate to be offered alongside autosomal aneuploidy screening with specific pretest counseling and consent.</a:t>
            </a:r>
          </a:p>
        </p:txBody>
      </p:sp>
      <p:pic>
        <p:nvPicPr>
          <p:cNvPr id="11" name="Picture 10">
            <a:extLst>
              <a:ext uri="{FF2B5EF4-FFF2-40B4-BE49-F238E27FC236}">
                <a16:creationId xmlns:a16="http://schemas.microsoft.com/office/drawing/2014/main" id="{4E511A0D-DE7D-FC11-FE76-AEADBA6F630D}"/>
              </a:ext>
            </a:extLst>
          </p:cNvPr>
          <p:cNvPicPr>
            <a:picLocks noChangeAspect="1"/>
          </p:cNvPicPr>
          <p:nvPr/>
        </p:nvPicPr>
        <p:blipFill>
          <a:blip r:embed="rId2"/>
          <a:stretch>
            <a:fillRect/>
          </a:stretch>
        </p:blipFill>
        <p:spPr>
          <a:xfrm>
            <a:off x="6240016" y="260648"/>
            <a:ext cx="3724500" cy="1847670"/>
          </a:xfrm>
          <a:prstGeom prst="rect">
            <a:avLst/>
          </a:prstGeom>
        </p:spPr>
      </p:pic>
    </p:spTree>
    <p:extLst>
      <p:ext uri="{BB962C8B-B14F-4D97-AF65-F5344CB8AC3E}">
        <p14:creationId xmlns:p14="http://schemas.microsoft.com/office/powerpoint/2010/main" val="2203887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A1BADC0-3506-EC3A-8622-73908B591AE5}"/>
              </a:ext>
            </a:extLst>
          </p:cNvPr>
          <p:cNvSpPr>
            <a:spLocks noGrp="1"/>
          </p:cNvSpPr>
          <p:nvPr>
            <p:ph type="sldNum" sz="quarter" idx="16"/>
          </p:nvPr>
        </p:nvSpPr>
        <p:spPr/>
        <p:txBody>
          <a:bodyPr/>
          <a:lstStyle/>
          <a:p>
            <a:fld id="{E917DE0E-AFB1-41FD-BC35-27DB61CA125F}" type="slidenum">
              <a:rPr lang="en-AU" smtClean="0"/>
              <a:pPr/>
              <a:t>142</a:t>
            </a:fld>
            <a:endParaRPr lang="en-AU"/>
          </a:p>
        </p:txBody>
      </p:sp>
      <p:sp>
        <p:nvSpPr>
          <p:cNvPr id="8" name="Title 3">
            <a:extLst>
              <a:ext uri="{FF2B5EF4-FFF2-40B4-BE49-F238E27FC236}">
                <a16:creationId xmlns:a16="http://schemas.microsoft.com/office/drawing/2014/main" id="{E64B2775-A9E1-473D-BA48-AA0E2D2521F5}"/>
              </a:ext>
            </a:extLst>
          </p:cNvPr>
          <p:cNvSpPr>
            <a:spLocks noGrp="1"/>
          </p:cNvSpPr>
          <p:nvPr>
            <p:ph type="title"/>
          </p:nvPr>
        </p:nvSpPr>
        <p:spPr>
          <a:xfrm>
            <a:off x="407988" y="1266825"/>
            <a:ext cx="9601200" cy="496888"/>
          </a:xfrm>
        </p:spPr>
        <p:txBody>
          <a:bodyPr/>
          <a:lstStyle/>
          <a:p>
            <a:r>
              <a:rPr lang="en-AU" dirty="0"/>
              <a:t>Recommendations</a:t>
            </a:r>
          </a:p>
        </p:txBody>
      </p:sp>
      <p:sp>
        <p:nvSpPr>
          <p:cNvPr id="10" name="TextBox 9">
            <a:extLst>
              <a:ext uri="{FF2B5EF4-FFF2-40B4-BE49-F238E27FC236}">
                <a16:creationId xmlns:a16="http://schemas.microsoft.com/office/drawing/2014/main" id="{B6822571-89CD-C0EF-FE58-72EFFB624189}"/>
              </a:ext>
            </a:extLst>
          </p:cNvPr>
          <p:cNvSpPr txBox="1"/>
          <p:nvPr/>
        </p:nvSpPr>
        <p:spPr>
          <a:xfrm>
            <a:off x="335360" y="2132856"/>
            <a:ext cx="6097002" cy="954107"/>
          </a:xfrm>
          <a:prstGeom prst="rect">
            <a:avLst/>
          </a:prstGeom>
          <a:noFill/>
        </p:spPr>
        <p:txBody>
          <a:bodyPr wrap="square">
            <a:spAutoFit/>
          </a:bodyPr>
          <a:lstStyle/>
          <a:p>
            <a:r>
              <a:rPr lang="en-US" sz="1400" dirty="0">
                <a:solidFill>
                  <a:srgbClr val="0E3178"/>
                </a:solidFill>
              </a:rPr>
              <a:t>Recommendation: ACMG suggests NIPT for 22q11.2 microdeletion syndrome be offered to all patients (conditional recommendation, based on moderate certainty of evidence) </a:t>
            </a:r>
          </a:p>
          <a:p>
            <a:r>
              <a:rPr lang="en-US" sz="1400" dirty="0">
                <a:solidFill>
                  <a:srgbClr val="0E3178"/>
                </a:solidFill>
              </a:rPr>
              <a:t>© 2022 American College of Medical Genetics and Genomics.</a:t>
            </a:r>
            <a:endParaRPr lang="en-AU" sz="1400" dirty="0">
              <a:solidFill>
                <a:srgbClr val="0E3178"/>
              </a:solidFill>
            </a:endParaRPr>
          </a:p>
        </p:txBody>
      </p:sp>
      <p:sp>
        <p:nvSpPr>
          <p:cNvPr id="12" name="TextBox 11">
            <a:extLst>
              <a:ext uri="{FF2B5EF4-FFF2-40B4-BE49-F238E27FC236}">
                <a16:creationId xmlns:a16="http://schemas.microsoft.com/office/drawing/2014/main" id="{EAF9B757-22A1-E0BA-24FB-9057EB9C08FD}"/>
              </a:ext>
            </a:extLst>
          </p:cNvPr>
          <p:cNvSpPr txBox="1"/>
          <p:nvPr/>
        </p:nvSpPr>
        <p:spPr>
          <a:xfrm>
            <a:off x="191344" y="3284984"/>
            <a:ext cx="7560840" cy="738664"/>
          </a:xfrm>
          <a:prstGeom prst="rect">
            <a:avLst/>
          </a:prstGeom>
          <a:noFill/>
        </p:spPr>
        <p:txBody>
          <a:bodyPr wrap="square">
            <a:spAutoFit/>
          </a:bodyPr>
          <a:lstStyle/>
          <a:p>
            <a:pPr lvl="3"/>
            <a:r>
              <a:rPr lang="en-US" sz="1400" dirty="0">
                <a:solidFill>
                  <a:srgbClr val="0E3178"/>
                </a:solidFill>
              </a:rPr>
              <a:t>1 in 2000, Panorama reports the incidence with their screen is higher-than-expected at  1/1,524 pregnancies in this cohort. The sensitivity is 83% and the PPV 53%.</a:t>
            </a:r>
          </a:p>
        </p:txBody>
      </p:sp>
      <p:pic>
        <p:nvPicPr>
          <p:cNvPr id="14" name="Picture 13">
            <a:extLst>
              <a:ext uri="{FF2B5EF4-FFF2-40B4-BE49-F238E27FC236}">
                <a16:creationId xmlns:a16="http://schemas.microsoft.com/office/drawing/2014/main" id="{50A3A58A-F54A-001C-1D60-B5424EB1C086}"/>
              </a:ext>
            </a:extLst>
          </p:cNvPr>
          <p:cNvPicPr>
            <a:picLocks noChangeAspect="1"/>
          </p:cNvPicPr>
          <p:nvPr/>
        </p:nvPicPr>
        <p:blipFill>
          <a:blip r:embed="rId2"/>
          <a:stretch>
            <a:fillRect/>
          </a:stretch>
        </p:blipFill>
        <p:spPr>
          <a:xfrm>
            <a:off x="6241682" y="322192"/>
            <a:ext cx="3736892" cy="1889265"/>
          </a:xfrm>
          <a:prstGeom prst="rect">
            <a:avLst/>
          </a:prstGeom>
        </p:spPr>
      </p:pic>
    </p:spTree>
    <p:extLst>
      <p:ext uri="{BB962C8B-B14F-4D97-AF65-F5344CB8AC3E}">
        <p14:creationId xmlns:p14="http://schemas.microsoft.com/office/powerpoint/2010/main" val="3691301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1B550C-D458-F9DC-83B3-6F623A3EC631}"/>
              </a:ext>
            </a:extLst>
          </p:cNvPr>
          <p:cNvSpPr>
            <a:spLocks noGrp="1"/>
          </p:cNvSpPr>
          <p:nvPr>
            <p:ph type="title"/>
          </p:nvPr>
        </p:nvSpPr>
        <p:spPr/>
        <p:txBody>
          <a:bodyPr/>
          <a:lstStyle/>
          <a:p>
            <a:r>
              <a:rPr lang="en-US" dirty="0"/>
              <a:t>First Trimester Chromosomal Screening</a:t>
            </a:r>
            <a:endParaRPr lang="en-AU" dirty="0"/>
          </a:p>
        </p:txBody>
      </p:sp>
      <p:sp>
        <p:nvSpPr>
          <p:cNvPr id="6" name="Slide Number Placeholder 5">
            <a:extLst>
              <a:ext uri="{FF2B5EF4-FFF2-40B4-BE49-F238E27FC236}">
                <a16:creationId xmlns:a16="http://schemas.microsoft.com/office/drawing/2014/main" id="{C368FBC6-C143-2314-F48A-022B89A7BFC3}"/>
              </a:ext>
            </a:extLst>
          </p:cNvPr>
          <p:cNvSpPr>
            <a:spLocks noGrp="1"/>
          </p:cNvSpPr>
          <p:nvPr>
            <p:ph type="sldNum" sz="quarter" idx="16"/>
          </p:nvPr>
        </p:nvSpPr>
        <p:spPr/>
        <p:txBody>
          <a:bodyPr/>
          <a:lstStyle/>
          <a:p>
            <a:fld id="{E917DE0E-AFB1-41FD-BC35-27DB61CA125F}" type="slidenum">
              <a:rPr lang="en-AU" smtClean="0"/>
              <a:pPr/>
              <a:t>143</a:t>
            </a:fld>
            <a:endParaRPr lang="en-AU"/>
          </a:p>
        </p:txBody>
      </p:sp>
      <p:sp>
        <p:nvSpPr>
          <p:cNvPr id="9" name="TextBox 8">
            <a:extLst>
              <a:ext uri="{FF2B5EF4-FFF2-40B4-BE49-F238E27FC236}">
                <a16:creationId xmlns:a16="http://schemas.microsoft.com/office/drawing/2014/main" id="{CD65DE2A-0AA5-1134-8D7A-6A590ED79696}"/>
              </a:ext>
            </a:extLst>
          </p:cNvPr>
          <p:cNvSpPr txBox="1"/>
          <p:nvPr/>
        </p:nvSpPr>
        <p:spPr>
          <a:xfrm>
            <a:off x="372497" y="1844824"/>
            <a:ext cx="9323903" cy="2246769"/>
          </a:xfrm>
          <a:prstGeom prst="rect">
            <a:avLst/>
          </a:prstGeom>
          <a:noFill/>
        </p:spPr>
        <p:txBody>
          <a:bodyPr wrap="square">
            <a:spAutoFit/>
          </a:bodyPr>
          <a:lstStyle/>
          <a:p>
            <a:pPr marL="285750" indent="-285750">
              <a:buFont typeface="Arial" panose="020B0604020202020204" pitchFamily="34" charset="0"/>
              <a:buChar char="•"/>
            </a:pPr>
            <a:r>
              <a:rPr lang="en-US" sz="1400" dirty="0">
                <a:solidFill>
                  <a:srgbClr val="0E3178"/>
                </a:solidFill>
              </a:rPr>
              <a:t>Each pregnancy; Every pregnant woman</a:t>
            </a:r>
          </a:p>
          <a:p>
            <a:pPr marL="285750" indent="-285750">
              <a:buFont typeface="Arial" panose="020B0604020202020204" pitchFamily="34" charset="0"/>
              <a:buChar char="•"/>
            </a:pPr>
            <a:r>
              <a:rPr lang="en-US" sz="1400" b="1" dirty="0">
                <a:solidFill>
                  <a:srgbClr val="0E3178"/>
                </a:solidFill>
              </a:rPr>
              <a:t>Management</a:t>
            </a:r>
          </a:p>
          <a:p>
            <a:pPr marL="742950" lvl="1" indent="-285750">
              <a:buFont typeface="Arial" panose="020B0604020202020204" pitchFamily="34" charset="0"/>
              <a:buChar char="•"/>
            </a:pPr>
            <a:r>
              <a:rPr lang="en-US" sz="1400" dirty="0">
                <a:solidFill>
                  <a:srgbClr val="0E3178"/>
                </a:solidFill>
              </a:rPr>
              <a:t>CFTS – high probability</a:t>
            </a:r>
          </a:p>
          <a:p>
            <a:pPr marL="1200150" lvl="2" indent="-285750">
              <a:buFont typeface="Arial" panose="020B0604020202020204" pitchFamily="34" charset="0"/>
              <a:buChar char="•"/>
            </a:pPr>
            <a:r>
              <a:rPr lang="en-US" sz="1400" dirty="0">
                <a:solidFill>
                  <a:srgbClr val="0E3178"/>
                </a:solidFill>
              </a:rPr>
              <a:t>Consider NIPT if only continuing the pregnancy and not acting on the result</a:t>
            </a:r>
          </a:p>
          <a:p>
            <a:pPr marL="1200150" lvl="2" indent="-285750">
              <a:buFont typeface="Arial" panose="020B0604020202020204" pitchFamily="34" charset="0"/>
              <a:buChar char="•"/>
            </a:pPr>
            <a:r>
              <a:rPr lang="en-US" sz="1400" b="1" u="sng" dirty="0">
                <a:solidFill>
                  <a:srgbClr val="0E3178"/>
                </a:solidFill>
              </a:rPr>
              <a:t>DO NOT </a:t>
            </a:r>
            <a:r>
              <a:rPr lang="en-US" sz="1400" dirty="0">
                <a:solidFill>
                  <a:srgbClr val="0E3178"/>
                </a:solidFill>
              </a:rPr>
              <a:t>consider NIPT and </a:t>
            </a:r>
            <a:r>
              <a:rPr lang="en-US" sz="1400" b="1" u="sng" dirty="0">
                <a:solidFill>
                  <a:srgbClr val="0E3178"/>
                </a:solidFill>
              </a:rPr>
              <a:t>REFER </a:t>
            </a:r>
            <a:r>
              <a:rPr lang="en-US" sz="1400" dirty="0">
                <a:solidFill>
                  <a:srgbClr val="0E3178"/>
                </a:solidFill>
              </a:rPr>
              <a:t>for consideration of diagnostic testing</a:t>
            </a:r>
            <a:r>
              <a:rPr lang="en-US" sz="1400" b="1" u="sng" dirty="0">
                <a:solidFill>
                  <a:srgbClr val="0E3178"/>
                </a:solidFill>
              </a:rPr>
              <a:t> </a:t>
            </a:r>
            <a:r>
              <a:rPr lang="en-US" sz="1400" i="1" u="sng" dirty="0">
                <a:solidFill>
                  <a:srgbClr val="0E3178"/>
                </a:solidFill>
              </a:rPr>
              <a:t>if:</a:t>
            </a:r>
          </a:p>
          <a:p>
            <a:pPr marL="1657350" lvl="3" indent="-285750">
              <a:buFont typeface="Arial" panose="020B0604020202020204" pitchFamily="34" charset="0"/>
              <a:buChar char="•"/>
            </a:pPr>
            <a:r>
              <a:rPr lang="en-US" sz="1400" dirty="0">
                <a:solidFill>
                  <a:srgbClr val="0E3178"/>
                </a:solidFill>
              </a:rPr>
              <a:t>increased nuchal translucency (NT) thickness (≥ 3.5 mm)</a:t>
            </a:r>
          </a:p>
          <a:p>
            <a:pPr marL="1657350" lvl="3" indent="-285750">
              <a:buFont typeface="Arial" panose="020B0604020202020204" pitchFamily="34" charset="0"/>
              <a:buChar char="•"/>
            </a:pPr>
            <a:r>
              <a:rPr lang="en-US" sz="1400" dirty="0">
                <a:solidFill>
                  <a:srgbClr val="0E3178"/>
                </a:solidFill>
              </a:rPr>
              <a:t>ultrasound-detected abnormality or fetal growth restriction</a:t>
            </a:r>
          </a:p>
          <a:p>
            <a:pPr marL="1657350" lvl="3" indent="-285750">
              <a:buFont typeface="Arial" panose="020B0604020202020204" pitchFamily="34" charset="0"/>
              <a:buChar char="•"/>
            </a:pPr>
            <a:r>
              <a:rPr lang="en-US" sz="1400" dirty="0">
                <a:solidFill>
                  <a:srgbClr val="0E3178"/>
                </a:solidFill>
              </a:rPr>
              <a:t>abnormal biochemistry results </a:t>
            </a:r>
          </a:p>
          <a:p>
            <a:pPr marL="2114550" lvl="4" indent="-285750">
              <a:buFont typeface="Arial" panose="020B0604020202020204" pitchFamily="34" charset="0"/>
              <a:buChar char="•"/>
            </a:pPr>
            <a:r>
              <a:rPr lang="en-US" sz="1400" dirty="0">
                <a:solidFill>
                  <a:srgbClr val="0E3178"/>
                </a:solidFill>
              </a:rPr>
              <a:t>pregnancy-associated plasma protein-A (PAPP-A) &lt;0.2 MoM</a:t>
            </a:r>
          </a:p>
          <a:p>
            <a:pPr marL="2114550" lvl="4" indent="-285750">
              <a:buFont typeface="Arial" panose="020B0604020202020204" pitchFamily="34" charset="0"/>
              <a:buChar char="•"/>
            </a:pPr>
            <a:r>
              <a:rPr lang="en-US" sz="1400" dirty="0">
                <a:solidFill>
                  <a:srgbClr val="0E3178"/>
                </a:solidFill>
              </a:rPr>
              <a:t>free </a:t>
            </a:r>
            <a:r>
              <a:rPr lang="el-GR" sz="1400" dirty="0">
                <a:solidFill>
                  <a:srgbClr val="0E3178"/>
                </a:solidFill>
              </a:rPr>
              <a:t>β-</a:t>
            </a:r>
            <a:r>
              <a:rPr lang="en-US" sz="1400" dirty="0">
                <a:solidFill>
                  <a:srgbClr val="0E3178"/>
                </a:solidFill>
              </a:rPr>
              <a:t>human chorionic gonadotropin (&lt;0.2 or ≥ 5.0 MoM)</a:t>
            </a:r>
          </a:p>
        </p:txBody>
      </p:sp>
    </p:spTree>
    <p:extLst>
      <p:ext uri="{BB962C8B-B14F-4D97-AF65-F5344CB8AC3E}">
        <p14:creationId xmlns:p14="http://schemas.microsoft.com/office/powerpoint/2010/main" val="2914296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09DE8B-1223-2CAB-64D2-F2E74B684179}"/>
              </a:ext>
            </a:extLst>
          </p:cNvPr>
          <p:cNvSpPr>
            <a:spLocks noGrp="1"/>
          </p:cNvSpPr>
          <p:nvPr>
            <p:ph type="sldNum" sz="quarter" idx="16"/>
          </p:nvPr>
        </p:nvSpPr>
        <p:spPr/>
        <p:txBody>
          <a:bodyPr/>
          <a:lstStyle/>
          <a:p>
            <a:fld id="{E917DE0E-AFB1-41FD-BC35-27DB61CA125F}" type="slidenum">
              <a:rPr lang="en-AU" smtClean="0"/>
              <a:pPr/>
              <a:t>144</a:t>
            </a:fld>
            <a:endParaRPr lang="en-AU"/>
          </a:p>
        </p:txBody>
      </p:sp>
      <p:sp>
        <p:nvSpPr>
          <p:cNvPr id="8" name="Title 1">
            <a:extLst>
              <a:ext uri="{FF2B5EF4-FFF2-40B4-BE49-F238E27FC236}">
                <a16:creationId xmlns:a16="http://schemas.microsoft.com/office/drawing/2014/main" id="{6F2E489F-40AC-55E1-0B6D-324D4DA42F54}"/>
              </a:ext>
            </a:extLst>
          </p:cNvPr>
          <p:cNvSpPr>
            <a:spLocks noGrp="1"/>
          </p:cNvSpPr>
          <p:nvPr>
            <p:ph type="title"/>
          </p:nvPr>
        </p:nvSpPr>
        <p:spPr>
          <a:xfrm>
            <a:off x="407988" y="1266825"/>
            <a:ext cx="9601200" cy="496888"/>
          </a:xfrm>
        </p:spPr>
        <p:txBody>
          <a:bodyPr/>
          <a:lstStyle/>
          <a:p>
            <a:r>
              <a:rPr lang="en-US" dirty="0"/>
              <a:t>First Trimester Chromosomal Screening</a:t>
            </a:r>
            <a:endParaRPr lang="en-AU" dirty="0"/>
          </a:p>
        </p:txBody>
      </p:sp>
      <p:sp>
        <p:nvSpPr>
          <p:cNvPr id="10" name="TextBox 9">
            <a:extLst>
              <a:ext uri="{FF2B5EF4-FFF2-40B4-BE49-F238E27FC236}">
                <a16:creationId xmlns:a16="http://schemas.microsoft.com/office/drawing/2014/main" id="{C1EF7652-C251-434B-B7B9-877731EF0638}"/>
              </a:ext>
            </a:extLst>
          </p:cNvPr>
          <p:cNvSpPr txBox="1"/>
          <p:nvPr/>
        </p:nvSpPr>
        <p:spPr>
          <a:xfrm>
            <a:off x="335360" y="1988840"/>
            <a:ext cx="9433048" cy="1384995"/>
          </a:xfrm>
          <a:prstGeom prst="rect">
            <a:avLst/>
          </a:prstGeom>
          <a:noFill/>
        </p:spPr>
        <p:txBody>
          <a:bodyPr wrap="square">
            <a:spAutoFit/>
          </a:bodyPr>
          <a:lstStyle/>
          <a:p>
            <a:r>
              <a:rPr lang="en-US" sz="1400" dirty="0">
                <a:solidFill>
                  <a:srgbClr val="0E3178"/>
                </a:solidFill>
              </a:rPr>
              <a:t>Each pregnancy; Every pregnant woman</a:t>
            </a:r>
          </a:p>
          <a:p>
            <a:r>
              <a:rPr lang="en-US" sz="1400" b="1" dirty="0">
                <a:solidFill>
                  <a:srgbClr val="0E3178"/>
                </a:solidFill>
              </a:rPr>
              <a:t>Management</a:t>
            </a:r>
          </a:p>
          <a:p>
            <a:pPr lvl="1"/>
            <a:r>
              <a:rPr lang="en-US" sz="1400" dirty="0">
                <a:solidFill>
                  <a:srgbClr val="0E3178"/>
                </a:solidFill>
              </a:rPr>
              <a:t>NIPT – high probability</a:t>
            </a:r>
          </a:p>
          <a:p>
            <a:pPr lvl="2"/>
            <a:r>
              <a:rPr lang="en-US" sz="1400" dirty="0">
                <a:solidFill>
                  <a:srgbClr val="0E3178"/>
                </a:solidFill>
              </a:rPr>
              <a:t>Refer for ultrasound evaluation and consideration of diagnostic testing</a:t>
            </a:r>
          </a:p>
          <a:p>
            <a:pPr marL="914400" lvl="2" indent="0">
              <a:buNone/>
            </a:pPr>
            <a:r>
              <a:rPr lang="en-US" sz="1400" dirty="0">
                <a:solidFill>
                  <a:srgbClr val="0E3178"/>
                </a:solidFill>
                <a:sym typeface="Wingdings" panose="05000000000000000000" pitchFamily="2" charset="2"/>
              </a:rPr>
              <a:t></a:t>
            </a:r>
            <a:r>
              <a:rPr lang="en-US" sz="1400" dirty="0">
                <a:solidFill>
                  <a:srgbClr val="0E3178"/>
                </a:solidFill>
              </a:rPr>
              <a:t>Following a positive NIPT result in the absence of a significant fetal structural anomaly (FSA), care is required in selecting the optimal diagnostic invasive test</a:t>
            </a:r>
          </a:p>
        </p:txBody>
      </p:sp>
    </p:spTree>
    <p:extLst>
      <p:ext uri="{BB962C8B-B14F-4D97-AF65-F5344CB8AC3E}">
        <p14:creationId xmlns:p14="http://schemas.microsoft.com/office/powerpoint/2010/main" val="7831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D96620-2AE6-8897-BCDF-4F4A82F511E7}"/>
              </a:ext>
            </a:extLst>
          </p:cNvPr>
          <p:cNvSpPr>
            <a:spLocks noGrp="1"/>
          </p:cNvSpPr>
          <p:nvPr>
            <p:ph type="title"/>
          </p:nvPr>
        </p:nvSpPr>
        <p:spPr>
          <a:xfrm>
            <a:off x="407702" y="1267203"/>
            <a:ext cx="9601065" cy="523220"/>
          </a:xfrm>
        </p:spPr>
        <p:txBody>
          <a:bodyPr/>
          <a:lstStyle/>
          <a:p>
            <a:r>
              <a:rPr lang="en-US" altLang="en-US" sz="4000" dirty="0"/>
              <a:t>Chorionic Villus Sampling (CVS)</a:t>
            </a:r>
            <a:endParaRPr lang="en-AU" dirty="0"/>
          </a:p>
        </p:txBody>
      </p:sp>
      <p:sp>
        <p:nvSpPr>
          <p:cNvPr id="6" name="Slide Number Placeholder 5">
            <a:extLst>
              <a:ext uri="{FF2B5EF4-FFF2-40B4-BE49-F238E27FC236}">
                <a16:creationId xmlns:a16="http://schemas.microsoft.com/office/drawing/2014/main" id="{60C3B751-D5BA-7B15-8D2A-8ED03998A240}"/>
              </a:ext>
            </a:extLst>
          </p:cNvPr>
          <p:cNvSpPr>
            <a:spLocks noGrp="1"/>
          </p:cNvSpPr>
          <p:nvPr>
            <p:ph type="sldNum" sz="quarter" idx="16"/>
          </p:nvPr>
        </p:nvSpPr>
        <p:spPr/>
        <p:txBody>
          <a:bodyPr/>
          <a:lstStyle/>
          <a:p>
            <a:fld id="{E917DE0E-AFB1-41FD-BC35-27DB61CA125F}" type="slidenum">
              <a:rPr lang="en-AU" smtClean="0"/>
              <a:pPr/>
              <a:t>145</a:t>
            </a:fld>
            <a:endParaRPr lang="en-AU"/>
          </a:p>
        </p:txBody>
      </p:sp>
      <p:sp>
        <p:nvSpPr>
          <p:cNvPr id="9" name="TextBox 8">
            <a:extLst>
              <a:ext uri="{FF2B5EF4-FFF2-40B4-BE49-F238E27FC236}">
                <a16:creationId xmlns:a16="http://schemas.microsoft.com/office/drawing/2014/main" id="{39F0FA1D-38F2-B0BD-0A7C-971CCD569199}"/>
              </a:ext>
            </a:extLst>
          </p:cNvPr>
          <p:cNvSpPr txBox="1"/>
          <p:nvPr/>
        </p:nvSpPr>
        <p:spPr>
          <a:xfrm>
            <a:off x="479376" y="2132856"/>
            <a:ext cx="2975491" cy="1600438"/>
          </a:xfrm>
          <a:prstGeom prst="rect">
            <a:avLst/>
          </a:prstGeom>
          <a:noFill/>
        </p:spPr>
        <p:txBody>
          <a:bodyPr wrap="square">
            <a:spAutoFit/>
          </a:bodyPr>
          <a:lstStyle/>
          <a:p>
            <a:pPr marL="285750" indent="-285750" eaLnBrk="1" hangingPunct="1">
              <a:buFont typeface="Arial" panose="020B0604020202020204" pitchFamily="34" charset="0"/>
              <a:buChar char="•"/>
            </a:pPr>
            <a:r>
              <a:rPr lang="en-AU" altLang="en-US" sz="1400" dirty="0">
                <a:solidFill>
                  <a:srgbClr val="0E3178"/>
                </a:solidFill>
              </a:rPr>
              <a:t>TA or TC</a:t>
            </a:r>
          </a:p>
          <a:p>
            <a:pPr marL="742950" lvl="1" indent="-285750" eaLnBrk="1" hangingPunct="1">
              <a:buFont typeface="Arial" panose="020B0604020202020204" pitchFamily="34" charset="0"/>
              <a:buChar char="•"/>
            </a:pPr>
            <a:r>
              <a:rPr lang="en-AU" altLang="en-US" sz="1400" dirty="0">
                <a:solidFill>
                  <a:srgbClr val="0E3178"/>
                </a:solidFill>
              </a:rPr>
              <a:t>Loss 1/450</a:t>
            </a:r>
          </a:p>
          <a:p>
            <a:pPr marL="285750" indent="-285750" eaLnBrk="1" hangingPunct="1">
              <a:buFont typeface="Arial" panose="020B0604020202020204" pitchFamily="34" charset="0"/>
              <a:buChar char="•"/>
            </a:pPr>
            <a:r>
              <a:rPr lang="en-AU" altLang="en-US" sz="1400" dirty="0">
                <a:solidFill>
                  <a:srgbClr val="0E3178"/>
                </a:solidFill>
              </a:rPr>
              <a:t>Early gestation</a:t>
            </a:r>
          </a:p>
          <a:p>
            <a:pPr marL="285750" indent="-285750" eaLnBrk="1" hangingPunct="1">
              <a:buFont typeface="Arial" panose="020B0604020202020204" pitchFamily="34" charset="0"/>
              <a:buChar char="•"/>
            </a:pPr>
            <a:r>
              <a:rPr lang="en-AU" altLang="en-US" sz="1400" dirty="0">
                <a:solidFill>
                  <a:srgbClr val="0E3178"/>
                </a:solidFill>
              </a:rPr>
              <a:t>Access to placenta</a:t>
            </a:r>
          </a:p>
          <a:p>
            <a:pPr marL="285750" indent="-285750" eaLnBrk="1" hangingPunct="1">
              <a:buFont typeface="Arial" panose="020B0604020202020204" pitchFamily="34" charset="0"/>
              <a:buChar char="•"/>
            </a:pPr>
            <a:r>
              <a:rPr lang="en-AU" altLang="en-US" sz="1400" dirty="0">
                <a:solidFill>
                  <a:srgbClr val="0E3178"/>
                </a:solidFill>
              </a:rPr>
              <a:t>Placental chromosomal mosaicism ~1%</a:t>
            </a:r>
          </a:p>
          <a:p>
            <a:pPr marL="285750" indent="-285750" eaLnBrk="1" hangingPunct="1">
              <a:buFont typeface="Arial" panose="020B0604020202020204" pitchFamily="34" charset="0"/>
              <a:buChar char="•"/>
            </a:pPr>
            <a:r>
              <a:rPr lang="en-AU" altLang="en-US" sz="1400" dirty="0">
                <a:solidFill>
                  <a:srgbClr val="0E3178"/>
                </a:solidFill>
              </a:rPr>
              <a:t>Reliable for gene testing</a:t>
            </a:r>
          </a:p>
        </p:txBody>
      </p:sp>
      <p:sp>
        <p:nvSpPr>
          <p:cNvPr id="11" name="Text Box 5">
            <a:extLst>
              <a:ext uri="{FF2B5EF4-FFF2-40B4-BE49-F238E27FC236}">
                <a16:creationId xmlns:a16="http://schemas.microsoft.com/office/drawing/2014/main" id="{39CFEFDB-7855-555E-C198-E4418CD44029}"/>
              </a:ext>
            </a:extLst>
          </p:cNvPr>
          <p:cNvSpPr txBox="1">
            <a:spLocks noChangeArrowheads="1"/>
          </p:cNvSpPr>
          <p:nvPr/>
        </p:nvSpPr>
        <p:spPr bwMode="auto">
          <a:xfrm>
            <a:off x="5159896" y="2060848"/>
            <a:ext cx="307657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E3178"/>
                </a:solidFill>
                <a:effectLst/>
                <a:uLnTx/>
                <a:uFillTx/>
                <a:latin typeface="+mn-lt"/>
                <a:ea typeface="+mn-ea"/>
                <a:cs typeface="+mn-cs"/>
              </a:rPr>
              <a:t>11-14 weeks</a:t>
            </a:r>
            <a:endParaRPr kumimoji="0" lang="en-US" altLang="en-US" sz="1400" b="0" i="0" u="none" strike="noStrike" kern="1200" cap="none" spc="0" normalizeH="0" baseline="0" noProof="0" dirty="0">
              <a:ln>
                <a:noFill/>
              </a:ln>
              <a:solidFill>
                <a:srgbClr val="0E3178"/>
              </a:solidFill>
              <a:effectLst/>
              <a:uLnTx/>
              <a:uFillTx/>
              <a:latin typeface="+mn-lt"/>
              <a:ea typeface="+mn-ea"/>
              <a:cs typeface="+mn-cs"/>
            </a:endParaRPr>
          </a:p>
        </p:txBody>
      </p:sp>
      <p:pic>
        <p:nvPicPr>
          <p:cNvPr id="13" name="Picture 2" descr="transabdoCVS">
            <a:extLst>
              <a:ext uri="{FF2B5EF4-FFF2-40B4-BE49-F238E27FC236}">
                <a16:creationId xmlns:a16="http://schemas.microsoft.com/office/drawing/2014/main" id="{0D2787D2-DD17-7812-8A41-D96C010BD18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03912" y="2413633"/>
            <a:ext cx="3591599" cy="2404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a:extLst>
              <a:ext uri="{FF2B5EF4-FFF2-40B4-BE49-F238E27FC236}">
                <a16:creationId xmlns:a16="http://schemas.microsoft.com/office/drawing/2014/main" id="{CE1F06CD-1E35-B496-6DC1-E28E56146801}"/>
              </a:ext>
            </a:extLst>
          </p:cNvPr>
          <p:cNvSpPr/>
          <p:nvPr/>
        </p:nvSpPr>
        <p:spPr>
          <a:xfrm>
            <a:off x="5438043" y="4888544"/>
            <a:ext cx="2520280" cy="307777"/>
          </a:xfrm>
          <a:prstGeom prst="rect">
            <a:avLst/>
          </a:prstGeom>
        </p:spPr>
        <p:txBody>
          <a:bodyPr wrap="square">
            <a:spAutoFit/>
          </a:bodyPr>
          <a:lstStyle/>
          <a:p>
            <a:pPr lvl="2"/>
            <a:r>
              <a:rPr lang="en-US" sz="1400" dirty="0">
                <a:solidFill>
                  <a:srgbClr val="0E3178"/>
                </a:solidFill>
              </a:rPr>
              <a:t>TA - CVS</a:t>
            </a:r>
          </a:p>
        </p:txBody>
      </p:sp>
    </p:spTree>
    <p:extLst>
      <p:ext uri="{BB962C8B-B14F-4D97-AF65-F5344CB8AC3E}">
        <p14:creationId xmlns:p14="http://schemas.microsoft.com/office/powerpoint/2010/main" val="66667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F360222-EFD6-9B75-9CF1-A20D9988400E}"/>
              </a:ext>
            </a:extLst>
          </p:cNvPr>
          <p:cNvSpPr>
            <a:spLocks noGrp="1"/>
          </p:cNvSpPr>
          <p:nvPr>
            <p:ph type="sldNum" sz="quarter" idx="16"/>
          </p:nvPr>
        </p:nvSpPr>
        <p:spPr/>
        <p:txBody>
          <a:bodyPr/>
          <a:lstStyle/>
          <a:p>
            <a:fld id="{E917DE0E-AFB1-41FD-BC35-27DB61CA125F}" type="slidenum">
              <a:rPr lang="en-AU" smtClean="0"/>
              <a:pPr/>
              <a:t>146</a:t>
            </a:fld>
            <a:endParaRPr lang="en-AU"/>
          </a:p>
        </p:txBody>
      </p:sp>
      <p:sp>
        <p:nvSpPr>
          <p:cNvPr id="8" name="Rectangle 3">
            <a:extLst>
              <a:ext uri="{FF2B5EF4-FFF2-40B4-BE49-F238E27FC236}">
                <a16:creationId xmlns:a16="http://schemas.microsoft.com/office/drawing/2014/main" id="{2F1EB8CD-FF9B-D964-7ED7-4C3B33AB4257}"/>
              </a:ext>
            </a:extLst>
          </p:cNvPr>
          <p:cNvSpPr>
            <a:spLocks noGrp="1" noChangeArrowheads="1"/>
          </p:cNvSpPr>
          <p:nvPr>
            <p:ph type="title"/>
          </p:nvPr>
        </p:nvSpPr>
        <p:spPr>
          <a:xfrm>
            <a:off x="407988" y="1266825"/>
            <a:ext cx="9601200" cy="563231"/>
          </a:xfrm>
        </p:spPr>
        <p:txBody>
          <a:bodyPr lIns="91440" tIns="45720" rIns="91440" bIns="45720" anchor="t"/>
          <a:lstStyle/>
          <a:p>
            <a:pPr eaLnBrk="1" hangingPunct="1"/>
            <a:r>
              <a:rPr lang="en-US" altLang="en-US" sz="3600" dirty="0"/>
              <a:t>Amniocentesis (15+ weeks)</a:t>
            </a:r>
            <a:endParaRPr lang="en-US" altLang="en-US" sz="3600" dirty="0">
              <a:ea typeface="Calibri Light"/>
              <a:cs typeface="Calibri Light"/>
            </a:endParaRPr>
          </a:p>
        </p:txBody>
      </p:sp>
      <p:pic>
        <p:nvPicPr>
          <p:cNvPr id="10" name="Picture 2" descr="amnio">
            <a:extLst>
              <a:ext uri="{FF2B5EF4-FFF2-40B4-BE49-F238E27FC236}">
                <a16:creationId xmlns:a16="http://schemas.microsoft.com/office/drawing/2014/main" id="{4C8FC649-CD0A-008F-7EA3-F4563E18BF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1239" y="2129655"/>
            <a:ext cx="6629400" cy="434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a:extLst>
              <a:ext uri="{FF2B5EF4-FFF2-40B4-BE49-F238E27FC236}">
                <a16:creationId xmlns:a16="http://schemas.microsoft.com/office/drawing/2014/main" id="{E764EF88-DDD4-34EA-6FFC-1FB9F6F8EBF7}"/>
              </a:ext>
            </a:extLst>
          </p:cNvPr>
          <p:cNvSpPr/>
          <p:nvPr/>
        </p:nvSpPr>
        <p:spPr>
          <a:xfrm>
            <a:off x="2207568" y="2924944"/>
            <a:ext cx="4572000" cy="800219"/>
          </a:xfrm>
          <a:prstGeom prst="rect">
            <a:avLst/>
          </a:prstGeom>
        </p:spPr>
        <p:txBody>
          <a:bodyPr>
            <a:spAutoFit/>
          </a:bodyPr>
          <a:lstStyle/>
          <a:p>
            <a:r>
              <a:rPr lang="en-AU" sz="1400" dirty="0">
                <a:solidFill>
                  <a:srgbClr val="0E3178"/>
                </a:solidFill>
              </a:rPr>
              <a:t>- Loss 1/900</a:t>
            </a:r>
          </a:p>
          <a:p>
            <a:r>
              <a:rPr lang="en-AU" sz="1400" dirty="0">
                <a:solidFill>
                  <a:srgbClr val="0E3178"/>
                </a:solidFill>
              </a:rPr>
              <a:t>- Low mosaicism rate = true</a:t>
            </a:r>
          </a:p>
          <a:p>
            <a:endParaRPr lang="en-AU" dirty="0"/>
          </a:p>
        </p:txBody>
      </p:sp>
    </p:spTree>
    <p:extLst>
      <p:ext uri="{BB962C8B-B14F-4D97-AF65-F5344CB8AC3E}">
        <p14:creationId xmlns:p14="http://schemas.microsoft.com/office/powerpoint/2010/main" val="910135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BE2D828-CB94-59F2-1615-2AEADB35F866}"/>
              </a:ext>
            </a:extLst>
          </p:cNvPr>
          <p:cNvSpPr>
            <a:spLocks noGrp="1"/>
          </p:cNvSpPr>
          <p:nvPr>
            <p:ph type="sldNum" sz="quarter" idx="16"/>
          </p:nvPr>
        </p:nvSpPr>
        <p:spPr/>
        <p:txBody>
          <a:bodyPr/>
          <a:lstStyle/>
          <a:p>
            <a:fld id="{E917DE0E-AFB1-41FD-BC35-27DB61CA125F}" type="slidenum">
              <a:rPr lang="en-AU" smtClean="0"/>
              <a:pPr/>
              <a:t>147</a:t>
            </a:fld>
            <a:endParaRPr lang="en-AU"/>
          </a:p>
        </p:txBody>
      </p:sp>
      <p:pic>
        <p:nvPicPr>
          <p:cNvPr id="9" name="Picture 2" descr="T21FISH">
            <a:extLst>
              <a:ext uri="{FF2B5EF4-FFF2-40B4-BE49-F238E27FC236}">
                <a16:creationId xmlns:a16="http://schemas.microsoft.com/office/drawing/2014/main" id="{AA6C4296-EFC0-B304-B9EC-EEBDE82CCB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765175"/>
            <a:ext cx="4343400" cy="394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9924BC75-FE7E-A71C-9F10-018257CA5902}"/>
              </a:ext>
            </a:extLst>
          </p:cNvPr>
          <p:cNvSpPr txBox="1"/>
          <p:nvPr/>
        </p:nvSpPr>
        <p:spPr>
          <a:xfrm>
            <a:off x="-625976" y="4797152"/>
            <a:ext cx="6097002" cy="461665"/>
          </a:xfrm>
          <a:prstGeom prst="rect">
            <a:avLst/>
          </a:prstGeom>
          <a:noFill/>
        </p:spPr>
        <p:txBody>
          <a:bodyPr wrap="square">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1" i="0" u="none" strike="noStrike" kern="1200" cap="none" spc="0" normalizeH="0" baseline="0" noProof="0" dirty="0">
                <a:ln>
                  <a:noFill/>
                </a:ln>
                <a:solidFill>
                  <a:srgbClr val="0E3178"/>
                </a:solidFill>
                <a:effectLst/>
                <a:uLnTx/>
                <a:uFillTx/>
                <a:latin typeface="Century Gothic" panose="020B0502020202020204" pitchFamily="34" charset="0"/>
              </a:rPr>
              <a:t>FISH (48hours)</a:t>
            </a:r>
          </a:p>
        </p:txBody>
      </p:sp>
      <p:sp>
        <p:nvSpPr>
          <p:cNvPr id="13" name="Oval 7">
            <a:extLst>
              <a:ext uri="{FF2B5EF4-FFF2-40B4-BE49-F238E27FC236}">
                <a16:creationId xmlns:a16="http://schemas.microsoft.com/office/drawing/2014/main" id="{19451BEF-216B-29FE-2CC6-FEB8EA8F946A}"/>
              </a:ext>
            </a:extLst>
          </p:cNvPr>
          <p:cNvSpPr>
            <a:spLocks noChangeArrowheads="1"/>
          </p:cNvSpPr>
          <p:nvPr/>
        </p:nvSpPr>
        <p:spPr bwMode="auto">
          <a:xfrm>
            <a:off x="7093746" y="3573016"/>
            <a:ext cx="1008062" cy="1008062"/>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0" algn="ctr" eaLnBrk="1" fontAlgn="base" hangingPunct="1">
              <a:spcBef>
                <a:spcPct val="50000"/>
              </a:spcBef>
              <a:spcAft>
                <a:spcPct val="0"/>
              </a:spcAft>
              <a:defRPr/>
            </a:pPr>
            <a:endParaRPr lang="en-US" altLang="en-US" b="1" dirty="0">
              <a:solidFill>
                <a:srgbClr val="000000"/>
              </a:solidFill>
            </a:endParaRPr>
          </a:p>
          <a:p>
            <a:pPr lvl="0" algn="ctr" eaLnBrk="1" fontAlgn="base" hangingPunct="1">
              <a:spcBef>
                <a:spcPct val="50000"/>
              </a:spcBef>
              <a:spcAft>
                <a:spcPct val="0"/>
              </a:spcAft>
              <a:defRPr/>
            </a:pPr>
            <a:endParaRPr lang="en-US" altLang="en-US" b="1" dirty="0">
              <a:solidFill>
                <a:srgbClr val="000000"/>
              </a:solidFill>
            </a:endParaRPr>
          </a:p>
          <a:p>
            <a:pPr lvl="0" algn="ctr" eaLnBrk="1" fontAlgn="base" hangingPunct="1">
              <a:spcBef>
                <a:spcPct val="50000"/>
              </a:spcBef>
              <a:spcAft>
                <a:spcPct val="0"/>
              </a:spcAft>
              <a:defRPr/>
            </a:pPr>
            <a:endParaRPr lang="en-US" altLang="en-US" b="1" dirty="0">
              <a:solidFill>
                <a:srgbClr val="000000"/>
              </a:solidFill>
            </a:endParaRPr>
          </a:p>
          <a:p>
            <a:pPr lvl="0" algn="ctr" eaLnBrk="1" fontAlgn="base" hangingPunct="1">
              <a:spcBef>
                <a:spcPct val="50000"/>
              </a:spcBef>
              <a:spcAft>
                <a:spcPct val="0"/>
              </a:spcAft>
              <a:defRPr/>
            </a:pPr>
            <a:endParaRPr lang="en-US" altLang="en-US" b="1" dirty="0">
              <a:solidFill>
                <a:srgbClr val="000000"/>
              </a:solidFill>
            </a:endParaRPr>
          </a:p>
          <a:p>
            <a:pPr lvl="0" algn="ctr" eaLnBrk="1" fontAlgn="base" hangingPunct="1">
              <a:spcBef>
                <a:spcPct val="50000"/>
              </a:spcBef>
              <a:spcAft>
                <a:spcPct val="0"/>
              </a:spcAft>
              <a:defRPr/>
            </a:pPr>
            <a:endParaRPr lang="en-US" altLang="en-US" b="1" dirty="0">
              <a:solidFill>
                <a:srgbClr val="000000"/>
              </a:solidFill>
            </a:endParaRPr>
          </a:p>
          <a:p>
            <a:pPr lvl="0" algn="ctr" eaLnBrk="1" fontAlgn="base" hangingPunct="1">
              <a:spcBef>
                <a:spcPct val="50000"/>
              </a:spcBef>
              <a:spcAft>
                <a:spcPct val="0"/>
              </a:spcAft>
              <a:defRPr/>
            </a:pPr>
            <a:r>
              <a:rPr lang="en-US" altLang="en-US" b="1" dirty="0">
                <a:solidFill>
                  <a:srgbClr val="0E3178"/>
                </a:solidFill>
                <a:latin typeface="+mn-lt"/>
              </a:rPr>
              <a:t>Metaphase Karyotype</a:t>
            </a:r>
          </a:p>
          <a:p>
            <a:pPr lvl="0" algn="ctr" eaLnBrk="1" fontAlgn="base" hangingPunct="1">
              <a:spcBef>
                <a:spcPct val="50000"/>
              </a:spcBef>
              <a:spcAft>
                <a:spcPct val="0"/>
              </a:spcAft>
              <a:defRPr/>
            </a:pPr>
            <a:r>
              <a:rPr lang="en-US" altLang="en-US" b="1" dirty="0">
                <a:solidFill>
                  <a:srgbClr val="0E3178"/>
                </a:solidFill>
                <a:latin typeface="+mn-lt"/>
              </a:rPr>
              <a:t>(14 days)</a:t>
            </a:r>
          </a:p>
        </p:txBody>
      </p:sp>
    </p:spTree>
    <p:extLst>
      <p:ext uri="{BB962C8B-B14F-4D97-AF65-F5344CB8AC3E}">
        <p14:creationId xmlns:p14="http://schemas.microsoft.com/office/powerpoint/2010/main" val="3584609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5E51AF5-E321-7A87-4B85-20D4C482B80E}"/>
              </a:ext>
            </a:extLst>
          </p:cNvPr>
          <p:cNvSpPr>
            <a:spLocks noGrp="1"/>
          </p:cNvSpPr>
          <p:nvPr>
            <p:ph sz="quarter" idx="11"/>
          </p:nvPr>
        </p:nvSpPr>
        <p:spPr>
          <a:xfrm>
            <a:off x="407701" y="2132856"/>
            <a:ext cx="11376311" cy="3887787"/>
          </a:xfrm>
        </p:spPr>
        <p:txBody>
          <a:bodyPr>
            <a:normAutofit lnSpcReduction="10000"/>
          </a:bodyPr>
          <a:lstStyle/>
          <a:p>
            <a:r>
              <a:rPr lang="en-US" dirty="0"/>
              <a:t>Considerations:</a:t>
            </a:r>
          </a:p>
          <a:p>
            <a:pPr lvl="1"/>
            <a:r>
              <a:rPr lang="en-US" dirty="0"/>
              <a:t>Timing of diagnosis</a:t>
            </a:r>
          </a:p>
          <a:p>
            <a:pPr lvl="2"/>
            <a:r>
              <a:rPr lang="en-US" dirty="0"/>
              <a:t>Affects termination of pregnancy decisions</a:t>
            </a:r>
          </a:p>
          <a:p>
            <a:pPr lvl="2"/>
            <a:r>
              <a:rPr lang="en-US" dirty="0"/>
              <a:t>Stress of awaiting diagnostic testing</a:t>
            </a:r>
          </a:p>
          <a:p>
            <a:pPr lvl="1"/>
            <a:r>
              <a:rPr lang="en-US" dirty="0"/>
              <a:t>Role of ultrasound</a:t>
            </a:r>
          </a:p>
          <a:p>
            <a:pPr lvl="2"/>
            <a:r>
              <a:rPr lang="en-US" dirty="0"/>
              <a:t>Major chromosomal abnormalities </a:t>
            </a:r>
            <a:r>
              <a:rPr lang="en-US" b="1" i="1" dirty="0"/>
              <a:t>are associated </a:t>
            </a:r>
            <a:r>
              <a:rPr lang="en-US" dirty="0"/>
              <a:t>with abnormalities on assessment of morphology and biometry even at the early anatomy/ structural assessment</a:t>
            </a:r>
          </a:p>
          <a:p>
            <a:pPr lvl="1"/>
            <a:r>
              <a:rPr lang="en-US" dirty="0"/>
              <a:t>Mosaicism</a:t>
            </a:r>
          </a:p>
          <a:p>
            <a:pPr lvl="2"/>
            <a:r>
              <a:rPr lang="en-US" dirty="0"/>
              <a:t>Confined placental mosaicism  (CPM) may underlie a positive NIPT result (</a:t>
            </a:r>
            <a:r>
              <a:rPr lang="en-US" i="1" u="sng" dirty="0"/>
              <a:t>esp</a:t>
            </a:r>
            <a:r>
              <a:rPr lang="en-US" dirty="0"/>
              <a:t>. </a:t>
            </a:r>
            <a:r>
              <a:rPr lang="en-US" dirty="0" err="1"/>
              <a:t>gw</a:t>
            </a:r>
            <a:r>
              <a:rPr lang="en-US" dirty="0"/>
              <a:t>-NIPT RATs)</a:t>
            </a:r>
          </a:p>
          <a:p>
            <a:pPr lvl="3"/>
            <a:r>
              <a:rPr lang="en-US" dirty="0"/>
              <a:t> amniocentesis is the single most informative test for fetal karyotype.</a:t>
            </a:r>
          </a:p>
          <a:p>
            <a:pPr lvl="3"/>
            <a:r>
              <a:rPr lang="en-US" dirty="0"/>
              <a:t>CPM indicates serial growth scans given association with fetal growth restriction</a:t>
            </a:r>
            <a:endParaRPr lang="en-AU" dirty="0"/>
          </a:p>
          <a:p>
            <a:endParaRPr lang="en-AU" dirty="0"/>
          </a:p>
        </p:txBody>
      </p:sp>
      <p:sp>
        <p:nvSpPr>
          <p:cNvPr id="3" name="Title 2">
            <a:extLst>
              <a:ext uri="{FF2B5EF4-FFF2-40B4-BE49-F238E27FC236}">
                <a16:creationId xmlns:a16="http://schemas.microsoft.com/office/drawing/2014/main" id="{A196E025-16DA-9E76-5CC6-2CC63173623F}"/>
              </a:ext>
            </a:extLst>
          </p:cNvPr>
          <p:cNvSpPr>
            <a:spLocks noGrp="1"/>
          </p:cNvSpPr>
          <p:nvPr>
            <p:ph type="title"/>
          </p:nvPr>
        </p:nvSpPr>
        <p:spPr/>
        <p:txBody>
          <a:bodyPr/>
          <a:lstStyle/>
          <a:p>
            <a:r>
              <a:rPr lang="en-US" dirty="0"/>
              <a:t>After NIPT, CVS vs amniocentesis</a:t>
            </a:r>
            <a:endParaRPr lang="en-AU" dirty="0"/>
          </a:p>
        </p:txBody>
      </p:sp>
      <p:sp>
        <p:nvSpPr>
          <p:cNvPr id="5" name="Slide Number Placeholder 4">
            <a:extLst>
              <a:ext uri="{FF2B5EF4-FFF2-40B4-BE49-F238E27FC236}">
                <a16:creationId xmlns:a16="http://schemas.microsoft.com/office/drawing/2014/main" id="{616A2AF7-44B5-9BE8-2E15-BE3F1E8AD3A4}"/>
              </a:ext>
            </a:extLst>
          </p:cNvPr>
          <p:cNvSpPr>
            <a:spLocks noGrp="1"/>
          </p:cNvSpPr>
          <p:nvPr>
            <p:ph type="sldNum" sz="quarter" idx="16"/>
          </p:nvPr>
        </p:nvSpPr>
        <p:spPr/>
        <p:txBody>
          <a:bodyPr/>
          <a:lstStyle/>
          <a:p>
            <a:fld id="{E917DE0E-AFB1-41FD-BC35-27DB61CA125F}" type="slidenum">
              <a:rPr lang="en-AU" smtClean="0"/>
              <a:pPr/>
              <a:t>148</a:t>
            </a:fld>
            <a:endParaRPr lang="en-AU"/>
          </a:p>
        </p:txBody>
      </p:sp>
    </p:spTree>
    <p:extLst>
      <p:ext uri="{BB962C8B-B14F-4D97-AF65-F5344CB8AC3E}">
        <p14:creationId xmlns:p14="http://schemas.microsoft.com/office/powerpoint/2010/main" val="646923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32675D9-2B7F-EEBC-4113-3C75A1AFB4B4}"/>
              </a:ext>
            </a:extLst>
          </p:cNvPr>
          <p:cNvSpPr>
            <a:spLocks noGrp="1"/>
          </p:cNvSpPr>
          <p:nvPr>
            <p:ph type="sldNum" sz="quarter" idx="16"/>
          </p:nvPr>
        </p:nvSpPr>
        <p:spPr/>
        <p:txBody>
          <a:bodyPr/>
          <a:lstStyle/>
          <a:p>
            <a:fld id="{E917DE0E-AFB1-41FD-BC35-27DB61CA125F}" type="slidenum">
              <a:rPr lang="en-AU" smtClean="0"/>
              <a:pPr/>
              <a:t>149</a:t>
            </a:fld>
            <a:endParaRPr lang="en-AU"/>
          </a:p>
        </p:txBody>
      </p:sp>
      <p:pic>
        <p:nvPicPr>
          <p:cNvPr id="8" name="Picture 7">
            <a:extLst>
              <a:ext uri="{FF2B5EF4-FFF2-40B4-BE49-F238E27FC236}">
                <a16:creationId xmlns:a16="http://schemas.microsoft.com/office/drawing/2014/main" id="{9111D1D6-14EC-38AE-501C-40E478D00EA4}"/>
              </a:ext>
            </a:extLst>
          </p:cNvPr>
          <p:cNvPicPr>
            <a:picLocks noChangeAspect="1"/>
          </p:cNvPicPr>
          <p:nvPr/>
        </p:nvPicPr>
        <p:blipFill>
          <a:blip r:embed="rId2"/>
          <a:stretch>
            <a:fillRect/>
          </a:stretch>
        </p:blipFill>
        <p:spPr>
          <a:xfrm>
            <a:off x="1775520" y="2204864"/>
            <a:ext cx="8843537" cy="2088232"/>
          </a:xfrm>
          <a:prstGeom prst="rect">
            <a:avLst/>
          </a:prstGeom>
        </p:spPr>
      </p:pic>
    </p:spTree>
    <p:extLst>
      <p:ext uri="{BB962C8B-B14F-4D97-AF65-F5344CB8AC3E}">
        <p14:creationId xmlns:p14="http://schemas.microsoft.com/office/powerpoint/2010/main" val="3261465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ABE406E-6DD0-1AC0-B5E4-C071063DD0DB}"/>
              </a:ext>
            </a:extLst>
          </p:cNvPr>
          <p:cNvSpPr>
            <a:spLocks noGrp="1"/>
          </p:cNvSpPr>
          <p:nvPr>
            <p:ph type="sldNum" sz="quarter" idx="16"/>
          </p:nvPr>
        </p:nvSpPr>
        <p:spPr/>
        <p:txBody>
          <a:bodyPr/>
          <a:lstStyle/>
          <a:p>
            <a:fld id="{E917DE0E-AFB1-41FD-BC35-27DB61CA125F}" type="slidenum">
              <a:rPr lang="en-AU" smtClean="0"/>
              <a:pPr/>
              <a:t>150</a:t>
            </a:fld>
            <a:endParaRPr lang="en-AU"/>
          </a:p>
        </p:txBody>
      </p:sp>
      <p:pic>
        <p:nvPicPr>
          <p:cNvPr id="8" name="Picture 7">
            <a:extLst>
              <a:ext uri="{FF2B5EF4-FFF2-40B4-BE49-F238E27FC236}">
                <a16:creationId xmlns:a16="http://schemas.microsoft.com/office/drawing/2014/main" id="{981904FA-9CCC-1F79-6A17-2A647BCF5F0F}"/>
              </a:ext>
            </a:extLst>
          </p:cNvPr>
          <p:cNvPicPr>
            <a:picLocks noChangeAspect="1"/>
          </p:cNvPicPr>
          <p:nvPr/>
        </p:nvPicPr>
        <p:blipFill>
          <a:blip r:embed="rId2"/>
          <a:stretch>
            <a:fillRect/>
          </a:stretch>
        </p:blipFill>
        <p:spPr>
          <a:xfrm>
            <a:off x="1271464" y="476672"/>
            <a:ext cx="8839966" cy="2091109"/>
          </a:xfrm>
          <a:prstGeom prst="rect">
            <a:avLst/>
          </a:prstGeom>
        </p:spPr>
      </p:pic>
      <p:pic>
        <p:nvPicPr>
          <p:cNvPr id="9" name="Content Placeholder 4">
            <a:extLst>
              <a:ext uri="{FF2B5EF4-FFF2-40B4-BE49-F238E27FC236}">
                <a16:creationId xmlns:a16="http://schemas.microsoft.com/office/drawing/2014/main" id="{81957270-E49E-D1D9-4D2B-20DD95F96B59}"/>
              </a:ext>
            </a:extLst>
          </p:cNvPr>
          <p:cNvPicPr>
            <a:picLocks noChangeAspect="1"/>
          </p:cNvPicPr>
          <p:nvPr/>
        </p:nvPicPr>
        <p:blipFill>
          <a:blip r:embed="rId3"/>
          <a:stretch>
            <a:fillRect/>
          </a:stretch>
        </p:blipFill>
        <p:spPr bwMode="auto">
          <a:xfrm>
            <a:off x="1288015" y="2567781"/>
            <a:ext cx="8839965" cy="2584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4360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DE78F-F482-0B00-D55C-E39833E08D7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D662FC0-24E6-A774-DB18-1CD32B5EE7CC}"/>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1000" b="1" i="0" u="none" strike="noStrike" kern="1200" cap="none" spc="0" normalizeH="0" baseline="0" noProof="0" smtClean="0">
                <a:ln>
                  <a:noFill/>
                </a:ln>
                <a:solidFill>
                  <a:srgbClr val="A6A6A6"/>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AU" sz="1000" b="1" i="0" u="none" strike="noStrike" kern="1200" cap="none" spc="0" normalizeH="0" baseline="0" noProof="0">
              <a:ln>
                <a:noFill/>
              </a:ln>
              <a:solidFill>
                <a:srgbClr val="A6A6A6"/>
              </a:solidFill>
              <a:effectLst/>
              <a:uLnTx/>
              <a:uFillTx/>
              <a:latin typeface="Century Gothic"/>
              <a:ea typeface="+mn-ea"/>
              <a:cs typeface="+mn-cs"/>
            </a:endParaRPr>
          </a:p>
        </p:txBody>
      </p:sp>
      <p:pic>
        <p:nvPicPr>
          <p:cNvPr id="8" name="Picture 7">
            <a:extLst>
              <a:ext uri="{FF2B5EF4-FFF2-40B4-BE49-F238E27FC236}">
                <a16:creationId xmlns:a16="http://schemas.microsoft.com/office/drawing/2014/main" id="{126557A5-8886-5993-0A6C-1EC664C777FA}"/>
              </a:ext>
            </a:extLst>
          </p:cNvPr>
          <p:cNvPicPr>
            <a:picLocks noChangeAspect="1"/>
          </p:cNvPicPr>
          <p:nvPr/>
        </p:nvPicPr>
        <p:blipFill>
          <a:blip r:embed="rId2"/>
          <a:stretch>
            <a:fillRect/>
          </a:stretch>
        </p:blipFill>
        <p:spPr>
          <a:xfrm>
            <a:off x="1271464" y="476672"/>
            <a:ext cx="8839966" cy="2091109"/>
          </a:xfrm>
          <a:prstGeom prst="rect">
            <a:avLst/>
          </a:prstGeom>
        </p:spPr>
      </p:pic>
      <p:pic>
        <p:nvPicPr>
          <p:cNvPr id="3" name="Picture 2">
            <a:extLst>
              <a:ext uri="{FF2B5EF4-FFF2-40B4-BE49-F238E27FC236}">
                <a16:creationId xmlns:a16="http://schemas.microsoft.com/office/drawing/2014/main" id="{91BC29F3-B567-05BE-6E73-52F7FB4585BE}"/>
              </a:ext>
            </a:extLst>
          </p:cNvPr>
          <p:cNvPicPr>
            <a:picLocks noChangeAspect="1"/>
          </p:cNvPicPr>
          <p:nvPr/>
        </p:nvPicPr>
        <p:blipFill>
          <a:blip r:embed="rId3"/>
          <a:stretch>
            <a:fillRect/>
          </a:stretch>
        </p:blipFill>
        <p:spPr>
          <a:xfrm>
            <a:off x="1251920" y="2567781"/>
            <a:ext cx="9047248" cy="2469094"/>
          </a:xfrm>
          <a:prstGeom prst="rect">
            <a:avLst/>
          </a:prstGeom>
        </p:spPr>
      </p:pic>
    </p:spTree>
    <p:extLst>
      <p:ext uri="{BB962C8B-B14F-4D97-AF65-F5344CB8AC3E}">
        <p14:creationId xmlns:p14="http://schemas.microsoft.com/office/powerpoint/2010/main" val="390086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B500E-C495-47D6-A42E-908E2A8E3D9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A581481-64BA-2180-755C-09D5FF886338}"/>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1000" b="1" i="0" u="none" strike="noStrike" kern="1200" cap="none" spc="0" normalizeH="0" baseline="0" noProof="0" smtClean="0">
                <a:ln>
                  <a:noFill/>
                </a:ln>
                <a:solidFill>
                  <a:srgbClr val="A6A6A6"/>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AU" sz="1000" b="1" i="0" u="none" strike="noStrike" kern="1200" cap="none" spc="0" normalizeH="0" baseline="0" noProof="0">
              <a:ln>
                <a:noFill/>
              </a:ln>
              <a:solidFill>
                <a:srgbClr val="A6A6A6"/>
              </a:solidFill>
              <a:effectLst/>
              <a:uLnTx/>
              <a:uFillTx/>
              <a:latin typeface="Century Gothic"/>
              <a:ea typeface="+mn-ea"/>
              <a:cs typeface="+mn-cs"/>
            </a:endParaRPr>
          </a:p>
        </p:txBody>
      </p:sp>
      <p:pic>
        <p:nvPicPr>
          <p:cNvPr id="8" name="Picture 7">
            <a:extLst>
              <a:ext uri="{FF2B5EF4-FFF2-40B4-BE49-F238E27FC236}">
                <a16:creationId xmlns:a16="http://schemas.microsoft.com/office/drawing/2014/main" id="{B1586F6B-3021-E058-3830-78EFF51226C6}"/>
              </a:ext>
            </a:extLst>
          </p:cNvPr>
          <p:cNvPicPr>
            <a:picLocks noChangeAspect="1"/>
          </p:cNvPicPr>
          <p:nvPr/>
        </p:nvPicPr>
        <p:blipFill>
          <a:blip r:embed="rId2"/>
          <a:stretch>
            <a:fillRect/>
          </a:stretch>
        </p:blipFill>
        <p:spPr>
          <a:xfrm>
            <a:off x="1271464" y="476672"/>
            <a:ext cx="8839966" cy="2091109"/>
          </a:xfrm>
          <a:prstGeom prst="rect">
            <a:avLst/>
          </a:prstGeom>
        </p:spPr>
      </p:pic>
      <p:pic>
        <p:nvPicPr>
          <p:cNvPr id="2" name="Picture 1">
            <a:extLst>
              <a:ext uri="{FF2B5EF4-FFF2-40B4-BE49-F238E27FC236}">
                <a16:creationId xmlns:a16="http://schemas.microsoft.com/office/drawing/2014/main" id="{61BBBB6E-4AF7-7FE8-EA24-1BEC4E04505D}"/>
              </a:ext>
            </a:extLst>
          </p:cNvPr>
          <p:cNvPicPr>
            <a:picLocks noChangeAspect="1"/>
          </p:cNvPicPr>
          <p:nvPr/>
        </p:nvPicPr>
        <p:blipFill>
          <a:blip r:embed="rId3"/>
          <a:stretch>
            <a:fillRect/>
          </a:stretch>
        </p:blipFill>
        <p:spPr>
          <a:xfrm>
            <a:off x="1343472" y="2459518"/>
            <a:ext cx="8833564" cy="4254244"/>
          </a:xfrm>
          <a:prstGeom prst="rect">
            <a:avLst/>
          </a:prstGeom>
        </p:spPr>
      </p:pic>
    </p:spTree>
    <p:extLst>
      <p:ext uri="{BB962C8B-B14F-4D97-AF65-F5344CB8AC3E}">
        <p14:creationId xmlns:p14="http://schemas.microsoft.com/office/powerpoint/2010/main" val="1041760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4326F3-02FB-72A6-3E3F-16B670A3808A}"/>
              </a:ext>
            </a:extLst>
          </p:cNvPr>
          <p:cNvSpPr>
            <a:spLocks noGrp="1"/>
          </p:cNvSpPr>
          <p:nvPr>
            <p:ph type="title"/>
          </p:nvPr>
        </p:nvSpPr>
        <p:spPr>
          <a:xfrm>
            <a:off x="562826" y="764704"/>
            <a:ext cx="9601065" cy="497059"/>
          </a:xfrm>
        </p:spPr>
        <p:txBody>
          <a:bodyPr/>
          <a:lstStyle/>
          <a:p>
            <a:r>
              <a:rPr lang="en-AU" dirty="0"/>
              <a:t>VCGS website = </a:t>
            </a:r>
            <a:r>
              <a:rPr lang="en-AU" dirty="0" err="1"/>
              <a:t>PrePair</a:t>
            </a:r>
            <a:endParaRPr lang="en-AU" dirty="0"/>
          </a:p>
        </p:txBody>
      </p:sp>
      <p:sp>
        <p:nvSpPr>
          <p:cNvPr id="5" name="Slide Number Placeholder 4">
            <a:extLst>
              <a:ext uri="{FF2B5EF4-FFF2-40B4-BE49-F238E27FC236}">
                <a16:creationId xmlns:a16="http://schemas.microsoft.com/office/drawing/2014/main" id="{659DD3C8-3A4D-AA17-89C4-F0EA97D94195}"/>
              </a:ext>
            </a:extLst>
          </p:cNvPr>
          <p:cNvSpPr>
            <a:spLocks noGrp="1"/>
          </p:cNvSpPr>
          <p:nvPr>
            <p:ph type="sldNum" sz="quarter" idx="16"/>
          </p:nvPr>
        </p:nvSpPr>
        <p:spPr/>
        <p:txBody>
          <a:bodyPr/>
          <a:lstStyle/>
          <a:p>
            <a:fld id="{E917DE0E-AFB1-41FD-BC35-27DB61CA125F}" type="slidenum">
              <a:rPr lang="en-AU" smtClean="0"/>
              <a:pPr/>
              <a:t>153</a:t>
            </a:fld>
            <a:endParaRPr lang="en-AU"/>
          </a:p>
        </p:txBody>
      </p:sp>
      <p:pic>
        <p:nvPicPr>
          <p:cNvPr id="8" name="Picture 7">
            <a:extLst>
              <a:ext uri="{FF2B5EF4-FFF2-40B4-BE49-F238E27FC236}">
                <a16:creationId xmlns:a16="http://schemas.microsoft.com/office/drawing/2014/main" id="{E3742119-4202-01C8-89E0-0EFA6DAA1D4F}"/>
              </a:ext>
            </a:extLst>
          </p:cNvPr>
          <p:cNvPicPr>
            <a:picLocks noChangeAspect="1"/>
          </p:cNvPicPr>
          <p:nvPr/>
        </p:nvPicPr>
        <p:blipFill>
          <a:blip r:embed="rId2"/>
          <a:srcRect b="3896"/>
          <a:stretch>
            <a:fillRect/>
          </a:stretch>
        </p:blipFill>
        <p:spPr>
          <a:xfrm>
            <a:off x="551384" y="1318174"/>
            <a:ext cx="9156774" cy="5256583"/>
          </a:xfrm>
          <a:prstGeom prst="rect">
            <a:avLst/>
          </a:prstGeom>
        </p:spPr>
      </p:pic>
    </p:spTree>
    <p:extLst>
      <p:ext uri="{BB962C8B-B14F-4D97-AF65-F5344CB8AC3E}">
        <p14:creationId xmlns:p14="http://schemas.microsoft.com/office/powerpoint/2010/main" val="1209460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9767F3-E601-1BDF-D08D-704EA169A4C1}"/>
              </a:ext>
            </a:extLst>
          </p:cNvPr>
          <p:cNvSpPr>
            <a:spLocks noGrp="1"/>
          </p:cNvSpPr>
          <p:nvPr>
            <p:ph sz="quarter" idx="11"/>
          </p:nvPr>
        </p:nvSpPr>
        <p:spPr/>
        <p:txBody>
          <a:bodyPr/>
          <a:lstStyle/>
          <a:p>
            <a:r>
              <a:rPr lang="en-US" dirty="0"/>
              <a:t>Preferable to screen before a couple conceives so that they have time to understand and consider their reproductive options</a:t>
            </a:r>
          </a:p>
          <a:p>
            <a:r>
              <a:rPr lang="en-US" b="1" dirty="0"/>
              <a:t>Medicare </a:t>
            </a:r>
            <a:r>
              <a:rPr lang="en-US" b="1" dirty="0" err="1"/>
              <a:t>rebatable</a:t>
            </a:r>
            <a:r>
              <a:rPr lang="en-US" b="1" dirty="0"/>
              <a:t> for 3 Autosomal Recessive Genetic Diseases</a:t>
            </a:r>
          </a:p>
          <a:p>
            <a:pPr lvl="1"/>
            <a:r>
              <a:rPr lang="en-US" dirty="0"/>
              <a:t>Cystic fibrosis (1 in 25; births 1 in 2,500)</a:t>
            </a:r>
          </a:p>
          <a:p>
            <a:pPr lvl="1"/>
            <a:r>
              <a:rPr lang="en-US" dirty="0"/>
              <a:t>Spinal Muscular Atrophy (1 in 40; births 1 in 6-10,000)</a:t>
            </a:r>
          </a:p>
          <a:p>
            <a:pPr lvl="1"/>
            <a:r>
              <a:rPr lang="en-US" dirty="0"/>
              <a:t>Fragile X (1 in 150; for births 1 in 4,000 males)</a:t>
            </a:r>
          </a:p>
          <a:p>
            <a:r>
              <a:rPr lang="en-US" u="sng" dirty="0"/>
              <a:t>Sequential screening </a:t>
            </a:r>
            <a:r>
              <a:rPr lang="en-US" dirty="0"/>
              <a:t>- one member of the couple is screened (usually the woman since the woman’s carrier status for x-linked conditions is relevant)</a:t>
            </a:r>
          </a:p>
          <a:p>
            <a:endParaRPr lang="en-AU" dirty="0"/>
          </a:p>
        </p:txBody>
      </p:sp>
      <p:sp>
        <p:nvSpPr>
          <p:cNvPr id="3" name="Title 2">
            <a:extLst>
              <a:ext uri="{FF2B5EF4-FFF2-40B4-BE49-F238E27FC236}">
                <a16:creationId xmlns:a16="http://schemas.microsoft.com/office/drawing/2014/main" id="{1149DA39-D100-707E-C58B-A039509AE100}"/>
              </a:ext>
            </a:extLst>
          </p:cNvPr>
          <p:cNvSpPr>
            <a:spLocks noGrp="1"/>
          </p:cNvSpPr>
          <p:nvPr>
            <p:ph type="title"/>
          </p:nvPr>
        </p:nvSpPr>
        <p:spPr>
          <a:xfrm>
            <a:off x="407702" y="1267203"/>
            <a:ext cx="9601065" cy="470898"/>
          </a:xfrm>
        </p:spPr>
        <p:txBody>
          <a:bodyPr/>
          <a:lstStyle/>
          <a:p>
            <a:r>
              <a:rPr lang="en-US" sz="3600" dirty="0"/>
              <a:t>Recessive Gene Carrier Screening</a:t>
            </a:r>
            <a:endParaRPr lang="en-AU" dirty="0"/>
          </a:p>
        </p:txBody>
      </p:sp>
      <p:sp>
        <p:nvSpPr>
          <p:cNvPr id="5" name="Slide Number Placeholder 4">
            <a:extLst>
              <a:ext uri="{FF2B5EF4-FFF2-40B4-BE49-F238E27FC236}">
                <a16:creationId xmlns:a16="http://schemas.microsoft.com/office/drawing/2014/main" id="{AFE1BFA4-78C3-203A-1FD7-E6C22FAD8425}"/>
              </a:ext>
            </a:extLst>
          </p:cNvPr>
          <p:cNvSpPr>
            <a:spLocks noGrp="1"/>
          </p:cNvSpPr>
          <p:nvPr>
            <p:ph type="sldNum" sz="quarter" idx="16"/>
          </p:nvPr>
        </p:nvSpPr>
        <p:spPr/>
        <p:txBody>
          <a:bodyPr/>
          <a:lstStyle/>
          <a:p>
            <a:fld id="{E917DE0E-AFB1-41FD-BC35-27DB61CA125F}" type="slidenum">
              <a:rPr lang="en-AU" smtClean="0"/>
              <a:pPr/>
              <a:t>154</a:t>
            </a:fld>
            <a:endParaRPr lang="en-AU"/>
          </a:p>
        </p:txBody>
      </p:sp>
    </p:spTree>
    <p:extLst>
      <p:ext uri="{BB962C8B-B14F-4D97-AF65-F5344CB8AC3E}">
        <p14:creationId xmlns:p14="http://schemas.microsoft.com/office/powerpoint/2010/main" val="254292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2E477-C32C-F9E1-679B-DEC1C2BB31DF}"/>
              </a:ext>
            </a:extLst>
          </p:cNvPr>
          <p:cNvSpPr>
            <a:spLocks noGrp="1"/>
          </p:cNvSpPr>
          <p:nvPr>
            <p:ph type="title"/>
          </p:nvPr>
        </p:nvSpPr>
        <p:spPr>
          <a:xfrm>
            <a:off x="407702" y="1267203"/>
            <a:ext cx="9601065" cy="1020279"/>
          </a:xfrm>
        </p:spPr>
        <p:txBody>
          <a:bodyPr/>
          <a:lstStyle/>
          <a:p>
            <a:r>
              <a:rPr lang="en-AU" sz="4000" dirty="0"/>
              <a:t>Mackenzie’s Mission</a:t>
            </a:r>
            <a:br>
              <a:rPr lang="en-AU" sz="4000" dirty="0">
                <a:ea typeface="Calibri"/>
                <a:cs typeface="Calibri"/>
              </a:rPr>
            </a:br>
            <a:endParaRPr lang="en-AU" dirty="0"/>
          </a:p>
        </p:txBody>
      </p:sp>
      <p:sp>
        <p:nvSpPr>
          <p:cNvPr id="5" name="Slide Number Placeholder 4">
            <a:extLst>
              <a:ext uri="{FF2B5EF4-FFF2-40B4-BE49-F238E27FC236}">
                <a16:creationId xmlns:a16="http://schemas.microsoft.com/office/drawing/2014/main" id="{D00B3F9B-1638-D0DC-3410-AE18E05E68B5}"/>
              </a:ext>
            </a:extLst>
          </p:cNvPr>
          <p:cNvSpPr>
            <a:spLocks noGrp="1"/>
          </p:cNvSpPr>
          <p:nvPr>
            <p:ph type="sldNum" sz="quarter" idx="16"/>
          </p:nvPr>
        </p:nvSpPr>
        <p:spPr/>
        <p:txBody>
          <a:bodyPr/>
          <a:lstStyle/>
          <a:p>
            <a:fld id="{E917DE0E-AFB1-41FD-BC35-27DB61CA125F}" type="slidenum">
              <a:rPr lang="en-AU" smtClean="0"/>
              <a:pPr/>
              <a:t>155</a:t>
            </a:fld>
            <a:endParaRPr lang="en-AU"/>
          </a:p>
        </p:txBody>
      </p:sp>
      <p:pic>
        <p:nvPicPr>
          <p:cNvPr id="10" name="Picture 9">
            <a:extLst>
              <a:ext uri="{FF2B5EF4-FFF2-40B4-BE49-F238E27FC236}">
                <a16:creationId xmlns:a16="http://schemas.microsoft.com/office/drawing/2014/main" id="{B026007A-6F4D-38AF-D3E5-B7E84D31BC6E}"/>
              </a:ext>
            </a:extLst>
          </p:cNvPr>
          <p:cNvPicPr>
            <a:picLocks noChangeAspect="1"/>
          </p:cNvPicPr>
          <p:nvPr/>
        </p:nvPicPr>
        <p:blipFill>
          <a:blip r:embed="rId2"/>
          <a:stretch>
            <a:fillRect/>
          </a:stretch>
        </p:blipFill>
        <p:spPr>
          <a:xfrm>
            <a:off x="5807968" y="88442"/>
            <a:ext cx="4344063" cy="2234200"/>
          </a:xfrm>
          <a:prstGeom prst="rect">
            <a:avLst/>
          </a:prstGeom>
        </p:spPr>
      </p:pic>
      <p:pic>
        <p:nvPicPr>
          <p:cNvPr id="12" name="Picture 11">
            <a:extLst>
              <a:ext uri="{FF2B5EF4-FFF2-40B4-BE49-F238E27FC236}">
                <a16:creationId xmlns:a16="http://schemas.microsoft.com/office/drawing/2014/main" id="{AA6DFB9A-D621-6AFA-D1C1-4FA948B71430}"/>
              </a:ext>
            </a:extLst>
          </p:cNvPr>
          <p:cNvPicPr>
            <a:picLocks noChangeAspect="1"/>
          </p:cNvPicPr>
          <p:nvPr/>
        </p:nvPicPr>
        <p:blipFill>
          <a:blip r:embed="rId3"/>
          <a:stretch>
            <a:fillRect/>
          </a:stretch>
        </p:blipFill>
        <p:spPr>
          <a:xfrm>
            <a:off x="312885" y="2060848"/>
            <a:ext cx="5351819" cy="1152128"/>
          </a:xfrm>
          <a:prstGeom prst="rect">
            <a:avLst/>
          </a:prstGeom>
        </p:spPr>
      </p:pic>
      <p:pic>
        <p:nvPicPr>
          <p:cNvPr id="13" name="Content Placeholder 4">
            <a:extLst>
              <a:ext uri="{FF2B5EF4-FFF2-40B4-BE49-F238E27FC236}">
                <a16:creationId xmlns:a16="http://schemas.microsoft.com/office/drawing/2014/main" id="{69833D0C-A5E1-4CAF-29D2-EF050FBEF4B8}"/>
              </a:ext>
            </a:extLst>
          </p:cNvPr>
          <p:cNvPicPr>
            <a:picLocks noChangeAspect="1"/>
          </p:cNvPicPr>
          <p:nvPr/>
        </p:nvPicPr>
        <p:blipFill>
          <a:blip r:embed="rId4"/>
          <a:stretch>
            <a:fillRect/>
          </a:stretch>
        </p:blipFill>
        <p:spPr>
          <a:xfrm>
            <a:off x="407368" y="3284984"/>
            <a:ext cx="8292735" cy="2971563"/>
          </a:xfrm>
          <a:prstGeom prst="rect">
            <a:avLst/>
          </a:prstGeom>
        </p:spPr>
      </p:pic>
    </p:spTree>
    <p:extLst>
      <p:ext uri="{BB962C8B-B14F-4D97-AF65-F5344CB8AC3E}">
        <p14:creationId xmlns:p14="http://schemas.microsoft.com/office/powerpoint/2010/main" val="1073371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E2AEBB-DD30-B492-8D35-A2704ACD147E}"/>
              </a:ext>
            </a:extLst>
          </p:cNvPr>
          <p:cNvSpPr>
            <a:spLocks noGrp="1"/>
          </p:cNvSpPr>
          <p:nvPr>
            <p:ph sz="quarter" idx="11"/>
          </p:nvPr>
        </p:nvSpPr>
        <p:spPr/>
        <p:txBody>
          <a:bodyPr/>
          <a:lstStyle/>
          <a:p>
            <a:r>
              <a:rPr lang="en-US" dirty="0"/>
              <a:t>CFTR, SMN1, and FMR1 accounted for 44% of at-risk couples with high-clinical-impact results, meaning that 56% of at-risk couples with high-clinical-impact results would have gone undetected if screening had been limited to these genes alone, as is currently funded by the Australian Medicare system.</a:t>
            </a:r>
          </a:p>
          <a:p>
            <a:endParaRPr lang="en-US" dirty="0"/>
          </a:p>
          <a:p>
            <a:endParaRPr lang="en-US" dirty="0"/>
          </a:p>
          <a:p>
            <a:endParaRPr lang="en-US" dirty="0"/>
          </a:p>
          <a:p>
            <a:endParaRPr lang="en-US" dirty="0"/>
          </a:p>
          <a:p>
            <a:endParaRPr lang="en-US" dirty="0"/>
          </a:p>
          <a:p>
            <a:endParaRPr lang="en-US" dirty="0"/>
          </a:p>
          <a:p>
            <a:endParaRPr lang="en-US" dirty="0"/>
          </a:p>
          <a:p>
            <a:r>
              <a:rPr lang="en-US" dirty="0"/>
              <a:t>In Mackenzie’s Mission, these three genes (CFTR, SMN1, and FMR1)  accounted for 33% of couples at risk for severe or profound conditions </a:t>
            </a:r>
            <a:endParaRPr lang="en-AU" dirty="0"/>
          </a:p>
          <a:p>
            <a:endParaRPr lang="en-AU" dirty="0"/>
          </a:p>
        </p:txBody>
      </p:sp>
      <p:sp>
        <p:nvSpPr>
          <p:cNvPr id="5" name="Slide Number Placeholder 4">
            <a:extLst>
              <a:ext uri="{FF2B5EF4-FFF2-40B4-BE49-F238E27FC236}">
                <a16:creationId xmlns:a16="http://schemas.microsoft.com/office/drawing/2014/main" id="{5787003F-CFF3-8E6A-EDD1-70C20879D524}"/>
              </a:ext>
            </a:extLst>
          </p:cNvPr>
          <p:cNvSpPr>
            <a:spLocks noGrp="1"/>
          </p:cNvSpPr>
          <p:nvPr>
            <p:ph type="sldNum" sz="quarter" idx="16"/>
          </p:nvPr>
        </p:nvSpPr>
        <p:spPr/>
        <p:txBody>
          <a:bodyPr/>
          <a:lstStyle/>
          <a:p>
            <a:fld id="{E917DE0E-AFB1-41FD-BC35-27DB61CA125F}" type="slidenum">
              <a:rPr lang="en-AU" smtClean="0"/>
              <a:pPr/>
              <a:t>156</a:t>
            </a:fld>
            <a:endParaRPr lang="en-AU"/>
          </a:p>
        </p:txBody>
      </p:sp>
      <p:pic>
        <p:nvPicPr>
          <p:cNvPr id="8" name="Picture 7">
            <a:extLst>
              <a:ext uri="{FF2B5EF4-FFF2-40B4-BE49-F238E27FC236}">
                <a16:creationId xmlns:a16="http://schemas.microsoft.com/office/drawing/2014/main" id="{1C8142C9-E0D1-3351-17D8-446BC3E0C941}"/>
              </a:ext>
            </a:extLst>
          </p:cNvPr>
          <p:cNvPicPr>
            <a:picLocks noChangeAspect="1"/>
          </p:cNvPicPr>
          <p:nvPr/>
        </p:nvPicPr>
        <p:blipFill>
          <a:blip r:embed="rId2"/>
          <a:stretch>
            <a:fillRect/>
          </a:stretch>
        </p:blipFill>
        <p:spPr>
          <a:xfrm>
            <a:off x="263352" y="3747287"/>
            <a:ext cx="2618288" cy="1346452"/>
          </a:xfrm>
          <a:prstGeom prst="rect">
            <a:avLst/>
          </a:prstGeom>
        </p:spPr>
      </p:pic>
      <p:pic>
        <p:nvPicPr>
          <p:cNvPr id="10" name="Picture 9">
            <a:extLst>
              <a:ext uri="{FF2B5EF4-FFF2-40B4-BE49-F238E27FC236}">
                <a16:creationId xmlns:a16="http://schemas.microsoft.com/office/drawing/2014/main" id="{CEEF2D2F-74EC-38FA-5393-2533D9019091}"/>
              </a:ext>
            </a:extLst>
          </p:cNvPr>
          <p:cNvPicPr>
            <a:picLocks noChangeAspect="1"/>
          </p:cNvPicPr>
          <p:nvPr/>
        </p:nvPicPr>
        <p:blipFill>
          <a:blip r:embed="rId3"/>
          <a:stretch>
            <a:fillRect/>
          </a:stretch>
        </p:blipFill>
        <p:spPr>
          <a:xfrm>
            <a:off x="4295800" y="188640"/>
            <a:ext cx="5675755" cy="1858727"/>
          </a:xfrm>
          <a:prstGeom prst="rect">
            <a:avLst/>
          </a:prstGeom>
        </p:spPr>
      </p:pic>
    </p:spTree>
    <p:extLst>
      <p:ext uri="{BB962C8B-B14F-4D97-AF65-F5344CB8AC3E}">
        <p14:creationId xmlns:p14="http://schemas.microsoft.com/office/powerpoint/2010/main" val="3838473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C199B0-0AC1-CF06-2F65-B24BCD77EDB9}"/>
              </a:ext>
            </a:extLst>
          </p:cNvPr>
          <p:cNvSpPr>
            <a:spLocks noGrp="1"/>
          </p:cNvSpPr>
          <p:nvPr>
            <p:ph sz="quarter" idx="11"/>
          </p:nvPr>
        </p:nvSpPr>
        <p:spPr>
          <a:xfrm>
            <a:off x="432446" y="2132856"/>
            <a:ext cx="11376311" cy="3887787"/>
          </a:xfrm>
        </p:spPr>
        <p:txBody>
          <a:bodyPr/>
          <a:lstStyle/>
          <a:p>
            <a:r>
              <a:rPr lang="en-US" dirty="0"/>
              <a:t>~3000 genetic conditions are considered significant to the </a:t>
            </a:r>
            <a:r>
              <a:rPr lang="en-US" dirty="0" err="1"/>
              <a:t>paediatric</a:t>
            </a:r>
            <a:r>
              <a:rPr lang="en-US" dirty="0"/>
              <a:t> population</a:t>
            </a:r>
          </a:p>
          <a:p>
            <a:r>
              <a:rPr lang="en-US" dirty="0"/>
              <a:t>Other options:</a:t>
            </a:r>
          </a:p>
          <a:p>
            <a:pPr lvl="1"/>
            <a:r>
              <a:rPr lang="en-US" dirty="0"/>
              <a:t>Extended panels are available: </a:t>
            </a:r>
          </a:p>
          <a:p>
            <a:pPr lvl="2"/>
            <a:r>
              <a:rPr lang="en-US" dirty="0"/>
              <a:t>Myriad (QML) – 175 conditions $579; </a:t>
            </a:r>
          </a:p>
          <a:p>
            <a:pPr lvl="2"/>
            <a:r>
              <a:rPr lang="en-US" dirty="0"/>
              <a:t>Beacon (Sonic) - 400 conditions (includes 50 X-linked) $595; </a:t>
            </a:r>
          </a:p>
          <a:p>
            <a:pPr lvl="2"/>
            <a:r>
              <a:rPr lang="en-US" dirty="0"/>
              <a:t>Horizon (Natera) – 14 conditions as standard (1 in 7 mothers are carriers)</a:t>
            </a:r>
          </a:p>
          <a:p>
            <a:pPr lvl="2"/>
            <a:r>
              <a:rPr lang="en-US" dirty="0" err="1"/>
              <a:t>PrePair</a:t>
            </a:r>
            <a:r>
              <a:rPr lang="en-US" dirty="0"/>
              <a:t> (VCGS) – 500 to 1000 conditions</a:t>
            </a:r>
          </a:p>
          <a:p>
            <a:pPr lvl="2"/>
            <a:r>
              <a:rPr lang="en-US" dirty="0"/>
              <a:t>Lumi Health – matches the McKenzie Mission</a:t>
            </a:r>
          </a:p>
          <a:p>
            <a:endParaRPr lang="en-AU" dirty="0"/>
          </a:p>
        </p:txBody>
      </p:sp>
      <p:sp>
        <p:nvSpPr>
          <p:cNvPr id="3" name="Title 2">
            <a:extLst>
              <a:ext uri="{FF2B5EF4-FFF2-40B4-BE49-F238E27FC236}">
                <a16:creationId xmlns:a16="http://schemas.microsoft.com/office/drawing/2014/main" id="{A852D6CA-4D23-8860-AB8B-E18954FE23BA}"/>
              </a:ext>
            </a:extLst>
          </p:cNvPr>
          <p:cNvSpPr>
            <a:spLocks noGrp="1"/>
          </p:cNvSpPr>
          <p:nvPr>
            <p:ph type="title"/>
          </p:nvPr>
        </p:nvSpPr>
        <p:spPr/>
        <p:txBody>
          <a:bodyPr/>
          <a:lstStyle/>
          <a:p>
            <a:r>
              <a:rPr lang="en-AU" dirty="0"/>
              <a:t>Recessive Gene Carrier Screening</a:t>
            </a:r>
          </a:p>
        </p:txBody>
      </p:sp>
      <p:sp>
        <p:nvSpPr>
          <p:cNvPr id="5" name="Slide Number Placeholder 4">
            <a:extLst>
              <a:ext uri="{FF2B5EF4-FFF2-40B4-BE49-F238E27FC236}">
                <a16:creationId xmlns:a16="http://schemas.microsoft.com/office/drawing/2014/main" id="{8E2B9C31-DF21-E142-ED83-493848FE0DDE}"/>
              </a:ext>
            </a:extLst>
          </p:cNvPr>
          <p:cNvSpPr>
            <a:spLocks noGrp="1"/>
          </p:cNvSpPr>
          <p:nvPr>
            <p:ph type="sldNum" sz="quarter" idx="16"/>
          </p:nvPr>
        </p:nvSpPr>
        <p:spPr/>
        <p:txBody>
          <a:bodyPr/>
          <a:lstStyle/>
          <a:p>
            <a:fld id="{E917DE0E-AFB1-41FD-BC35-27DB61CA125F}" type="slidenum">
              <a:rPr lang="en-AU" smtClean="0"/>
              <a:pPr/>
              <a:t>157</a:t>
            </a:fld>
            <a:endParaRPr lang="en-AU"/>
          </a:p>
        </p:txBody>
      </p:sp>
    </p:spTree>
    <p:extLst>
      <p:ext uri="{BB962C8B-B14F-4D97-AF65-F5344CB8AC3E}">
        <p14:creationId xmlns:p14="http://schemas.microsoft.com/office/powerpoint/2010/main" val="2323547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0054BC-CFEF-D279-3AF8-C426C436B84A}"/>
              </a:ext>
            </a:extLst>
          </p:cNvPr>
          <p:cNvSpPr>
            <a:spLocks noGrp="1"/>
          </p:cNvSpPr>
          <p:nvPr>
            <p:ph sz="quarter" idx="11"/>
          </p:nvPr>
        </p:nvSpPr>
        <p:spPr/>
        <p:txBody>
          <a:bodyPr/>
          <a:lstStyle/>
          <a:p>
            <a:r>
              <a:rPr lang="en-US" dirty="0"/>
              <a:t>Options if familial carriage include: </a:t>
            </a:r>
            <a:endParaRPr lang="en-US" dirty="0">
              <a:ea typeface="Calibri"/>
              <a:cs typeface="Calibri"/>
            </a:endParaRPr>
          </a:p>
          <a:p>
            <a:r>
              <a:rPr lang="en-US" dirty="0"/>
              <a:t>1. Having a child naturally and testing after birth to see if the child is affected. </a:t>
            </a:r>
            <a:endParaRPr lang="en-US" dirty="0">
              <a:ea typeface="Calibri"/>
              <a:cs typeface="Calibri"/>
            </a:endParaRPr>
          </a:p>
          <a:p>
            <a:r>
              <a:rPr lang="en-US" dirty="0"/>
              <a:t>2. Conceiving naturally and having diagnostic testing during pregnancy to determine if the fetus is affected. This is usually performed with an invasive test (amniocentesis or chorionic villus sampling). </a:t>
            </a:r>
            <a:endParaRPr lang="en-US" dirty="0">
              <a:ea typeface="Calibri"/>
              <a:cs typeface="Calibri"/>
            </a:endParaRPr>
          </a:p>
          <a:p>
            <a:r>
              <a:rPr lang="en-US" dirty="0"/>
              <a:t>3. Conceiving the pregnancy by in vitro </a:t>
            </a:r>
            <a:r>
              <a:rPr lang="en-US" dirty="0" err="1"/>
              <a:t>fertilisation</a:t>
            </a:r>
            <a:r>
              <a:rPr lang="en-US" dirty="0"/>
              <a:t> (IVF) and testing embryos by preimplantation genetic diagnosis (PGD). Unaffected embryos would then be selected for achieving pregnancy. </a:t>
            </a:r>
            <a:endParaRPr lang="en-US" dirty="0">
              <a:ea typeface="Calibri"/>
              <a:cs typeface="Calibri"/>
            </a:endParaRPr>
          </a:p>
          <a:p>
            <a:r>
              <a:rPr lang="en-US" dirty="0"/>
              <a:t>4. Using donor sperm, egg or embryo from unaffected individuals. </a:t>
            </a:r>
            <a:endParaRPr lang="en-US" dirty="0">
              <a:ea typeface="Calibri"/>
              <a:cs typeface="Calibri"/>
            </a:endParaRPr>
          </a:p>
          <a:p>
            <a:r>
              <a:rPr lang="en-US" dirty="0"/>
              <a:t>5. Adoption. </a:t>
            </a:r>
            <a:endParaRPr lang="en-US" dirty="0">
              <a:ea typeface="Calibri"/>
              <a:cs typeface="Calibri"/>
            </a:endParaRPr>
          </a:p>
          <a:p>
            <a:r>
              <a:rPr lang="en-US" dirty="0"/>
              <a:t>6. Not having children. </a:t>
            </a:r>
            <a:endParaRPr lang="en-US" dirty="0">
              <a:ea typeface="Calibri"/>
              <a:cs typeface="Calibri"/>
            </a:endParaRPr>
          </a:p>
          <a:p>
            <a:endParaRPr lang="en-AU" dirty="0"/>
          </a:p>
        </p:txBody>
      </p:sp>
      <p:sp>
        <p:nvSpPr>
          <p:cNvPr id="3" name="Title 2">
            <a:extLst>
              <a:ext uri="{FF2B5EF4-FFF2-40B4-BE49-F238E27FC236}">
                <a16:creationId xmlns:a16="http://schemas.microsoft.com/office/drawing/2014/main" id="{DB3F526C-11E3-97EE-2834-62253A4BD67D}"/>
              </a:ext>
            </a:extLst>
          </p:cNvPr>
          <p:cNvSpPr>
            <a:spLocks noGrp="1"/>
          </p:cNvSpPr>
          <p:nvPr>
            <p:ph type="title"/>
          </p:nvPr>
        </p:nvSpPr>
        <p:spPr/>
        <p:txBody>
          <a:bodyPr/>
          <a:lstStyle/>
          <a:p>
            <a:r>
              <a:rPr lang="en-US" dirty="0"/>
              <a:t>Genetic Carrier Screening</a:t>
            </a:r>
            <a:endParaRPr lang="en-AU" dirty="0"/>
          </a:p>
        </p:txBody>
      </p:sp>
      <p:sp>
        <p:nvSpPr>
          <p:cNvPr id="5" name="Slide Number Placeholder 4">
            <a:extLst>
              <a:ext uri="{FF2B5EF4-FFF2-40B4-BE49-F238E27FC236}">
                <a16:creationId xmlns:a16="http://schemas.microsoft.com/office/drawing/2014/main" id="{9513BDE3-B519-69EC-3EF6-C2738B321E8D}"/>
              </a:ext>
            </a:extLst>
          </p:cNvPr>
          <p:cNvSpPr>
            <a:spLocks noGrp="1"/>
          </p:cNvSpPr>
          <p:nvPr>
            <p:ph type="sldNum" sz="quarter" idx="16"/>
          </p:nvPr>
        </p:nvSpPr>
        <p:spPr/>
        <p:txBody>
          <a:bodyPr/>
          <a:lstStyle/>
          <a:p>
            <a:fld id="{E917DE0E-AFB1-41FD-BC35-27DB61CA125F}" type="slidenum">
              <a:rPr lang="en-AU" smtClean="0"/>
              <a:pPr/>
              <a:t>158</a:t>
            </a:fld>
            <a:endParaRPr lang="en-AU"/>
          </a:p>
        </p:txBody>
      </p:sp>
      <p:pic>
        <p:nvPicPr>
          <p:cNvPr id="7" name="Picture 6">
            <a:extLst>
              <a:ext uri="{FF2B5EF4-FFF2-40B4-BE49-F238E27FC236}">
                <a16:creationId xmlns:a16="http://schemas.microsoft.com/office/drawing/2014/main" id="{C11C69E3-D10E-1B6B-85C3-B15AB9F157DC}"/>
              </a:ext>
            </a:extLst>
          </p:cNvPr>
          <p:cNvPicPr>
            <a:picLocks noChangeAspect="1"/>
          </p:cNvPicPr>
          <p:nvPr/>
        </p:nvPicPr>
        <p:blipFill>
          <a:blip r:embed="rId2"/>
          <a:stretch>
            <a:fillRect/>
          </a:stretch>
        </p:blipFill>
        <p:spPr>
          <a:xfrm>
            <a:off x="263352" y="80674"/>
            <a:ext cx="9179421" cy="2011927"/>
          </a:xfrm>
          <a:prstGeom prst="rect">
            <a:avLst/>
          </a:prstGeom>
        </p:spPr>
      </p:pic>
      <p:sp>
        <p:nvSpPr>
          <p:cNvPr id="8" name="Title 1">
            <a:extLst>
              <a:ext uri="{FF2B5EF4-FFF2-40B4-BE49-F238E27FC236}">
                <a16:creationId xmlns:a16="http://schemas.microsoft.com/office/drawing/2014/main" id="{B1B4BDFF-C22C-25CB-6897-14BF05398996}"/>
              </a:ext>
            </a:extLst>
          </p:cNvPr>
          <p:cNvSpPr txBox="1">
            <a:spLocks/>
          </p:cNvSpPr>
          <p:nvPr/>
        </p:nvSpPr>
        <p:spPr>
          <a:xfrm>
            <a:off x="407701" y="184881"/>
            <a:ext cx="6130925" cy="581025"/>
          </a:xfrm>
          <a:prstGeom prst="rect">
            <a:avLst/>
          </a:prstGeom>
        </p:spPr>
        <p:txBody>
          <a:bodyPr vert="horz" lIns="0" tIns="0" rIns="0" bIns="0" rtlCol="0" anchor="t">
            <a:spAutoFit/>
          </a:bodyPr>
          <a:lstStyle>
            <a:lvl1pPr algn="l" defTabSz="914400" rtl="0" eaLnBrk="1" latinLnBrk="0" hangingPunct="1">
              <a:lnSpc>
                <a:spcPct val="85000"/>
              </a:lnSpc>
              <a:spcBef>
                <a:spcPct val="0"/>
              </a:spcBef>
              <a:buNone/>
              <a:defRPr sz="3800" b="0" kern="1200">
                <a:solidFill>
                  <a:srgbClr val="DA7FAB"/>
                </a:solidFill>
                <a:latin typeface="+mj-lt"/>
                <a:ea typeface="+mj-ea"/>
                <a:cs typeface="+mj-cs"/>
              </a:defRPr>
            </a:lvl1pPr>
          </a:lstStyle>
          <a:p>
            <a:r>
              <a:rPr lang="en-US" dirty="0"/>
              <a:t>Genetic Carrier Screening</a:t>
            </a:r>
            <a:endParaRPr lang="en-AU" dirty="0"/>
          </a:p>
        </p:txBody>
      </p:sp>
      <p:sp>
        <p:nvSpPr>
          <p:cNvPr id="10" name="TextBox 9">
            <a:extLst>
              <a:ext uri="{FF2B5EF4-FFF2-40B4-BE49-F238E27FC236}">
                <a16:creationId xmlns:a16="http://schemas.microsoft.com/office/drawing/2014/main" id="{B33EF7E6-79DF-446F-4E6C-5BD758699424}"/>
              </a:ext>
            </a:extLst>
          </p:cNvPr>
          <p:cNvSpPr txBox="1"/>
          <p:nvPr/>
        </p:nvSpPr>
        <p:spPr>
          <a:xfrm>
            <a:off x="6600056" y="1394930"/>
            <a:ext cx="2736304" cy="307777"/>
          </a:xfrm>
          <a:prstGeom prst="rect">
            <a:avLst/>
          </a:prstGeom>
          <a:noFill/>
        </p:spPr>
        <p:txBody>
          <a:bodyPr wrap="square">
            <a:spAutoFit/>
          </a:bodyPr>
          <a:lstStyle/>
          <a:p>
            <a:r>
              <a:rPr lang="en-AU" sz="1400" dirty="0">
                <a:solidFill>
                  <a:srgbClr val="0E3178"/>
                </a:solidFill>
              </a:rPr>
              <a:t>Current: March 2019</a:t>
            </a:r>
          </a:p>
        </p:txBody>
      </p:sp>
      <p:sp>
        <p:nvSpPr>
          <p:cNvPr id="12" name="TextBox 11">
            <a:extLst>
              <a:ext uri="{FF2B5EF4-FFF2-40B4-BE49-F238E27FC236}">
                <a16:creationId xmlns:a16="http://schemas.microsoft.com/office/drawing/2014/main" id="{258D9639-5A51-B39D-8D8F-0C346521CD18}"/>
              </a:ext>
            </a:extLst>
          </p:cNvPr>
          <p:cNvSpPr txBox="1"/>
          <p:nvPr/>
        </p:nvSpPr>
        <p:spPr>
          <a:xfrm>
            <a:off x="1271464" y="1267203"/>
            <a:ext cx="4665306" cy="307777"/>
          </a:xfrm>
          <a:prstGeom prst="rect">
            <a:avLst/>
          </a:prstGeom>
          <a:noFill/>
        </p:spPr>
        <p:txBody>
          <a:bodyPr wrap="square">
            <a:spAutoFit/>
          </a:bodyPr>
          <a:lstStyle/>
          <a:p>
            <a:r>
              <a:rPr lang="en-AU" sz="1400" dirty="0">
                <a:solidFill>
                  <a:srgbClr val="0E3178"/>
                </a:solidFill>
              </a:rPr>
              <a:t>C-</a:t>
            </a:r>
            <a:r>
              <a:rPr lang="en-AU" sz="1400" dirty="0" err="1">
                <a:solidFill>
                  <a:srgbClr val="0E3178"/>
                </a:solidFill>
              </a:rPr>
              <a:t>Obs</a:t>
            </a:r>
            <a:r>
              <a:rPr lang="en-AU" sz="1400" dirty="0">
                <a:solidFill>
                  <a:srgbClr val="0E3178"/>
                </a:solidFill>
              </a:rPr>
              <a:t> 63</a:t>
            </a:r>
          </a:p>
        </p:txBody>
      </p:sp>
    </p:spTree>
    <p:extLst>
      <p:ext uri="{BB962C8B-B14F-4D97-AF65-F5344CB8AC3E}">
        <p14:creationId xmlns:p14="http://schemas.microsoft.com/office/powerpoint/2010/main" val="1561115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4112318-54EA-DD5D-04C3-8560664E27E6}"/>
              </a:ext>
            </a:extLst>
          </p:cNvPr>
          <p:cNvSpPr>
            <a:spLocks noGrp="1"/>
          </p:cNvSpPr>
          <p:nvPr>
            <p:ph sz="quarter" idx="11"/>
          </p:nvPr>
        </p:nvSpPr>
        <p:spPr>
          <a:xfrm>
            <a:off x="407701" y="1988840"/>
            <a:ext cx="11376311" cy="4319887"/>
          </a:xfrm>
        </p:spPr>
        <p:txBody>
          <a:bodyPr>
            <a:normAutofit/>
          </a:bodyPr>
          <a:lstStyle/>
          <a:p>
            <a:r>
              <a:rPr lang="en-US" sz="1500" dirty="0"/>
              <a:t>Management</a:t>
            </a:r>
          </a:p>
          <a:p>
            <a:pPr lvl="1"/>
            <a:r>
              <a:rPr lang="en-US" sz="1500" dirty="0"/>
              <a:t>Record the result as it gets done only once!</a:t>
            </a:r>
          </a:p>
          <a:p>
            <a:pPr lvl="2"/>
            <a:r>
              <a:rPr lang="en-US" sz="1500" dirty="0"/>
              <a:t>AR: 1 in 4 each pregnancy</a:t>
            </a:r>
          </a:p>
          <a:p>
            <a:pPr lvl="2"/>
            <a:r>
              <a:rPr lang="en-US" sz="1500" dirty="0"/>
              <a:t>X-linked: 1 in 4 each pregnancy but 1 in 2 if a male</a:t>
            </a:r>
          </a:p>
          <a:p>
            <a:pPr lvl="1"/>
            <a:r>
              <a:rPr lang="en-US" sz="1500" dirty="0"/>
              <a:t>Discuss options</a:t>
            </a:r>
          </a:p>
          <a:p>
            <a:pPr lvl="2"/>
            <a:r>
              <a:rPr lang="en-US" sz="1500" dirty="0"/>
              <a:t>Prenatal diagnosis: </a:t>
            </a:r>
          </a:p>
          <a:p>
            <a:pPr lvl="3"/>
            <a:r>
              <a:rPr lang="en-US" sz="1500" dirty="0"/>
              <a:t>invasive test </a:t>
            </a:r>
          </a:p>
          <a:p>
            <a:pPr lvl="4"/>
            <a:r>
              <a:rPr lang="en-US" sz="1500" b="0" dirty="0">
                <a:solidFill>
                  <a:srgbClr val="0E3178"/>
                </a:solidFill>
              </a:rPr>
              <a:t>chorionic villus sampling</a:t>
            </a:r>
          </a:p>
          <a:p>
            <a:pPr lvl="4"/>
            <a:r>
              <a:rPr lang="en-US" sz="1500" b="0" dirty="0">
                <a:solidFill>
                  <a:srgbClr val="0E3178"/>
                </a:solidFill>
              </a:rPr>
              <a:t>amniocentesis </a:t>
            </a:r>
          </a:p>
          <a:p>
            <a:pPr lvl="2"/>
            <a:r>
              <a:rPr lang="en-US" sz="1500" dirty="0"/>
              <a:t>Non-invasive prenatal diagnosis (NIPD)</a:t>
            </a:r>
          </a:p>
          <a:p>
            <a:pPr lvl="3"/>
            <a:r>
              <a:rPr lang="en-US" sz="1500" dirty="0"/>
              <a:t>Monogenic testing of </a:t>
            </a:r>
            <a:r>
              <a:rPr lang="en-US" sz="1500" dirty="0" err="1"/>
              <a:t>cffDNA</a:t>
            </a:r>
            <a:endParaRPr lang="en-US" sz="1500" dirty="0"/>
          </a:p>
          <a:p>
            <a:pPr lvl="3"/>
            <a:r>
              <a:rPr lang="en-US" sz="1500" dirty="0"/>
              <a:t>single-gene NIPT</a:t>
            </a:r>
          </a:p>
          <a:p>
            <a:pPr lvl="3"/>
            <a:r>
              <a:rPr lang="en-US" dirty="0"/>
              <a:t>The future….</a:t>
            </a:r>
          </a:p>
          <a:p>
            <a:endParaRPr lang="en-AU" dirty="0"/>
          </a:p>
        </p:txBody>
      </p:sp>
      <p:sp>
        <p:nvSpPr>
          <p:cNvPr id="3" name="Title 2">
            <a:extLst>
              <a:ext uri="{FF2B5EF4-FFF2-40B4-BE49-F238E27FC236}">
                <a16:creationId xmlns:a16="http://schemas.microsoft.com/office/drawing/2014/main" id="{188B8AFC-E3AC-3A9F-4692-AFF258AAE1C2}"/>
              </a:ext>
            </a:extLst>
          </p:cNvPr>
          <p:cNvSpPr>
            <a:spLocks noGrp="1"/>
          </p:cNvSpPr>
          <p:nvPr>
            <p:ph type="title"/>
          </p:nvPr>
        </p:nvSpPr>
        <p:spPr>
          <a:xfrm>
            <a:off x="407503" y="1124744"/>
            <a:ext cx="9601065" cy="497059"/>
          </a:xfrm>
        </p:spPr>
        <p:txBody>
          <a:bodyPr/>
          <a:lstStyle/>
          <a:p>
            <a:r>
              <a:rPr lang="en-US" dirty="0"/>
              <a:t>Recessive Gene Carrier Screening</a:t>
            </a:r>
            <a:endParaRPr lang="en-AU" dirty="0"/>
          </a:p>
        </p:txBody>
      </p:sp>
      <p:sp>
        <p:nvSpPr>
          <p:cNvPr id="5" name="Slide Number Placeholder 4">
            <a:extLst>
              <a:ext uri="{FF2B5EF4-FFF2-40B4-BE49-F238E27FC236}">
                <a16:creationId xmlns:a16="http://schemas.microsoft.com/office/drawing/2014/main" id="{D679D437-BCC1-8640-3626-666EEB0002B1}"/>
              </a:ext>
            </a:extLst>
          </p:cNvPr>
          <p:cNvSpPr>
            <a:spLocks noGrp="1"/>
          </p:cNvSpPr>
          <p:nvPr>
            <p:ph type="sldNum" sz="quarter" idx="16"/>
          </p:nvPr>
        </p:nvSpPr>
        <p:spPr/>
        <p:txBody>
          <a:bodyPr/>
          <a:lstStyle/>
          <a:p>
            <a:fld id="{E917DE0E-AFB1-41FD-BC35-27DB61CA125F}" type="slidenum">
              <a:rPr lang="en-AU" smtClean="0"/>
              <a:pPr/>
              <a:t>159</a:t>
            </a:fld>
            <a:endParaRPr lang="en-AU"/>
          </a:p>
        </p:txBody>
      </p:sp>
    </p:spTree>
    <p:extLst>
      <p:ext uri="{BB962C8B-B14F-4D97-AF65-F5344CB8AC3E}">
        <p14:creationId xmlns:p14="http://schemas.microsoft.com/office/powerpoint/2010/main" val="2448489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47CEFE-20DE-3F83-38FA-932A884E4C6D}"/>
              </a:ext>
            </a:extLst>
          </p:cNvPr>
          <p:cNvSpPr>
            <a:spLocks noGrp="1"/>
          </p:cNvSpPr>
          <p:nvPr>
            <p:ph type="sldNum" sz="quarter" idx="16"/>
          </p:nvPr>
        </p:nvSpPr>
        <p:spPr/>
        <p:txBody>
          <a:bodyPr/>
          <a:lstStyle/>
          <a:p>
            <a:fld id="{E917DE0E-AFB1-41FD-BC35-27DB61CA125F}" type="slidenum">
              <a:rPr lang="en-AU" smtClean="0"/>
              <a:pPr/>
              <a:t>160</a:t>
            </a:fld>
            <a:endParaRPr lang="en-AU"/>
          </a:p>
        </p:txBody>
      </p:sp>
      <p:sp>
        <p:nvSpPr>
          <p:cNvPr id="6" name="Text Placeholder 5">
            <a:extLst>
              <a:ext uri="{FF2B5EF4-FFF2-40B4-BE49-F238E27FC236}">
                <a16:creationId xmlns:a16="http://schemas.microsoft.com/office/drawing/2014/main" id="{B97DF441-BF56-3AA0-EF8E-EE9D0390A25A}"/>
              </a:ext>
            </a:extLst>
          </p:cNvPr>
          <p:cNvSpPr>
            <a:spLocks noGrp="1"/>
          </p:cNvSpPr>
          <p:nvPr>
            <p:ph type="body" sz="quarter" idx="14"/>
          </p:nvPr>
        </p:nvSpPr>
        <p:spPr/>
        <p:txBody>
          <a:bodyPr/>
          <a:lstStyle/>
          <a:p>
            <a:endParaRPr lang="en-AU"/>
          </a:p>
        </p:txBody>
      </p:sp>
      <p:sp>
        <p:nvSpPr>
          <p:cNvPr id="7" name="Title 1">
            <a:extLst>
              <a:ext uri="{FF2B5EF4-FFF2-40B4-BE49-F238E27FC236}">
                <a16:creationId xmlns:a16="http://schemas.microsoft.com/office/drawing/2014/main" id="{35061E70-1B59-9488-49C9-E9EE16E455BD}"/>
              </a:ext>
            </a:extLst>
          </p:cNvPr>
          <p:cNvSpPr>
            <a:spLocks noGrp="1"/>
          </p:cNvSpPr>
          <p:nvPr>
            <p:ph type="title"/>
          </p:nvPr>
        </p:nvSpPr>
        <p:spPr>
          <a:xfrm>
            <a:off x="407988" y="1266825"/>
            <a:ext cx="9601200" cy="496888"/>
          </a:xfrm>
        </p:spPr>
        <p:txBody>
          <a:bodyPr/>
          <a:lstStyle/>
          <a:p>
            <a:r>
              <a:rPr lang="en-AU" dirty="0"/>
              <a:t>Prenatal Rhesus Testing </a:t>
            </a:r>
          </a:p>
        </p:txBody>
      </p:sp>
      <p:pic>
        <p:nvPicPr>
          <p:cNvPr id="9" name="Content Placeholder 8">
            <a:extLst>
              <a:ext uri="{FF2B5EF4-FFF2-40B4-BE49-F238E27FC236}">
                <a16:creationId xmlns:a16="http://schemas.microsoft.com/office/drawing/2014/main" id="{E7B27CB5-B4C3-1E25-A76A-F4EC3DF9504B}"/>
              </a:ext>
            </a:extLst>
          </p:cNvPr>
          <p:cNvPicPr>
            <a:picLocks noGrp="1" noChangeAspect="1"/>
          </p:cNvPicPr>
          <p:nvPr>
            <p:ph sz="quarter" idx="11"/>
          </p:nvPr>
        </p:nvPicPr>
        <p:blipFill>
          <a:blip r:embed="rId2"/>
          <a:stretch>
            <a:fillRect/>
          </a:stretch>
        </p:blipFill>
        <p:spPr>
          <a:xfrm>
            <a:off x="375973" y="2060848"/>
            <a:ext cx="10940947" cy="3887787"/>
          </a:xfrm>
          <a:prstGeom prst="rect">
            <a:avLst/>
          </a:prstGeom>
        </p:spPr>
      </p:pic>
    </p:spTree>
    <p:extLst>
      <p:ext uri="{BB962C8B-B14F-4D97-AF65-F5344CB8AC3E}">
        <p14:creationId xmlns:p14="http://schemas.microsoft.com/office/powerpoint/2010/main" val="1585039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D581780-0D41-6904-C5B1-734B00C92425}"/>
              </a:ext>
            </a:extLst>
          </p:cNvPr>
          <p:cNvSpPr>
            <a:spLocks noGrp="1"/>
          </p:cNvSpPr>
          <p:nvPr>
            <p:ph sz="quarter" idx="11"/>
          </p:nvPr>
        </p:nvSpPr>
        <p:spPr/>
        <p:txBody>
          <a:bodyPr/>
          <a:lstStyle/>
          <a:p>
            <a:r>
              <a:rPr lang="en-AU" b="1" dirty="0"/>
              <a:t>PCR test </a:t>
            </a:r>
            <a:r>
              <a:rPr lang="en-AU" dirty="0"/>
              <a:t>unlike chromosomal NIPT tests</a:t>
            </a:r>
          </a:p>
          <a:p>
            <a:r>
              <a:rPr lang="en-AU" dirty="0"/>
              <a:t>Medicare covered</a:t>
            </a:r>
          </a:p>
          <a:p>
            <a:pPr lvl="1"/>
            <a:r>
              <a:rPr lang="en-AU" dirty="0"/>
              <a:t>No limit…</a:t>
            </a:r>
          </a:p>
          <a:p>
            <a:pPr lvl="2"/>
            <a:r>
              <a:rPr lang="en-AU" dirty="0"/>
              <a:t>Screening Test: 73420</a:t>
            </a:r>
          </a:p>
          <a:p>
            <a:pPr lvl="2"/>
            <a:r>
              <a:rPr lang="en-AU" dirty="0"/>
              <a:t>Alloimmunised Specialised Testing: 73421</a:t>
            </a:r>
          </a:p>
          <a:p>
            <a:pPr lvl="2"/>
            <a:r>
              <a:rPr lang="en-US" dirty="0"/>
              <a:t>Red Cross information:</a:t>
            </a:r>
          </a:p>
          <a:p>
            <a:pPr lvl="3"/>
            <a:r>
              <a:rPr lang="en-US" i="1" u="sng" dirty="0"/>
              <a:t>False negative RHD NIPT result</a:t>
            </a:r>
            <a:r>
              <a:rPr lang="en-US" b="1" dirty="0"/>
              <a:t>: 0.2% or 1/500 </a:t>
            </a:r>
            <a:r>
              <a:rPr lang="en-US" dirty="0"/>
              <a:t>given low fetal cell free DNA below the limit of detection </a:t>
            </a:r>
            <a:r>
              <a:rPr lang="en-US" dirty="0">
                <a:sym typeface="Wingdings" panose="05000000000000000000" pitchFamily="2" charset="2"/>
              </a:rPr>
              <a:t> </a:t>
            </a:r>
            <a:r>
              <a:rPr lang="en-US" dirty="0"/>
              <a:t>not receiving antenatal </a:t>
            </a:r>
            <a:r>
              <a:rPr lang="en-US" dirty="0" err="1"/>
              <a:t>RhD</a:t>
            </a:r>
            <a:r>
              <a:rPr lang="en-US" dirty="0"/>
              <a:t>-Ig + assuming routine postnatal Rh D </a:t>
            </a:r>
            <a:r>
              <a:rPr lang="en-US" dirty="0" err="1"/>
              <a:t>immunoprophylaxis</a:t>
            </a:r>
            <a:r>
              <a:rPr lang="en-US" dirty="0"/>
              <a:t> </a:t>
            </a:r>
            <a:r>
              <a:rPr lang="en-US" dirty="0">
                <a:sym typeface="Wingdings" panose="05000000000000000000" pitchFamily="2" charset="2"/>
              </a:rPr>
              <a:t> </a:t>
            </a:r>
            <a:r>
              <a:rPr lang="en-US" b="1" dirty="0">
                <a:sym typeface="Wingdings" panose="05000000000000000000" pitchFamily="2" charset="2"/>
              </a:rPr>
              <a:t>~ 2% </a:t>
            </a:r>
            <a:r>
              <a:rPr lang="en-US" b="1" dirty="0" err="1">
                <a:sym typeface="Wingdings" panose="05000000000000000000" pitchFamily="2" charset="2"/>
              </a:rPr>
              <a:t>isoimmunised</a:t>
            </a:r>
            <a:r>
              <a:rPr lang="en-US" b="1" dirty="0">
                <a:sym typeface="Wingdings" panose="05000000000000000000" pitchFamily="2" charset="2"/>
              </a:rPr>
              <a:t> </a:t>
            </a:r>
            <a:r>
              <a:rPr lang="en-US" b="1" dirty="0"/>
              <a:t> </a:t>
            </a:r>
            <a:endParaRPr lang="en-AU" b="1" dirty="0"/>
          </a:p>
          <a:p>
            <a:pPr lvl="3"/>
            <a:r>
              <a:rPr lang="en-US" i="1" u="sng" dirty="0"/>
              <a:t>Risk of </a:t>
            </a:r>
            <a:r>
              <a:rPr lang="en-US" i="1" u="sng" dirty="0" err="1"/>
              <a:t>alloimmunisation</a:t>
            </a:r>
            <a:r>
              <a:rPr lang="en-US" i="1" u="sng" dirty="0"/>
              <a:t> with full universal  </a:t>
            </a:r>
            <a:r>
              <a:rPr lang="en-US" i="1" u="sng" dirty="0" err="1"/>
              <a:t>RhD</a:t>
            </a:r>
            <a:r>
              <a:rPr lang="en-US" i="1" u="sng" dirty="0"/>
              <a:t> </a:t>
            </a:r>
            <a:r>
              <a:rPr lang="en-US" i="1" u="sng" dirty="0" err="1"/>
              <a:t>immunoprophylaxis</a:t>
            </a:r>
            <a:r>
              <a:rPr lang="en-US" dirty="0"/>
              <a:t>: ~</a:t>
            </a:r>
            <a:r>
              <a:rPr lang="en-US" b="1" dirty="0"/>
              <a:t>0.2% or 1 in 500</a:t>
            </a:r>
            <a:r>
              <a:rPr lang="en-US" dirty="0"/>
              <a:t>. </a:t>
            </a:r>
            <a:endParaRPr lang="en-AU" dirty="0"/>
          </a:p>
          <a:p>
            <a:endParaRPr lang="en-AU" dirty="0"/>
          </a:p>
        </p:txBody>
      </p:sp>
      <p:sp>
        <p:nvSpPr>
          <p:cNvPr id="3" name="Title 2">
            <a:extLst>
              <a:ext uri="{FF2B5EF4-FFF2-40B4-BE49-F238E27FC236}">
                <a16:creationId xmlns:a16="http://schemas.microsoft.com/office/drawing/2014/main" id="{949E6E0D-514D-922C-2D9A-76213AFB371A}"/>
              </a:ext>
            </a:extLst>
          </p:cNvPr>
          <p:cNvSpPr>
            <a:spLocks noGrp="1"/>
          </p:cNvSpPr>
          <p:nvPr>
            <p:ph type="title"/>
          </p:nvPr>
        </p:nvSpPr>
        <p:spPr/>
        <p:txBody>
          <a:bodyPr/>
          <a:lstStyle/>
          <a:p>
            <a:r>
              <a:rPr lang="en-AU" dirty="0"/>
              <a:t>Prenatal Rhesus testing </a:t>
            </a:r>
          </a:p>
        </p:txBody>
      </p:sp>
      <p:sp>
        <p:nvSpPr>
          <p:cNvPr id="5" name="Slide Number Placeholder 4">
            <a:extLst>
              <a:ext uri="{FF2B5EF4-FFF2-40B4-BE49-F238E27FC236}">
                <a16:creationId xmlns:a16="http://schemas.microsoft.com/office/drawing/2014/main" id="{BDB97E6C-4AF8-C7B0-F0A6-36B687FDFB1A}"/>
              </a:ext>
            </a:extLst>
          </p:cNvPr>
          <p:cNvSpPr>
            <a:spLocks noGrp="1"/>
          </p:cNvSpPr>
          <p:nvPr>
            <p:ph type="sldNum" sz="quarter" idx="16"/>
          </p:nvPr>
        </p:nvSpPr>
        <p:spPr/>
        <p:txBody>
          <a:bodyPr/>
          <a:lstStyle/>
          <a:p>
            <a:fld id="{E917DE0E-AFB1-41FD-BC35-27DB61CA125F}" type="slidenum">
              <a:rPr lang="en-AU" smtClean="0"/>
              <a:pPr/>
              <a:t>161</a:t>
            </a:fld>
            <a:endParaRPr lang="en-AU"/>
          </a:p>
        </p:txBody>
      </p:sp>
    </p:spTree>
    <p:extLst>
      <p:ext uri="{BB962C8B-B14F-4D97-AF65-F5344CB8AC3E}">
        <p14:creationId xmlns:p14="http://schemas.microsoft.com/office/powerpoint/2010/main" val="3058534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F76046-B12A-2C73-7A0D-94920B516CE3}"/>
              </a:ext>
            </a:extLst>
          </p:cNvPr>
          <p:cNvSpPr>
            <a:spLocks noGrp="1"/>
          </p:cNvSpPr>
          <p:nvPr>
            <p:ph sz="quarter" idx="11"/>
          </p:nvPr>
        </p:nvSpPr>
        <p:spPr>
          <a:xfrm>
            <a:off x="407701" y="2190120"/>
            <a:ext cx="11376311" cy="4118607"/>
          </a:xfrm>
        </p:spPr>
        <p:txBody>
          <a:bodyPr/>
          <a:lstStyle/>
          <a:p>
            <a:r>
              <a:rPr lang="en-AU" i="1" u="sng" dirty="0"/>
              <a:t>Red Cross:</a:t>
            </a:r>
          </a:p>
          <a:p>
            <a:pPr lvl="1"/>
            <a:r>
              <a:rPr lang="en-AU" b="1" dirty="0"/>
              <a:t>Rhesus NIPT </a:t>
            </a:r>
            <a:r>
              <a:rPr lang="en-AU" dirty="0"/>
              <a:t>- NIPT for </a:t>
            </a:r>
            <a:r>
              <a:rPr lang="en-AU" dirty="0" err="1"/>
              <a:t>Fetal</a:t>
            </a:r>
            <a:r>
              <a:rPr lang="en-AU" dirty="0"/>
              <a:t> RHD status from </a:t>
            </a:r>
            <a:r>
              <a:rPr lang="en-AU" u="sng" dirty="0"/>
              <a:t>15 weeks</a:t>
            </a:r>
          </a:p>
          <a:p>
            <a:pPr lvl="2"/>
            <a:r>
              <a:rPr lang="en-AU" sz="1600" dirty="0"/>
              <a:t>No isoimmunisation history</a:t>
            </a:r>
          </a:p>
          <a:p>
            <a:pPr lvl="2"/>
            <a:r>
              <a:rPr lang="en-AU" sz="1600" dirty="0" err="1"/>
              <a:t>QIAcuity</a:t>
            </a:r>
            <a:r>
              <a:rPr lang="en-AU" sz="1600" dirty="0"/>
              <a:t> digital Polymerase Chain Reaction (</a:t>
            </a:r>
            <a:r>
              <a:rPr lang="en-AU" sz="1600" dirty="0" err="1"/>
              <a:t>dPCR</a:t>
            </a:r>
            <a:r>
              <a:rPr lang="en-AU" sz="1600" dirty="0"/>
              <a:t>) assay for a</a:t>
            </a:r>
            <a:r>
              <a:rPr lang="en-US" sz="1600" dirty="0" err="1"/>
              <a:t>llele</a:t>
            </a:r>
            <a:r>
              <a:rPr lang="en-US" sz="1600" dirty="0"/>
              <a:t>/s : RHD*01/RHD*01N; Target: Exon 5, 7 and 10; Ag prediction D+/D-</a:t>
            </a:r>
          </a:p>
          <a:p>
            <a:pPr lvl="2"/>
            <a:r>
              <a:rPr lang="en-US" sz="1600" b="1" dirty="0"/>
              <a:t>Limit of detection for this assay is 0.025% Fetal fraction. </a:t>
            </a:r>
          </a:p>
          <a:p>
            <a:pPr lvl="2"/>
            <a:r>
              <a:rPr lang="en-AU" sz="1600" dirty="0"/>
              <a:t>Accuracy based on the validation/ study data:  100% (95%CI 97.2-100%). </a:t>
            </a:r>
          </a:p>
          <a:p>
            <a:pPr lvl="2"/>
            <a:r>
              <a:rPr lang="en-AU" sz="1600" dirty="0"/>
              <a:t>PPV ≥98%; NPV ≥ 98%. </a:t>
            </a:r>
          </a:p>
          <a:p>
            <a:pPr lvl="2"/>
            <a:r>
              <a:rPr lang="en-AU" sz="1600" dirty="0"/>
              <a:t>A repeat collection and test is advised to confirm negative results in order to minimise the risk of false </a:t>
            </a:r>
            <a:endParaRPr lang="en-US" sz="1600" dirty="0"/>
          </a:p>
          <a:p>
            <a:pPr lvl="2"/>
            <a:r>
              <a:rPr lang="en-US" sz="1600" dirty="0"/>
              <a:t>RHD pseudogene </a:t>
            </a:r>
          </a:p>
          <a:p>
            <a:pPr lvl="3"/>
            <a:r>
              <a:rPr lang="en-US" sz="1600" b="1" dirty="0"/>
              <a:t>maternal RHD variants: not determine the fetal RHD status</a:t>
            </a:r>
            <a:r>
              <a:rPr lang="en-US" sz="1600" dirty="0"/>
              <a:t>; </a:t>
            </a:r>
            <a:r>
              <a:rPr lang="en-US" sz="1600" u="sng" dirty="0"/>
              <a:t>universal </a:t>
            </a:r>
            <a:r>
              <a:rPr lang="en-US" sz="1600" u="sng" dirty="0" err="1"/>
              <a:t>immunoprophylaxis</a:t>
            </a:r>
            <a:r>
              <a:rPr lang="en-US" sz="1600" u="sng" dirty="0"/>
              <a:t>/ managed as if the mother is </a:t>
            </a:r>
            <a:r>
              <a:rPr lang="en-US" sz="1600" u="sng" dirty="0" err="1"/>
              <a:t>RhD</a:t>
            </a:r>
            <a:r>
              <a:rPr lang="en-US" sz="1600" u="sng" dirty="0"/>
              <a:t> negative</a:t>
            </a:r>
          </a:p>
          <a:p>
            <a:pPr lvl="3"/>
            <a:r>
              <a:rPr lang="en-US" sz="1600" b="1" dirty="0"/>
              <a:t>paternally inherited RHD variant: </a:t>
            </a:r>
            <a:r>
              <a:rPr lang="en-US" sz="1600" dirty="0"/>
              <a:t>may be reported as “RHD detected” predicting a fetal </a:t>
            </a:r>
            <a:r>
              <a:rPr lang="en-US" sz="1600" dirty="0" err="1"/>
              <a:t>RhD</a:t>
            </a:r>
            <a:r>
              <a:rPr lang="en-US" sz="1600" dirty="0"/>
              <a:t> positive phenotype, which may not match the cord blood </a:t>
            </a:r>
            <a:r>
              <a:rPr lang="en-US" sz="1600" dirty="0" err="1"/>
              <a:t>RhD</a:t>
            </a:r>
            <a:r>
              <a:rPr lang="en-US" sz="1600" dirty="0"/>
              <a:t> phenotype at delivery. </a:t>
            </a:r>
            <a:endParaRPr lang="en-AU" sz="1600" dirty="0"/>
          </a:p>
          <a:p>
            <a:pPr lvl="1"/>
            <a:r>
              <a:rPr lang="en-AU" b="1" dirty="0"/>
              <a:t>NIPA for Clinically Significant </a:t>
            </a:r>
            <a:r>
              <a:rPr lang="en-AU" b="1" dirty="0" err="1"/>
              <a:t>Fetal</a:t>
            </a:r>
            <a:r>
              <a:rPr lang="en-AU" b="1" dirty="0"/>
              <a:t> Antigens </a:t>
            </a:r>
            <a:r>
              <a:rPr lang="en-AU" dirty="0"/>
              <a:t>from </a:t>
            </a:r>
            <a:r>
              <a:rPr lang="en-AU" u="sng" dirty="0"/>
              <a:t>12 weeks</a:t>
            </a:r>
          </a:p>
          <a:p>
            <a:pPr lvl="2"/>
            <a:r>
              <a:rPr lang="en-AU" dirty="0"/>
              <a:t>In isoimmunised women</a:t>
            </a:r>
          </a:p>
          <a:p>
            <a:pPr lvl="2"/>
            <a:r>
              <a:rPr lang="en-AU" dirty="0"/>
              <a:t>Bio-Rad Droplet Digital PCR system (</a:t>
            </a:r>
            <a:r>
              <a:rPr lang="en-AU" dirty="0" err="1"/>
              <a:t>ddPCR</a:t>
            </a:r>
            <a:r>
              <a:rPr lang="en-AU" dirty="0"/>
              <a:t>).</a:t>
            </a:r>
          </a:p>
          <a:p>
            <a:pPr lvl="2"/>
            <a:r>
              <a:rPr lang="en-AU" dirty="0"/>
              <a:t>Allele/s : RHD*01/RHD*01N; Target: </a:t>
            </a:r>
            <a:r>
              <a:rPr lang="en-US" dirty="0"/>
              <a:t>Exon 5 and Exon 10</a:t>
            </a:r>
          </a:p>
          <a:p>
            <a:endParaRPr lang="en-AU" dirty="0"/>
          </a:p>
        </p:txBody>
      </p:sp>
      <p:sp>
        <p:nvSpPr>
          <p:cNvPr id="3" name="Title 2">
            <a:extLst>
              <a:ext uri="{FF2B5EF4-FFF2-40B4-BE49-F238E27FC236}">
                <a16:creationId xmlns:a16="http://schemas.microsoft.com/office/drawing/2014/main" id="{A65EEEF6-6772-7DAB-6FF7-F837EF35B622}"/>
              </a:ext>
            </a:extLst>
          </p:cNvPr>
          <p:cNvSpPr>
            <a:spLocks noGrp="1"/>
          </p:cNvSpPr>
          <p:nvPr>
            <p:ph type="title"/>
          </p:nvPr>
        </p:nvSpPr>
        <p:spPr/>
        <p:txBody>
          <a:bodyPr/>
          <a:lstStyle/>
          <a:p>
            <a:r>
              <a:rPr lang="en-AU" dirty="0"/>
              <a:t>Prenatal Rhesus testing</a:t>
            </a:r>
          </a:p>
        </p:txBody>
      </p:sp>
      <p:sp>
        <p:nvSpPr>
          <p:cNvPr id="5" name="Slide Number Placeholder 4">
            <a:extLst>
              <a:ext uri="{FF2B5EF4-FFF2-40B4-BE49-F238E27FC236}">
                <a16:creationId xmlns:a16="http://schemas.microsoft.com/office/drawing/2014/main" id="{2FF12019-ECD1-6964-68C3-2A250F1970D4}"/>
              </a:ext>
            </a:extLst>
          </p:cNvPr>
          <p:cNvSpPr>
            <a:spLocks noGrp="1"/>
          </p:cNvSpPr>
          <p:nvPr>
            <p:ph type="sldNum" sz="quarter" idx="16"/>
          </p:nvPr>
        </p:nvSpPr>
        <p:spPr/>
        <p:txBody>
          <a:bodyPr/>
          <a:lstStyle/>
          <a:p>
            <a:fld id="{E917DE0E-AFB1-41FD-BC35-27DB61CA125F}" type="slidenum">
              <a:rPr lang="en-AU" smtClean="0"/>
              <a:pPr/>
              <a:t>162</a:t>
            </a:fld>
            <a:endParaRPr lang="en-AU"/>
          </a:p>
        </p:txBody>
      </p:sp>
    </p:spTree>
    <p:extLst>
      <p:ext uri="{BB962C8B-B14F-4D97-AF65-F5344CB8AC3E}">
        <p14:creationId xmlns:p14="http://schemas.microsoft.com/office/powerpoint/2010/main" val="3386349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48E255A-1169-4B71-C899-31788EB17CF1}"/>
              </a:ext>
            </a:extLst>
          </p:cNvPr>
          <p:cNvSpPr>
            <a:spLocks noGrp="1"/>
          </p:cNvSpPr>
          <p:nvPr>
            <p:ph sz="quarter" idx="11"/>
          </p:nvPr>
        </p:nvSpPr>
        <p:spPr>
          <a:xfrm>
            <a:off x="407701" y="2132856"/>
            <a:ext cx="11376311" cy="4175871"/>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AU" b="0" i="0" u="none" strike="noStrike" kern="1200" cap="none" spc="0" normalizeH="0" baseline="0" noProof="0" dirty="0">
                <a:ln>
                  <a:noFill/>
                </a:ln>
                <a:effectLst/>
                <a:uLnTx/>
                <a:uFillTx/>
                <a:latin typeface="Century Gothic" panose="020B0502020202020204" pitchFamily="34" charset="0"/>
                <a:ea typeface="+mn-ea"/>
                <a:cs typeface="+mn-cs"/>
              </a:rPr>
              <a:t>Different labs with different aspects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AU" b="0" i="0" u="none" strike="noStrike" kern="1200" cap="none" spc="0" normalizeH="0" baseline="0" noProof="0" dirty="0">
                <a:ln>
                  <a:noFill/>
                </a:ln>
                <a:effectLst/>
                <a:uLnTx/>
                <a:uFillTx/>
                <a:latin typeface="Century Gothic" panose="020B0502020202020204" pitchFamily="34" charset="0"/>
                <a:ea typeface="+mn-ea"/>
                <a:cs typeface="+mn-cs"/>
              </a:rPr>
              <a:t>Red Cross:</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AU" b="0" i="0" u="none" strike="noStrike" kern="1200" cap="none" spc="0" normalizeH="0" baseline="0" noProof="0" dirty="0">
                <a:ln>
                  <a:noFill/>
                </a:ln>
                <a:effectLst/>
                <a:uLnTx/>
                <a:uFillTx/>
                <a:latin typeface="Century Gothic" panose="020B0502020202020204" pitchFamily="34" charset="0"/>
                <a:ea typeface="+mn-ea"/>
                <a:cs typeface="+mn-cs"/>
              </a:rPr>
              <a:t>Rhesus NIPT from 15 weeks</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AU" b="0" i="0" u="none" strike="noStrike" kern="1200" cap="none" spc="0" normalizeH="0" baseline="0" noProof="0" dirty="0">
                <a:ln>
                  <a:noFill/>
                </a:ln>
                <a:effectLst/>
                <a:uLnTx/>
                <a:uFillTx/>
                <a:latin typeface="Century Gothic" panose="020B0502020202020204" pitchFamily="34" charset="0"/>
                <a:ea typeface="+mn-ea"/>
                <a:cs typeface="+mn-cs"/>
              </a:rPr>
              <a:t>NIPA for Clinically Significant </a:t>
            </a:r>
            <a:r>
              <a:rPr kumimoji="0" lang="en-AU" b="0" i="0" u="none" strike="noStrike" kern="1200" cap="none" spc="0" normalizeH="0" baseline="0" noProof="0" dirty="0" err="1">
                <a:ln>
                  <a:noFill/>
                </a:ln>
                <a:effectLst/>
                <a:uLnTx/>
                <a:uFillTx/>
                <a:latin typeface="Century Gothic" panose="020B0502020202020204" pitchFamily="34" charset="0"/>
                <a:ea typeface="+mn-ea"/>
                <a:cs typeface="+mn-cs"/>
              </a:rPr>
              <a:t>Fetal</a:t>
            </a:r>
            <a:r>
              <a:rPr kumimoji="0" lang="en-AU" b="0" i="0" u="none" strike="noStrike" kern="1200" cap="none" spc="0" normalizeH="0" baseline="0" noProof="0" dirty="0">
                <a:ln>
                  <a:noFill/>
                </a:ln>
                <a:effectLst/>
                <a:uLnTx/>
                <a:uFillTx/>
                <a:latin typeface="Century Gothic" panose="020B0502020202020204" pitchFamily="34" charset="0"/>
                <a:ea typeface="+mn-ea"/>
                <a:cs typeface="+mn-cs"/>
              </a:rPr>
              <a:t> Antigens: from 12 weeks</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AU" b="1" i="0" u="none" strike="noStrike" kern="1200" cap="none" spc="0" normalizeH="0" baseline="0" noProof="0" dirty="0">
                <a:ln>
                  <a:noFill/>
                </a:ln>
                <a:effectLst/>
                <a:uLnTx/>
                <a:uFillTx/>
                <a:latin typeface="Century Gothic" panose="020B0502020202020204" pitchFamily="34" charset="0"/>
                <a:ea typeface="+mn-ea"/>
                <a:cs typeface="+mn-cs"/>
              </a:rPr>
              <a:t>No multiples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AU" b="0" i="0" u="none" strike="noStrike" kern="1200" cap="none" spc="0" normalizeH="0" baseline="0" noProof="0" dirty="0">
                <a:ln>
                  <a:noFill/>
                </a:ln>
                <a:effectLst/>
                <a:uLnTx/>
                <a:uFillTx/>
                <a:latin typeface="Century Gothic" panose="020B0502020202020204" pitchFamily="34" charset="0"/>
                <a:ea typeface="+mn-ea"/>
                <a:cs typeface="+mn-cs"/>
              </a:rPr>
              <a:t>Sonic:</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AU" b="0" i="0" u="none" strike="noStrike" kern="1200" cap="none" spc="0" normalizeH="0" baseline="0" noProof="0" dirty="0">
                <a:ln>
                  <a:noFill/>
                </a:ln>
                <a:effectLst/>
                <a:uLnTx/>
                <a:uFillTx/>
                <a:latin typeface="Century Gothic" panose="020B0502020202020204" pitchFamily="34" charset="0"/>
                <a:ea typeface="+mn-ea"/>
                <a:cs typeface="+mn-cs"/>
              </a:rPr>
              <a:t>From 11 weeks; </a:t>
            </a:r>
            <a:r>
              <a:rPr kumimoji="0" lang="en-AU" b="1" i="0" u="none" strike="noStrike" kern="1200" cap="none" spc="0" normalizeH="0" baseline="0" noProof="0" dirty="0">
                <a:ln>
                  <a:noFill/>
                </a:ln>
                <a:effectLst/>
                <a:uLnTx/>
                <a:uFillTx/>
                <a:latin typeface="Century Gothic" panose="020B0502020202020204" pitchFamily="34" charset="0"/>
                <a:ea typeface="+mn-ea"/>
                <a:cs typeface="+mn-cs"/>
              </a:rPr>
              <a:t>multiples ok</a:t>
            </a:r>
            <a:r>
              <a:rPr kumimoji="0" lang="en-AU" b="0" i="0" u="none" strike="noStrike" kern="1200" cap="none" spc="0" normalizeH="0" baseline="0" noProof="0" dirty="0">
                <a:ln>
                  <a:noFill/>
                </a:ln>
                <a:effectLst/>
                <a:uLnTx/>
                <a:uFillTx/>
                <a:latin typeface="Century Gothic" panose="020B0502020202020204" pitchFamily="34" charset="0"/>
                <a:ea typeface="+mn-ea"/>
                <a:cs typeface="+mn-cs"/>
              </a:rPr>
              <a:t>; if </a:t>
            </a:r>
            <a:r>
              <a:rPr kumimoji="0" lang="en-AU" b="0" i="0" u="none" strike="noStrike" kern="1200" cap="none" spc="0" normalizeH="0" baseline="0" noProof="0" dirty="0" err="1">
                <a:ln>
                  <a:noFill/>
                </a:ln>
                <a:effectLst/>
                <a:uLnTx/>
                <a:uFillTx/>
                <a:latin typeface="Century Gothic" panose="020B0502020202020204" pitchFamily="34" charset="0"/>
                <a:ea typeface="+mn-ea"/>
                <a:cs typeface="+mn-cs"/>
              </a:rPr>
              <a:t>fetus</a:t>
            </a:r>
            <a:r>
              <a:rPr kumimoji="0" lang="en-AU" b="0" i="0" u="none" strike="noStrike" kern="1200" cap="none" spc="0" normalizeH="0" baseline="0" noProof="0" dirty="0">
                <a:ln>
                  <a:noFill/>
                </a:ln>
                <a:effectLst/>
                <a:uLnTx/>
                <a:uFillTx/>
                <a:latin typeface="Century Gothic" panose="020B0502020202020204" pitchFamily="34" charset="0"/>
                <a:ea typeface="+mn-ea"/>
                <a:cs typeface="+mn-cs"/>
              </a:rPr>
              <a:t> predicted to be Rhesus negative, then repeat after 18 weeks; Sensitivity &gt;98% single; &gt;99% for multiple tests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AU" b="0" i="0" u="none" strike="noStrike" kern="1200" cap="none" spc="0" normalizeH="0" baseline="0" noProof="0" dirty="0">
                <a:ln>
                  <a:noFill/>
                </a:ln>
                <a:effectLst/>
                <a:uLnTx/>
                <a:uFillTx/>
                <a:latin typeface="Century Gothic" panose="020B0502020202020204" pitchFamily="34" charset="0"/>
                <a:ea typeface="+mn-ea"/>
                <a:cs typeface="+mn-cs"/>
              </a:rPr>
              <a:t>QML/4-Cyte: </a:t>
            </a:r>
            <a:r>
              <a:rPr kumimoji="0" lang="en-AU" b="0" i="0" u="none" strike="noStrike" kern="1200" cap="none" spc="0" normalizeH="0" baseline="0" noProof="0" dirty="0">
                <a:ln>
                  <a:noFill/>
                </a:ln>
                <a:effectLst/>
                <a:uLnTx/>
                <a:uFillTx/>
                <a:latin typeface="Century Gothic" panose="020B0502020202020204" pitchFamily="34" charset="0"/>
                <a:ea typeface="+mn-ea"/>
                <a:cs typeface="+mn-cs"/>
                <a:sym typeface="Wingdings" panose="05000000000000000000" pitchFamily="2" charset="2"/>
              </a:rPr>
              <a:t>Red Cross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AU" b="0" i="0" u="none" strike="noStrike" kern="1200" cap="none" spc="0" normalizeH="0" baseline="0" noProof="0" dirty="0">
                <a:ln>
                  <a:noFill/>
                </a:ln>
                <a:effectLst/>
                <a:uLnTx/>
                <a:uFillTx/>
                <a:latin typeface="Century Gothic" panose="020B0502020202020204" pitchFamily="34" charset="0"/>
                <a:ea typeface="+mn-ea"/>
                <a:cs typeface="+mn-cs"/>
                <a:sym typeface="Wingdings" panose="05000000000000000000" pitchFamily="2" charset="2"/>
              </a:rPr>
              <a:t>VCGS:  no test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AU" b="0" i="0" u="none" strike="noStrike" kern="1200" cap="none" spc="0" normalizeH="0" baseline="0" noProof="0" dirty="0">
                <a:ln>
                  <a:noFill/>
                </a:ln>
                <a:effectLst/>
                <a:uLnTx/>
                <a:uFillTx/>
                <a:latin typeface="Century Gothic" panose="020B0502020202020204" pitchFamily="34" charset="0"/>
                <a:ea typeface="+mn-ea"/>
                <a:cs typeface="+mn-cs"/>
                <a:sym typeface="Wingdings" panose="05000000000000000000" pitchFamily="2" charset="2"/>
              </a:rPr>
              <a:t>Panorama (Natera)</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AU" b="1" i="0" u="none" strike="noStrike" kern="1200" cap="none" spc="0" normalizeH="0" baseline="0" noProof="0" dirty="0">
                <a:ln>
                  <a:noFill/>
                </a:ln>
                <a:effectLst/>
                <a:uLnTx/>
                <a:uFillTx/>
                <a:latin typeface="Century Gothic" panose="020B0502020202020204" pitchFamily="34" charset="0"/>
                <a:ea typeface="+mn-ea"/>
                <a:cs typeface="+mn-cs"/>
                <a:sym typeface="Wingdings" panose="05000000000000000000" pitchFamily="2" charset="2"/>
              </a:rPr>
              <a:t>at standard NIPT</a:t>
            </a:r>
            <a:r>
              <a:rPr kumimoji="0" lang="en-AU" b="0" i="0" u="none" strike="noStrike" kern="1200" cap="none" spc="0" normalizeH="0" baseline="0" noProof="0" dirty="0">
                <a:ln>
                  <a:noFill/>
                </a:ln>
                <a:effectLst/>
                <a:uLnTx/>
                <a:uFillTx/>
                <a:latin typeface="Century Gothic" panose="020B0502020202020204" pitchFamily="34" charset="0"/>
                <a:ea typeface="+mn-ea"/>
                <a:cs typeface="+mn-cs"/>
                <a:sym typeface="Wingdings" panose="05000000000000000000" pitchFamily="2" charset="2"/>
              </a:rPr>
              <a:t>; </a:t>
            </a:r>
            <a:r>
              <a:rPr kumimoji="0" lang="en-AU" b="1" i="0" u="none" strike="noStrike" kern="1200" cap="none" spc="0" normalizeH="0" baseline="0" noProof="0" dirty="0">
                <a:ln>
                  <a:noFill/>
                </a:ln>
                <a:effectLst/>
                <a:uLnTx/>
                <a:uFillTx/>
                <a:latin typeface="Century Gothic" panose="020B0502020202020204" pitchFamily="34" charset="0"/>
                <a:ea typeface="+mn-ea"/>
                <a:cs typeface="+mn-cs"/>
                <a:sym typeface="Wingdings" panose="05000000000000000000" pitchFamily="2" charset="2"/>
              </a:rPr>
              <a:t>no dizygotic twins </a:t>
            </a:r>
            <a:r>
              <a:rPr kumimoji="0" lang="en-AU" b="1" i="0" u="sng" strike="noStrike" kern="1200" cap="none" spc="0" normalizeH="0" baseline="0" noProof="0" dirty="0">
                <a:ln>
                  <a:noFill/>
                </a:ln>
                <a:effectLst/>
                <a:uLnTx/>
                <a:uFillTx/>
                <a:latin typeface="Century Gothic" panose="020B0502020202020204" pitchFamily="34" charset="0"/>
                <a:ea typeface="+mn-ea"/>
                <a:cs typeface="+mn-cs"/>
                <a:sym typeface="Wingdings" panose="05000000000000000000" pitchFamily="2" charset="2"/>
              </a:rPr>
              <a:t>but in identical twins </a:t>
            </a:r>
            <a:r>
              <a:rPr kumimoji="0" lang="en-AU" b="0" i="0" u="none" strike="noStrike" kern="1200" cap="none" spc="0" normalizeH="0" baseline="0" noProof="0" dirty="0">
                <a:ln>
                  <a:noFill/>
                </a:ln>
                <a:effectLst/>
                <a:uLnTx/>
                <a:uFillTx/>
                <a:latin typeface="Century Gothic" panose="020B0502020202020204" pitchFamily="34" charset="0"/>
                <a:ea typeface="+mn-ea"/>
                <a:cs typeface="+mn-cs"/>
                <a:sym typeface="Wingdings" panose="05000000000000000000" pitchFamily="2" charset="2"/>
              </a:rPr>
              <a:t>; identify the </a:t>
            </a:r>
            <a:r>
              <a:rPr kumimoji="0" lang="en-AU" b="0" i="0" u="none" strike="noStrike" kern="1200" cap="none" spc="0" normalizeH="0" baseline="0" noProof="0" dirty="0" err="1">
                <a:ln>
                  <a:noFill/>
                </a:ln>
                <a:effectLst/>
                <a:uLnTx/>
                <a:uFillTx/>
                <a:latin typeface="Century Gothic" panose="020B0502020202020204" pitchFamily="34" charset="0"/>
                <a:ea typeface="+mn-ea"/>
                <a:cs typeface="+mn-cs"/>
                <a:sym typeface="Wingdings" panose="05000000000000000000" pitchFamily="2" charset="2"/>
              </a:rPr>
              <a:t>RhD</a:t>
            </a:r>
            <a:r>
              <a:rPr kumimoji="0" lang="en-AU" b="0" i="0" u="none" strike="noStrike" kern="1200" cap="none" spc="0" normalizeH="0" baseline="0" noProof="0" dirty="0">
                <a:ln>
                  <a:noFill/>
                </a:ln>
                <a:effectLst/>
                <a:uLnTx/>
                <a:uFillTx/>
                <a:latin typeface="Century Gothic" panose="020B0502020202020204" pitchFamily="34" charset="0"/>
                <a:ea typeface="+mn-ea"/>
                <a:cs typeface="+mn-cs"/>
                <a:sym typeface="Wingdings" panose="05000000000000000000" pitchFamily="2" charset="2"/>
              </a:rPr>
              <a:t> pseudogene (</a:t>
            </a:r>
            <a:r>
              <a:rPr kumimoji="0" lang="en-AU" b="0" i="0" u="none" strike="noStrike" kern="1200" cap="none" spc="0" normalizeH="0" baseline="0" noProof="0" dirty="0" err="1">
                <a:ln>
                  <a:noFill/>
                </a:ln>
                <a:effectLst/>
                <a:uLnTx/>
                <a:uFillTx/>
                <a:latin typeface="Century Gothic" panose="020B0502020202020204" pitchFamily="34" charset="0"/>
                <a:ea typeface="+mn-ea"/>
                <a:cs typeface="+mn-cs"/>
                <a:sym typeface="Wingdings" panose="05000000000000000000" pitchFamily="2" charset="2"/>
              </a:rPr>
              <a:t>RHDψ</a:t>
            </a:r>
            <a:r>
              <a:rPr kumimoji="0" lang="en-AU" b="0" i="0" u="none" strike="noStrike" kern="1200" cap="none" spc="0" normalizeH="0" baseline="0" noProof="0" dirty="0">
                <a:ln>
                  <a:noFill/>
                </a:ln>
                <a:effectLst/>
                <a:uLnTx/>
                <a:uFillTx/>
                <a:latin typeface="Century Gothic" panose="020B0502020202020204" pitchFamily="34" charset="0"/>
                <a:ea typeface="+mn-ea"/>
                <a:cs typeface="+mn-cs"/>
                <a:sym typeface="Wingdings" panose="05000000000000000000" pitchFamily="2" charset="2"/>
              </a:rPr>
              <a:t>) and RHD-CE-D hybrid gene</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AU" b="0" i="0" u="none" strike="noStrike" kern="1200" cap="none" spc="0" normalizeH="0" baseline="0" noProof="0" dirty="0">
                <a:ln>
                  <a:noFill/>
                </a:ln>
                <a:effectLst/>
                <a:uLnTx/>
                <a:uFillTx/>
                <a:latin typeface="Century Gothic" panose="020B0502020202020204" pitchFamily="34" charset="0"/>
                <a:ea typeface="+mn-ea"/>
                <a:cs typeface="+mn-cs"/>
                <a:sym typeface="Wingdings" panose="05000000000000000000" pitchFamily="2" charset="2"/>
              </a:rPr>
              <a:t>Not performed in Australia </a:t>
            </a:r>
            <a:r>
              <a:rPr kumimoji="0" lang="en-AU" b="0" i="0" u="sng" strike="noStrike" kern="1200" cap="none" spc="0" normalizeH="0" baseline="0" noProof="0" dirty="0">
                <a:ln>
                  <a:noFill/>
                </a:ln>
                <a:effectLst/>
                <a:uLnTx/>
                <a:uFillTx/>
                <a:latin typeface="Century Gothic" panose="020B0502020202020204" pitchFamily="34" charset="0"/>
                <a:ea typeface="+mn-ea"/>
                <a:cs typeface="+mn-cs"/>
                <a:sym typeface="Wingdings" panose="05000000000000000000" pitchFamily="2" charset="2"/>
              </a:rPr>
              <a:t>but no additional cost (</a:t>
            </a:r>
            <a:r>
              <a:rPr kumimoji="0" lang="en-AU" b="0" i="0" u="sng" strike="noStrike" kern="1200" cap="none" spc="0" normalizeH="0" baseline="0" noProof="0" dirty="0" err="1">
                <a:ln>
                  <a:noFill/>
                </a:ln>
                <a:effectLst/>
                <a:uLnTx/>
                <a:uFillTx/>
                <a:latin typeface="Century Gothic" panose="020B0502020202020204" pitchFamily="34" charset="0"/>
                <a:ea typeface="+mn-ea"/>
                <a:cs typeface="+mn-cs"/>
                <a:sym typeface="Wingdings" panose="05000000000000000000" pitchFamily="2" charset="2"/>
              </a:rPr>
              <a:t>medicare</a:t>
            </a:r>
            <a:r>
              <a:rPr kumimoji="0" lang="en-AU" b="0" i="0" u="sng" strike="noStrike" kern="1200" cap="none" spc="0" normalizeH="0" baseline="0" noProof="0" dirty="0">
                <a:ln>
                  <a:noFill/>
                </a:ln>
                <a:effectLst/>
                <a:uLnTx/>
                <a:uFillTx/>
                <a:latin typeface="Century Gothic" panose="020B0502020202020204" pitchFamily="34" charset="0"/>
                <a:ea typeface="+mn-ea"/>
                <a:cs typeface="+mn-cs"/>
                <a:sym typeface="Wingdings" panose="05000000000000000000" pitchFamily="2" charset="2"/>
              </a:rPr>
              <a:t> not relevant)</a:t>
            </a:r>
          </a:p>
          <a:p>
            <a:endParaRPr lang="en-AU" dirty="0"/>
          </a:p>
        </p:txBody>
      </p:sp>
      <p:sp>
        <p:nvSpPr>
          <p:cNvPr id="3" name="Title 2">
            <a:extLst>
              <a:ext uri="{FF2B5EF4-FFF2-40B4-BE49-F238E27FC236}">
                <a16:creationId xmlns:a16="http://schemas.microsoft.com/office/drawing/2014/main" id="{A43217EF-526C-818F-FE3A-BC3069C32DF5}"/>
              </a:ext>
            </a:extLst>
          </p:cNvPr>
          <p:cNvSpPr>
            <a:spLocks noGrp="1"/>
          </p:cNvSpPr>
          <p:nvPr>
            <p:ph type="title"/>
          </p:nvPr>
        </p:nvSpPr>
        <p:spPr>
          <a:xfrm>
            <a:off x="407701" y="1124744"/>
            <a:ext cx="9601065" cy="497059"/>
          </a:xfrm>
        </p:spPr>
        <p:txBody>
          <a:bodyPr/>
          <a:lstStyle/>
          <a:p>
            <a:r>
              <a:rPr lang="en-AU" dirty="0"/>
              <a:t>Prenatal Rhesus testing </a:t>
            </a:r>
          </a:p>
        </p:txBody>
      </p:sp>
      <p:sp>
        <p:nvSpPr>
          <p:cNvPr id="5" name="Slide Number Placeholder 4">
            <a:extLst>
              <a:ext uri="{FF2B5EF4-FFF2-40B4-BE49-F238E27FC236}">
                <a16:creationId xmlns:a16="http://schemas.microsoft.com/office/drawing/2014/main" id="{F7825009-3147-343C-0FFB-D56C909399B0}"/>
              </a:ext>
            </a:extLst>
          </p:cNvPr>
          <p:cNvSpPr>
            <a:spLocks noGrp="1"/>
          </p:cNvSpPr>
          <p:nvPr>
            <p:ph type="sldNum" sz="quarter" idx="16"/>
          </p:nvPr>
        </p:nvSpPr>
        <p:spPr/>
        <p:txBody>
          <a:bodyPr/>
          <a:lstStyle/>
          <a:p>
            <a:fld id="{E917DE0E-AFB1-41FD-BC35-27DB61CA125F}" type="slidenum">
              <a:rPr lang="en-AU" smtClean="0"/>
              <a:pPr/>
              <a:t>163</a:t>
            </a:fld>
            <a:endParaRPr lang="en-AU"/>
          </a:p>
        </p:txBody>
      </p:sp>
    </p:spTree>
    <p:extLst>
      <p:ext uri="{BB962C8B-B14F-4D97-AF65-F5344CB8AC3E}">
        <p14:creationId xmlns:p14="http://schemas.microsoft.com/office/powerpoint/2010/main" val="7518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36FA204-CF0F-40D6-73B9-10D399212901}"/>
              </a:ext>
            </a:extLst>
          </p:cNvPr>
          <p:cNvSpPr>
            <a:spLocks noGrp="1"/>
          </p:cNvSpPr>
          <p:nvPr>
            <p:ph type="sldNum" sz="quarter" idx="16"/>
          </p:nvPr>
        </p:nvSpPr>
        <p:spPr/>
        <p:txBody>
          <a:bodyPr/>
          <a:lstStyle/>
          <a:p>
            <a:fld id="{E917DE0E-AFB1-41FD-BC35-27DB61CA125F}" type="slidenum">
              <a:rPr lang="en-AU" smtClean="0"/>
              <a:pPr/>
              <a:t>164</a:t>
            </a:fld>
            <a:endParaRPr lang="en-AU"/>
          </a:p>
        </p:txBody>
      </p:sp>
      <p:pic>
        <p:nvPicPr>
          <p:cNvPr id="8" name="Picture 7">
            <a:extLst>
              <a:ext uri="{FF2B5EF4-FFF2-40B4-BE49-F238E27FC236}">
                <a16:creationId xmlns:a16="http://schemas.microsoft.com/office/drawing/2014/main" id="{3D356DF6-D05F-BB10-7A4F-6B18E1210FCD}"/>
              </a:ext>
            </a:extLst>
          </p:cNvPr>
          <p:cNvPicPr>
            <a:picLocks noChangeAspect="1"/>
          </p:cNvPicPr>
          <p:nvPr/>
        </p:nvPicPr>
        <p:blipFill>
          <a:blip r:embed="rId2"/>
          <a:stretch>
            <a:fillRect/>
          </a:stretch>
        </p:blipFill>
        <p:spPr>
          <a:xfrm>
            <a:off x="463312" y="328613"/>
            <a:ext cx="8280920" cy="2686050"/>
          </a:xfrm>
          <a:prstGeom prst="rect">
            <a:avLst/>
          </a:prstGeom>
        </p:spPr>
      </p:pic>
      <p:pic>
        <p:nvPicPr>
          <p:cNvPr id="10" name="Picture 9">
            <a:extLst>
              <a:ext uri="{FF2B5EF4-FFF2-40B4-BE49-F238E27FC236}">
                <a16:creationId xmlns:a16="http://schemas.microsoft.com/office/drawing/2014/main" id="{B3407C24-9976-A55E-05DB-695A8933BBB0}"/>
              </a:ext>
            </a:extLst>
          </p:cNvPr>
          <p:cNvPicPr>
            <a:picLocks noChangeAspect="1"/>
          </p:cNvPicPr>
          <p:nvPr/>
        </p:nvPicPr>
        <p:blipFill>
          <a:blip r:embed="rId3"/>
          <a:stretch>
            <a:fillRect/>
          </a:stretch>
        </p:blipFill>
        <p:spPr>
          <a:xfrm>
            <a:off x="463312" y="2990600"/>
            <a:ext cx="8615545" cy="2808312"/>
          </a:xfrm>
          <a:prstGeom prst="rect">
            <a:avLst/>
          </a:prstGeom>
        </p:spPr>
      </p:pic>
    </p:spTree>
    <p:extLst>
      <p:ext uri="{BB962C8B-B14F-4D97-AF65-F5344CB8AC3E}">
        <p14:creationId xmlns:p14="http://schemas.microsoft.com/office/powerpoint/2010/main" val="3386310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3580EBD-C785-8A0E-82EE-2E55F1A90A7C}"/>
              </a:ext>
            </a:extLst>
          </p:cNvPr>
          <p:cNvSpPr>
            <a:spLocks noGrp="1"/>
          </p:cNvSpPr>
          <p:nvPr>
            <p:ph sz="quarter" idx="11"/>
          </p:nvPr>
        </p:nvSpPr>
        <p:spPr>
          <a:xfrm>
            <a:off x="407701" y="2420888"/>
            <a:ext cx="11376311" cy="3887787"/>
          </a:xfrm>
        </p:spPr>
        <p:txBody>
          <a:bodyPr/>
          <a:lstStyle/>
          <a:p>
            <a:r>
              <a:rPr lang="en-US" dirty="0"/>
              <a:t>In Australia, PET complicates ~ 0.4% (1/250) &lt; 34 weeks and ~ 3% &lt; 37 weeks pregnancies. </a:t>
            </a:r>
          </a:p>
          <a:p>
            <a:r>
              <a:rPr lang="en-US" dirty="0"/>
              <a:t>PET screening should always be considered in a first pregnancy. </a:t>
            </a:r>
          </a:p>
          <a:p>
            <a:r>
              <a:rPr lang="en-AU" dirty="0"/>
              <a:t>Aspirin for Evidence-Based Pre-eclampsia Prevention (ASPRE): </a:t>
            </a:r>
          </a:p>
          <a:p>
            <a:pPr lvl="1"/>
            <a:r>
              <a:rPr lang="en-AU" dirty="0"/>
              <a:t>low-dose aspirin prophylaxis in high-risk women before 16 weeks of gestation reduced the prevalence of preterm PET by 62%.</a:t>
            </a:r>
            <a:endParaRPr lang="en-US" dirty="0"/>
          </a:p>
          <a:p>
            <a:r>
              <a:rPr lang="en-US" dirty="0"/>
              <a:t>Screening helps identify cases at high probability of early onset, which is the group that best responds to management with aspirin to modify this risk. </a:t>
            </a:r>
          </a:p>
          <a:p>
            <a:pPr lvl="1"/>
            <a:r>
              <a:rPr lang="en-US" dirty="0"/>
              <a:t>Pre-eclampsia before 37 weeks</a:t>
            </a:r>
          </a:p>
          <a:p>
            <a:endParaRPr lang="en-AU" dirty="0"/>
          </a:p>
        </p:txBody>
      </p:sp>
      <p:sp>
        <p:nvSpPr>
          <p:cNvPr id="3" name="Title 2">
            <a:extLst>
              <a:ext uri="{FF2B5EF4-FFF2-40B4-BE49-F238E27FC236}">
                <a16:creationId xmlns:a16="http://schemas.microsoft.com/office/drawing/2014/main" id="{97AADB4C-5A8B-EABD-6E9B-A6CB09A983D1}"/>
              </a:ext>
            </a:extLst>
          </p:cNvPr>
          <p:cNvSpPr>
            <a:spLocks noGrp="1"/>
          </p:cNvSpPr>
          <p:nvPr>
            <p:ph type="title"/>
          </p:nvPr>
        </p:nvSpPr>
        <p:spPr/>
        <p:txBody>
          <a:bodyPr/>
          <a:lstStyle/>
          <a:p>
            <a:r>
              <a:rPr lang="en-US" dirty="0"/>
              <a:t>Pre-eclampsia screening</a:t>
            </a:r>
            <a:endParaRPr lang="en-AU" dirty="0"/>
          </a:p>
        </p:txBody>
      </p:sp>
      <p:sp>
        <p:nvSpPr>
          <p:cNvPr id="5" name="Slide Number Placeholder 4">
            <a:extLst>
              <a:ext uri="{FF2B5EF4-FFF2-40B4-BE49-F238E27FC236}">
                <a16:creationId xmlns:a16="http://schemas.microsoft.com/office/drawing/2014/main" id="{9121E80A-B51E-6D7C-2AD7-A1AB0ABBDE38}"/>
              </a:ext>
            </a:extLst>
          </p:cNvPr>
          <p:cNvSpPr>
            <a:spLocks noGrp="1"/>
          </p:cNvSpPr>
          <p:nvPr>
            <p:ph type="sldNum" sz="quarter" idx="16"/>
          </p:nvPr>
        </p:nvSpPr>
        <p:spPr/>
        <p:txBody>
          <a:bodyPr/>
          <a:lstStyle/>
          <a:p>
            <a:fld id="{E917DE0E-AFB1-41FD-BC35-27DB61CA125F}" type="slidenum">
              <a:rPr lang="en-AU" smtClean="0"/>
              <a:pPr/>
              <a:t>165</a:t>
            </a:fld>
            <a:endParaRPr lang="en-AU"/>
          </a:p>
        </p:txBody>
      </p:sp>
    </p:spTree>
    <p:extLst>
      <p:ext uri="{BB962C8B-B14F-4D97-AF65-F5344CB8AC3E}">
        <p14:creationId xmlns:p14="http://schemas.microsoft.com/office/powerpoint/2010/main" val="4177820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15F2D28-E008-DAE7-D646-DFF013A564C9}"/>
              </a:ext>
            </a:extLst>
          </p:cNvPr>
          <p:cNvSpPr>
            <a:spLocks noGrp="1"/>
          </p:cNvSpPr>
          <p:nvPr>
            <p:ph sz="quarter" idx="11"/>
          </p:nvPr>
        </p:nvSpPr>
        <p:spPr>
          <a:xfrm>
            <a:off x="407701" y="2190120"/>
            <a:ext cx="11376311" cy="4031855"/>
          </a:xfrm>
        </p:spPr>
        <p:txBody>
          <a:bodyPr/>
          <a:lstStyle/>
          <a:p>
            <a:r>
              <a:rPr lang="en-US" dirty="0"/>
              <a:t>Where:</a:t>
            </a:r>
          </a:p>
          <a:p>
            <a:pPr lvl="1"/>
            <a:r>
              <a:rPr lang="en-US" dirty="0"/>
              <a:t>Mater – selective private cases</a:t>
            </a:r>
          </a:p>
          <a:p>
            <a:pPr lvl="1"/>
            <a:r>
              <a:rPr lang="en-US" dirty="0" err="1"/>
              <a:t>Specialised</a:t>
            </a:r>
            <a:r>
              <a:rPr lang="en-US" dirty="0"/>
              <a:t> Obstetric Ultrasound </a:t>
            </a:r>
            <a:r>
              <a:rPr lang="en-US" dirty="0" err="1"/>
              <a:t>Centres</a:t>
            </a:r>
            <a:r>
              <a:rPr lang="en-US" dirty="0"/>
              <a:t>: Haven/ QUFW/SOGI/ Some Radiology</a:t>
            </a:r>
          </a:p>
          <a:p>
            <a:r>
              <a:rPr lang="en-US" dirty="0"/>
              <a:t>11-14+1 weeks</a:t>
            </a:r>
          </a:p>
          <a:p>
            <a:pPr lvl="1"/>
            <a:r>
              <a:rPr lang="en-US" dirty="0"/>
              <a:t>Not CRL dependent</a:t>
            </a:r>
          </a:p>
          <a:p>
            <a:r>
              <a:rPr lang="en-US" dirty="0"/>
              <a:t>Screening in pregnancy is based on maternal history, mean arterial pressure, uterine artery mean-PI and biochemistry measures</a:t>
            </a:r>
          </a:p>
          <a:p>
            <a:pPr lvl="1"/>
            <a:r>
              <a:rPr lang="en-US" dirty="0"/>
              <a:t>PAPP-A </a:t>
            </a:r>
          </a:p>
          <a:p>
            <a:pPr lvl="2"/>
            <a:r>
              <a:rPr lang="en-US" dirty="0"/>
              <a:t>Traditional</a:t>
            </a:r>
          </a:p>
          <a:p>
            <a:pPr lvl="2"/>
            <a:r>
              <a:rPr lang="en-US" dirty="0"/>
              <a:t>from earlier gestations than </a:t>
            </a:r>
            <a:r>
              <a:rPr lang="en-US" dirty="0" err="1"/>
              <a:t>PlGF</a:t>
            </a:r>
            <a:endParaRPr lang="en-US" dirty="0"/>
          </a:p>
          <a:p>
            <a:pPr lvl="1"/>
            <a:r>
              <a:rPr lang="en-US" dirty="0" err="1"/>
              <a:t>PlGF</a:t>
            </a:r>
            <a:r>
              <a:rPr lang="en-US" dirty="0"/>
              <a:t> is the </a:t>
            </a:r>
            <a:r>
              <a:rPr lang="en-US" u="sng" dirty="0"/>
              <a:t>recommended biomarker </a:t>
            </a:r>
            <a:r>
              <a:rPr lang="en-US" dirty="0"/>
              <a:t>for pre-eclampsia screening available from 11 weeks</a:t>
            </a:r>
          </a:p>
          <a:p>
            <a:pPr lvl="2"/>
            <a:r>
              <a:rPr lang="en-US" dirty="0"/>
              <a:t>Improves sensitivity over PAPP-A alone by 31%</a:t>
            </a:r>
          </a:p>
          <a:p>
            <a:endParaRPr lang="en-AU" dirty="0"/>
          </a:p>
        </p:txBody>
      </p:sp>
      <p:sp>
        <p:nvSpPr>
          <p:cNvPr id="3" name="Title 2">
            <a:extLst>
              <a:ext uri="{FF2B5EF4-FFF2-40B4-BE49-F238E27FC236}">
                <a16:creationId xmlns:a16="http://schemas.microsoft.com/office/drawing/2014/main" id="{5E545793-04FE-63D9-B9D0-0CCE5FE4062F}"/>
              </a:ext>
            </a:extLst>
          </p:cNvPr>
          <p:cNvSpPr>
            <a:spLocks noGrp="1"/>
          </p:cNvSpPr>
          <p:nvPr>
            <p:ph type="title"/>
          </p:nvPr>
        </p:nvSpPr>
        <p:spPr/>
        <p:txBody>
          <a:bodyPr/>
          <a:lstStyle/>
          <a:p>
            <a:r>
              <a:rPr lang="en-US" dirty="0"/>
              <a:t>Pre-eclampsia screening</a:t>
            </a:r>
            <a:endParaRPr lang="en-AU" dirty="0"/>
          </a:p>
        </p:txBody>
      </p:sp>
      <p:sp>
        <p:nvSpPr>
          <p:cNvPr id="5" name="Slide Number Placeholder 4">
            <a:extLst>
              <a:ext uri="{FF2B5EF4-FFF2-40B4-BE49-F238E27FC236}">
                <a16:creationId xmlns:a16="http://schemas.microsoft.com/office/drawing/2014/main" id="{AFEE6B5C-C110-BB63-FD3F-787CF142B426}"/>
              </a:ext>
            </a:extLst>
          </p:cNvPr>
          <p:cNvSpPr>
            <a:spLocks noGrp="1"/>
          </p:cNvSpPr>
          <p:nvPr>
            <p:ph type="sldNum" sz="quarter" idx="16"/>
          </p:nvPr>
        </p:nvSpPr>
        <p:spPr/>
        <p:txBody>
          <a:bodyPr/>
          <a:lstStyle/>
          <a:p>
            <a:fld id="{E917DE0E-AFB1-41FD-BC35-27DB61CA125F}" type="slidenum">
              <a:rPr lang="en-AU" smtClean="0"/>
              <a:pPr/>
              <a:t>166</a:t>
            </a:fld>
            <a:endParaRPr lang="en-AU"/>
          </a:p>
        </p:txBody>
      </p:sp>
    </p:spTree>
    <p:extLst>
      <p:ext uri="{BB962C8B-B14F-4D97-AF65-F5344CB8AC3E}">
        <p14:creationId xmlns:p14="http://schemas.microsoft.com/office/powerpoint/2010/main" val="1985116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62CFB9A-C5F7-C910-FC7A-24E29B1D3151}"/>
              </a:ext>
            </a:extLst>
          </p:cNvPr>
          <p:cNvSpPr>
            <a:spLocks noGrp="1"/>
          </p:cNvSpPr>
          <p:nvPr>
            <p:ph sz="quarter" idx="11"/>
          </p:nvPr>
        </p:nvSpPr>
        <p:spPr/>
        <p:txBody>
          <a:bodyPr/>
          <a:lstStyle/>
          <a:p>
            <a:r>
              <a:rPr lang="en-US" dirty="0"/>
              <a:t>Congenital infection of CMV occurs in approximately 6 out of 1000 births in Australia.</a:t>
            </a:r>
          </a:p>
          <a:p>
            <a:r>
              <a:rPr lang="en-US" dirty="0"/>
              <a:t>A common mode of transmission to pregnant women is through contact with saliva or urine of young children (including their own).</a:t>
            </a:r>
          </a:p>
          <a:p>
            <a:r>
              <a:rPr lang="en-US" u="sng" dirty="0"/>
              <a:t>Emerging international evidence suggests that universal antenatal CMV screening in the </a:t>
            </a:r>
            <a:r>
              <a:rPr lang="en-US" dirty="0"/>
              <a:t>first trimester before 14 weeks  may be effective and cost-effective in certain settings, with some countries beginning to adopt this approach. However, their applicability to the Australian context remains uncertain…</a:t>
            </a:r>
          </a:p>
          <a:p>
            <a:r>
              <a:rPr lang="en-US" u="sng" dirty="0"/>
              <a:t>Prompt diagnosis and treatment with valaciclovir may </a:t>
            </a:r>
            <a:r>
              <a:rPr lang="en-US" dirty="0"/>
              <a:t>be more effective earlier in pregnancy thus early and timely referral and review from clinicians experienced in CMV management may improve treatment outcomes.</a:t>
            </a:r>
            <a:endParaRPr lang="en-AU" dirty="0"/>
          </a:p>
          <a:p>
            <a:endParaRPr lang="en-AU" dirty="0"/>
          </a:p>
        </p:txBody>
      </p:sp>
      <p:sp>
        <p:nvSpPr>
          <p:cNvPr id="3" name="Title 2">
            <a:extLst>
              <a:ext uri="{FF2B5EF4-FFF2-40B4-BE49-F238E27FC236}">
                <a16:creationId xmlns:a16="http://schemas.microsoft.com/office/drawing/2014/main" id="{4F0E5E73-5282-A842-9773-987867FB742B}"/>
              </a:ext>
            </a:extLst>
          </p:cNvPr>
          <p:cNvSpPr>
            <a:spLocks noGrp="1"/>
          </p:cNvSpPr>
          <p:nvPr>
            <p:ph type="title"/>
          </p:nvPr>
        </p:nvSpPr>
        <p:spPr/>
        <p:txBody>
          <a:bodyPr/>
          <a:lstStyle/>
          <a:p>
            <a:r>
              <a:rPr lang="en-AU" dirty="0"/>
              <a:t>CMV</a:t>
            </a:r>
          </a:p>
        </p:txBody>
      </p:sp>
      <p:sp>
        <p:nvSpPr>
          <p:cNvPr id="5" name="Slide Number Placeholder 4">
            <a:extLst>
              <a:ext uri="{FF2B5EF4-FFF2-40B4-BE49-F238E27FC236}">
                <a16:creationId xmlns:a16="http://schemas.microsoft.com/office/drawing/2014/main" id="{DA9BD07F-DFB0-0DA8-C833-B898F5BD34D5}"/>
              </a:ext>
            </a:extLst>
          </p:cNvPr>
          <p:cNvSpPr>
            <a:spLocks noGrp="1"/>
          </p:cNvSpPr>
          <p:nvPr>
            <p:ph type="sldNum" sz="quarter" idx="16"/>
          </p:nvPr>
        </p:nvSpPr>
        <p:spPr/>
        <p:txBody>
          <a:bodyPr/>
          <a:lstStyle/>
          <a:p>
            <a:fld id="{E917DE0E-AFB1-41FD-BC35-27DB61CA125F}" type="slidenum">
              <a:rPr lang="en-AU" smtClean="0"/>
              <a:pPr/>
              <a:t>167</a:t>
            </a:fld>
            <a:endParaRPr lang="en-AU"/>
          </a:p>
        </p:txBody>
      </p:sp>
      <p:pic>
        <p:nvPicPr>
          <p:cNvPr id="8" name="Picture 7">
            <a:extLst>
              <a:ext uri="{FF2B5EF4-FFF2-40B4-BE49-F238E27FC236}">
                <a16:creationId xmlns:a16="http://schemas.microsoft.com/office/drawing/2014/main" id="{C7D0785E-2C8E-71A1-D024-854B3510558E}"/>
              </a:ext>
            </a:extLst>
          </p:cNvPr>
          <p:cNvPicPr>
            <a:picLocks noChangeAspect="1"/>
          </p:cNvPicPr>
          <p:nvPr/>
        </p:nvPicPr>
        <p:blipFill>
          <a:blip r:embed="rId2"/>
          <a:stretch>
            <a:fillRect/>
          </a:stretch>
        </p:blipFill>
        <p:spPr>
          <a:xfrm>
            <a:off x="3935760" y="223324"/>
            <a:ext cx="6273099" cy="2087758"/>
          </a:xfrm>
          <a:prstGeom prst="rect">
            <a:avLst/>
          </a:prstGeom>
        </p:spPr>
      </p:pic>
    </p:spTree>
    <p:extLst>
      <p:ext uri="{BB962C8B-B14F-4D97-AF65-F5344CB8AC3E}">
        <p14:creationId xmlns:p14="http://schemas.microsoft.com/office/powerpoint/2010/main" val="264305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F9997B8-4274-6582-F066-F8491D1CC4C9}"/>
              </a:ext>
            </a:extLst>
          </p:cNvPr>
          <p:cNvSpPr>
            <a:spLocks noGrp="1"/>
          </p:cNvSpPr>
          <p:nvPr>
            <p:ph type="ftr" sz="quarter" idx="15"/>
          </p:nvPr>
        </p:nvSpPr>
        <p:spPr/>
        <p:txBody>
          <a:bodyPr/>
          <a:lstStyle/>
          <a:p>
            <a:r>
              <a:rPr lang="en-AU"/>
              <a:t>[Footer]</a:t>
            </a:r>
            <a:endParaRPr lang="en-AU" dirty="0"/>
          </a:p>
        </p:txBody>
      </p:sp>
      <p:sp>
        <p:nvSpPr>
          <p:cNvPr id="5" name="Slide Number Placeholder 4">
            <a:extLst>
              <a:ext uri="{FF2B5EF4-FFF2-40B4-BE49-F238E27FC236}">
                <a16:creationId xmlns:a16="http://schemas.microsoft.com/office/drawing/2014/main" id="{1756558F-211D-0ECA-B599-B0FEA9DCFA85}"/>
              </a:ext>
            </a:extLst>
          </p:cNvPr>
          <p:cNvSpPr>
            <a:spLocks noGrp="1"/>
          </p:cNvSpPr>
          <p:nvPr>
            <p:ph type="sldNum" sz="quarter" idx="16"/>
          </p:nvPr>
        </p:nvSpPr>
        <p:spPr/>
        <p:txBody>
          <a:bodyPr/>
          <a:lstStyle/>
          <a:p>
            <a:fld id="{E917DE0E-AFB1-41FD-BC35-27DB61CA125F}" type="slidenum">
              <a:rPr lang="en-AU" smtClean="0"/>
              <a:pPr/>
              <a:t>168</a:t>
            </a:fld>
            <a:endParaRPr lang="en-AU"/>
          </a:p>
        </p:txBody>
      </p:sp>
      <p:pic>
        <p:nvPicPr>
          <p:cNvPr id="8" name="Picture 7">
            <a:extLst>
              <a:ext uri="{FF2B5EF4-FFF2-40B4-BE49-F238E27FC236}">
                <a16:creationId xmlns:a16="http://schemas.microsoft.com/office/drawing/2014/main" id="{8D4084A6-50B3-2512-2E11-76D154A93136}"/>
              </a:ext>
            </a:extLst>
          </p:cNvPr>
          <p:cNvPicPr>
            <a:picLocks noChangeAspect="1"/>
          </p:cNvPicPr>
          <p:nvPr/>
        </p:nvPicPr>
        <p:blipFill>
          <a:blip r:embed="rId2"/>
          <a:stretch>
            <a:fillRect/>
          </a:stretch>
        </p:blipFill>
        <p:spPr>
          <a:xfrm>
            <a:off x="416088" y="549273"/>
            <a:ext cx="5218910" cy="1511575"/>
          </a:xfrm>
          <a:prstGeom prst="rect">
            <a:avLst/>
          </a:prstGeom>
        </p:spPr>
      </p:pic>
      <p:pic>
        <p:nvPicPr>
          <p:cNvPr id="10" name="Picture 9">
            <a:extLst>
              <a:ext uri="{FF2B5EF4-FFF2-40B4-BE49-F238E27FC236}">
                <a16:creationId xmlns:a16="http://schemas.microsoft.com/office/drawing/2014/main" id="{1ADA407E-C2F0-B076-4B30-F29C43E69ECA}"/>
              </a:ext>
            </a:extLst>
          </p:cNvPr>
          <p:cNvPicPr>
            <a:picLocks noChangeAspect="1"/>
          </p:cNvPicPr>
          <p:nvPr/>
        </p:nvPicPr>
        <p:blipFill>
          <a:blip r:embed="rId3"/>
          <a:stretch>
            <a:fillRect/>
          </a:stretch>
        </p:blipFill>
        <p:spPr>
          <a:xfrm>
            <a:off x="642038" y="2505423"/>
            <a:ext cx="1847850" cy="207883"/>
          </a:xfrm>
          <a:prstGeom prst="rect">
            <a:avLst/>
          </a:prstGeom>
        </p:spPr>
      </p:pic>
      <p:pic>
        <p:nvPicPr>
          <p:cNvPr id="12" name="Picture 11">
            <a:extLst>
              <a:ext uri="{FF2B5EF4-FFF2-40B4-BE49-F238E27FC236}">
                <a16:creationId xmlns:a16="http://schemas.microsoft.com/office/drawing/2014/main" id="{21D4AE18-162F-0EA6-5E03-34920BC8F489}"/>
              </a:ext>
            </a:extLst>
          </p:cNvPr>
          <p:cNvPicPr>
            <a:picLocks noChangeAspect="1"/>
          </p:cNvPicPr>
          <p:nvPr/>
        </p:nvPicPr>
        <p:blipFill>
          <a:blip r:embed="rId4"/>
          <a:stretch>
            <a:fillRect/>
          </a:stretch>
        </p:blipFill>
        <p:spPr>
          <a:xfrm>
            <a:off x="393250" y="2713306"/>
            <a:ext cx="2345426" cy="3119090"/>
          </a:xfrm>
          <a:prstGeom prst="rect">
            <a:avLst/>
          </a:prstGeom>
        </p:spPr>
      </p:pic>
      <mc:AlternateContent xmlns:mc="http://schemas.openxmlformats.org/markup-compatibility/2006" xmlns:p14="http://schemas.microsoft.com/office/powerpoint/2010/main">
        <mc:Choice Requires="p14">
          <p:contentPart p14:bwMode="auto" r:id="rId5">
            <p14:nvContentPartPr>
              <p14:cNvPr id="13" name="Ink 12">
                <a:extLst>
                  <a:ext uri="{FF2B5EF4-FFF2-40B4-BE49-F238E27FC236}">
                    <a16:creationId xmlns:a16="http://schemas.microsoft.com/office/drawing/2014/main" id="{90D2338F-4E86-C656-C335-E6DFD983BC12}"/>
                  </a:ext>
                </a:extLst>
              </p14:cNvPr>
              <p14:cNvContentPartPr/>
              <p14:nvPr/>
            </p14:nvContentPartPr>
            <p14:xfrm>
              <a:off x="416088" y="2921189"/>
              <a:ext cx="2295536" cy="579819"/>
            </p14:xfrm>
          </p:contentPart>
        </mc:Choice>
        <mc:Fallback xmlns="">
          <p:pic>
            <p:nvPicPr>
              <p:cNvPr id="13" name="Ink 12">
                <a:extLst>
                  <a:ext uri="{FF2B5EF4-FFF2-40B4-BE49-F238E27FC236}">
                    <a16:creationId xmlns:a16="http://schemas.microsoft.com/office/drawing/2014/main" id="{90D2338F-4E86-C656-C335-E6DFD983BC12}"/>
                  </a:ext>
                </a:extLst>
              </p:cNvPr>
              <p:cNvPicPr/>
              <p:nvPr/>
            </p:nvPicPr>
            <p:blipFill>
              <a:blip r:embed="rId6"/>
              <a:stretch>
                <a:fillRect/>
              </a:stretch>
            </p:blipFill>
            <p:spPr>
              <a:xfrm>
                <a:off x="409968" y="2915070"/>
                <a:ext cx="2307777" cy="592056"/>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4" name="Ink 13">
                <a:extLst>
                  <a:ext uri="{FF2B5EF4-FFF2-40B4-BE49-F238E27FC236}">
                    <a16:creationId xmlns:a16="http://schemas.microsoft.com/office/drawing/2014/main" id="{404A82FF-5726-B9DB-4AA0-F894C2123C43}"/>
                  </a:ext>
                </a:extLst>
              </p14:cNvPr>
              <p14:cNvContentPartPr/>
              <p14:nvPr/>
            </p14:nvContentPartPr>
            <p14:xfrm>
              <a:off x="1199456" y="3573016"/>
              <a:ext cx="1043010" cy="15120"/>
            </p14:xfrm>
          </p:contentPart>
        </mc:Choice>
        <mc:Fallback xmlns="">
          <p:pic>
            <p:nvPicPr>
              <p:cNvPr id="14" name="Ink 13">
                <a:extLst>
                  <a:ext uri="{FF2B5EF4-FFF2-40B4-BE49-F238E27FC236}">
                    <a16:creationId xmlns:a16="http://schemas.microsoft.com/office/drawing/2014/main" id="{404A82FF-5726-B9DB-4AA0-F894C2123C43}"/>
                  </a:ext>
                </a:extLst>
              </p:cNvPr>
              <p:cNvPicPr/>
              <p:nvPr/>
            </p:nvPicPr>
            <p:blipFill>
              <a:blip r:embed="rId8"/>
              <a:stretch>
                <a:fillRect/>
              </a:stretch>
            </p:blipFill>
            <p:spPr>
              <a:xfrm>
                <a:off x="1193338" y="3566896"/>
                <a:ext cx="1055247" cy="27360"/>
              </a:xfrm>
              <a:prstGeom prst="rect">
                <a:avLst/>
              </a:prstGeom>
            </p:spPr>
          </p:pic>
        </mc:Fallback>
      </mc:AlternateContent>
      <p:pic>
        <p:nvPicPr>
          <p:cNvPr id="16" name="Picture 15">
            <a:extLst>
              <a:ext uri="{FF2B5EF4-FFF2-40B4-BE49-F238E27FC236}">
                <a16:creationId xmlns:a16="http://schemas.microsoft.com/office/drawing/2014/main" id="{DA5E2BFB-E484-AD6F-4AF3-94365FD64320}"/>
              </a:ext>
            </a:extLst>
          </p:cNvPr>
          <p:cNvPicPr>
            <a:picLocks noChangeAspect="1"/>
          </p:cNvPicPr>
          <p:nvPr/>
        </p:nvPicPr>
        <p:blipFill>
          <a:blip r:embed="rId9"/>
          <a:stretch>
            <a:fillRect/>
          </a:stretch>
        </p:blipFill>
        <p:spPr>
          <a:xfrm>
            <a:off x="4079776" y="2492896"/>
            <a:ext cx="6252668" cy="2416620"/>
          </a:xfrm>
          <a:prstGeom prst="rect">
            <a:avLst/>
          </a:prstGeom>
        </p:spPr>
      </p:pic>
      <p:pic>
        <p:nvPicPr>
          <p:cNvPr id="18" name="Picture 17">
            <a:extLst>
              <a:ext uri="{FF2B5EF4-FFF2-40B4-BE49-F238E27FC236}">
                <a16:creationId xmlns:a16="http://schemas.microsoft.com/office/drawing/2014/main" id="{E267EA2C-58D0-3E1B-125D-00B92ECB7A4D}"/>
              </a:ext>
            </a:extLst>
          </p:cNvPr>
          <p:cNvPicPr>
            <a:picLocks noChangeAspect="1"/>
          </p:cNvPicPr>
          <p:nvPr/>
        </p:nvPicPr>
        <p:blipFill>
          <a:blip r:embed="rId10"/>
          <a:stretch>
            <a:fillRect/>
          </a:stretch>
        </p:blipFill>
        <p:spPr>
          <a:xfrm>
            <a:off x="4079776" y="4909516"/>
            <a:ext cx="5399664" cy="1591318"/>
          </a:xfrm>
          <a:prstGeom prst="rect">
            <a:avLst/>
          </a:prstGeom>
        </p:spPr>
      </p:pic>
      <p:cxnSp>
        <p:nvCxnSpPr>
          <p:cNvPr id="19" name="Straight Connector 18">
            <a:extLst>
              <a:ext uri="{FF2B5EF4-FFF2-40B4-BE49-F238E27FC236}">
                <a16:creationId xmlns:a16="http://schemas.microsoft.com/office/drawing/2014/main" id="{B39D3BF0-B55D-403C-267F-9133FC41CC99}"/>
              </a:ext>
            </a:extLst>
          </p:cNvPr>
          <p:cNvCxnSpPr>
            <a:cxnSpLocks/>
          </p:cNvCxnSpPr>
          <p:nvPr/>
        </p:nvCxnSpPr>
        <p:spPr>
          <a:xfrm>
            <a:off x="4223792" y="3501008"/>
            <a:ext cx="426116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13629CE-C081-30F4-B37E-729B6D857699}"/>
              </a:ext>
            </a:extLst>
          </p:cNvPr>
          <p:cNvCxnSpPr>
            <a:cxnSpLocks/>
          </p:cNvCxnSpPr>
          <p:nvPr/>
        </p:nvCxnSpPr>
        <p:spPr>
          <a:xfrm>
            <a:off x="4223792" y="5229200"/>
            <a:ext cx="324036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6315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D755AC-6F5B-7CFD-BBD2-142CB4744B0D}"/>
              </a:ext>
            </a:extLst>
          </p:cNvPr>
          <p:cNvSpPr>
            <a:spLocks noGrp="1"/>
          </p:cNvSpPr>
          <p:nvPr>
            <p:ph type="title"/>
          </p:nvPr>
        </p:nvSpPr>
        <p:spPr>
          <a:xfrm>
            <a:off x="425915" y="549273"/>
            <a:ext cx="9601065" cy="497059"/>
          </a:xfrm>
        </p:spPr>
        <p:txBody>
          <a:bodyPr/>
          <a:lstStyle/>
          <a:p>
            <a:r>
              <a:rPr lang="en-AU" dirty="0"/>
              <a:t>CMV</a:t>
            </a:r>
          </a:p>
        </p:txBody>
      </p:sp>
      <p:sp>
        <p:nvSpPr>
          <p:cNvPr id="5" name="Slide Number Placeholder 4">
            <a:extLst>
              <a:ext uri="{FF2B5EF4-FFF2-40B4-BE49-F238E27FC236}">
                <a16:creationId xmlns:a16="http://schemas.microsoft.com/office/drawing/2014/main" id="{5497DDE6-3676-E40C-EA57-94DBC71ABD29}"/>
              </a:ext>
            </a:extLst>
          </p:cNvPr>
          <p:cNvSpPr>
            <a:spLocks noGrp="1"/>
          </p:cNvSpPr>
          <p:nvPr>
            <p:ph type="sldNum" sz="quarter" idx="16"/>
          </p:nvPr>
        </p:nvSpPr>
        <p:spPr/>
        <p:txBody>
          <a:bodyPr/>
          <a:lstStyle/>
          <a:p>
            <a:fld id="{E917DE0E-AFB1-41FD-BC35-27DB61CA125F}" type="slidenum">
              <a:rPr lang="en-AU" smtClean="0"/>
              <a:pPr/>
              <a:t>169</a:t>
            </a:fld>
            <a:endParaRPr lang="en-AU"/>
          </a:p>
        </p:txBody>
      </p:sp>
      <p:pic>
        <p:nvPicPr>
          <p:cNvPr id="7" name="Content Placeholder 4">
            <a:extLst>
              <a:ext uri="{FF2B5EF4-FFF2-40B4-BE49-F238E27FC236}">
                <a16:creationId xmlns:a16="http://schemas.microsoft.com/office/drawing/2014/main" id="{A62EE6FB-31EA-1881-7841-F4C2F6EE0E18}"/>
              </a:ext>
            </a:extLst>
          </p:cNvPr>
          <p:cNvPicPr>
            <a:picLocks noChangeAspect="1"/>
          </p:cNvPicPr>
          <p:nvPr/>
        </p:nvPicPr>
        <p:blipFill>
          <a:blip r:embed="rId2"/>
          <a:stretch>
            <a:fillRect/>
          </a:stretch>
        </p:blipFill>
        <p:spPr bwMode="auto">
          <a:xfrm>
            <a:off x="4871864" y="96327"/>
            <a:ext cx="5402028" cy="1798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a:extLst>
              <a:ext uri="{FF2B5EF4-FFF2-40B4-BE49-F238E27FC236}">
                <a16:creationId xmlns:a16="http://schemas.microsoft.com/office/drawing/2014/main" id="{456058D4-B7DA-7C4A-B58E-17A16143B6C3}"/>
              </a:ext>
            </a:extLst>
          </p:cNvPr>
          <p:cNvPicPr>
            <a:picLocks noChangeAspect="1"/>
          </p:cNvPicPr>
          <p:nvPr/>
        </p:nvPicPr>
        <p:blipFill>
          <a:blip r:embed="rId3"/>
          <a:stretch>
            <a:fillRect/>
          </a:stretch>
        </p:blipFill>
        <p:spPr>
          <a:xfrm>
            <a:off x="363001" y="1777535"/>
            <a:ext cx="7122582" cy="987470"/>
          </a:xfrm>
          <a:prstGeom prst="rect">
            <a:avLst/>
          </a:prstGeom>
        </p:spPr>
      </p:pic>
      <p:pic>
        <p:nvPicPr>
          <p:cNvPr id="11" name="Picture 10">
            <a:extLst>
              <a:ext uri="{FF2B5EF4-FFF2-40B4-BE49-F238E27FC236}">
                <a16:creationId xmlns:a16="http://schemas.microsoft.com/office/drawing/2014/main" id="{BD80EE71-B0C2-ACF6-88F8-77AF915E6176}"/>
              </a:ext>
            </a:extLst>
          </p:cNvPr>
          <p:cNvPicPr>
            <a:picLocks noChangeAspect="1"/>
          </p:cNvPicPr>
          <p:nvPr/>
        </p:nvPicPr>
        <p:blipFill>
          <a:blip r:embed="rId4"/>
          <a:srcRect t="40284"/>
          <a:stretch>
            <a:fillRect/>
          </a:stretch>
        </p:blipFill>
        <p:spPr>
          <a:xfrm>
            <a:off x="321005" y="2672473"/>
            <a:ext cx="7705725" cy="680511"/>
          </a:xfrm>
          <a:prstGeom prst="rect">
            <a:avLst/>
          </a:prstGeom>
        </p:spPr>
      </p:pic>
      <p:sp>
        <p:nvSpPr>
          <p:cNvPr id="13" name="TextBox 12">
            <a:extLst>
              <a:ext uri="{FF2B5EF4-FFF2-40B4-BE49-F238E27FC236}">
                <a16:creationId xmlns:a16="http://schemas.microsoft.com/office/drawing/2014/main" id="{AEE2EDD2-A790-0B04-E90C-287EE3D64AC0}"/>
              </a:ext>
            </a:extLst>
          </p:cNvPr>
          <p:cNvSpPr txBox="1"/>
          <p:nvPr/>
        </p:nvSpPr>
        <p:spPr>
          <a:xfrm>
            <a:off x="425914" y="3274684"/>
            <a:ext cx="7398277" cy="830997"/>
          </a:xfrm>
          <a:prstGeom prst="rect">
            <a:avLst/>
          </a:prstGeom>
          <a:noFill/>
        </p:spPr>
        <p:txBody>
          <a:bodyPr wrap="square">
            <a:spAutoFit/>
          </a:bodyPr>
          <a:lstStyle/>
          <a:p>
            <a:r>
              <a:rPr lang="en-US" sz="1200" dirty="0">
                <a:solidFill>
                  <a:srgbClr val="0E3178"/>
                </a:solidFill>
              </a:rPr>
              <a:t>Non-symptomatic serology testing = Exposure-based testing should be with </a:t>
            </a:r>
            <a:r>
              <a:rPr lang="en-US" sz="1200" u="sng" dirty="0">
                <a:solidFill>
                  <a:srgbClr val="0E3178"/>
                </a:solidFill>
              </a:rPr>
              <a:t>IgG serology only </a:t>
            </a:r>
            <a:r>
              <a:rPr lang="en-US" sz="1200" dirty="0">
                <a:solidFill>
                  <a:srgbClr val="0E3178"/>
                </a:solidFill>
              </a:rPr>
              <a:t>and is advised as early as possible during the first trimester. </a:t>
            </a:r>
          </a:p>
          <a:p>
            <a:r>
              <a:rPr lang="en-US" sz="1200" dirty="0">
                <a:solidFill>
                  <a:srgbClr val="0E3178"/>
                </a:solidFill>
              </a:rPr>
              <a:t>- My addition: Consider avidity to confirm as false +</a:t>
            </a:r>
            <a:r>
              <a:rPr lang="en-US" sz="1200" dirty="0" err="1">
                <a:solidFill>
                  <a:srgbClr val="0E3178"/>
                </a:solidFill>
              </a:rPr>
              <a:t>ve</a:t>
            </a:r>
            <a:r>
              <a:rPr lang="en-US" sz="1200" dirty="0">
                <a:solidFill>
                  <a:srgbClr val="0E3178"/>
                </a:solidFill>
              </a:rPr>
              <a:t> IgG serology happens; if high avidity = past infection/exposure</a:t>
            </a:r>
            <a:endParaRPr lang="en-AU" sz="1200" dirty="0">
              <a:solidFill>
                <a:srgbClr val="0E3178"/>
              </a:solidFill>
            </a:endParaRPr>
          </a:p>
        </p:txBody>
      </p:sp>
      <p:pic>
        <p:nvPicPr>
          <p:cNvPr id="15" name="Picture 14">
            <a:extLst>
              <a:ext uri="{FF2B5EF4-FFF2-40B4-BE49-F238E27FC236}">
                <a16:creationId xmlns:a16="http://schemas.microsoft.com/office/drawing/2014/main" id="{3F6B489C-33CC-FFB0-7435-59FAC7752E63}"/>
              </a:ext>
            </a:extLst>
          </p:cNvPr>
          <p:cNvPicPr>
            <a:picLocks noChangeAspect="1"/>
          </p:cNvPicPr>
          <p:nvPr/>
        </p:nvPicPr>
        <p:blipFill>
          <a:blip r:embed="rId5"/>
          <a:stretch>
            <a:fillRect/>
          </a:stretch>
        </p:blipFill>
        <p:spPr>
          <a:xfrm>
            <a:off x="425915" y="4069013"/>
            <a:ext cx="7495906" cy="473133"/>
          </a:xfrm>
          <a:prstGeom prst="rect">
            <a:avLst/>
          </a:prstGeom>
        </p:spPr>
      </p:pic>
      <p:sp>
        <p:nvSpPr>
          <p:cNvPr id="17" name="TextBox 16">
            <a:extLst>
              <a:ext uri="{FF2B5EF4-FFF2-40B4-BE49-F238E27FC236}">
                <a16:creationId xmlns:a16="http://schemas.microsoft.com/office/drawing/2014/main" id="{50361142-2087-0F58-C447-CFD44F24B36D}"/>
              </a:ext>
            </a:extLst>
          </p:cNvPr>
          <p:cNvSpPr txBox="1"/>
          <p:nvPr/>
        </p:nvSpPr>
        <p:spPr>
          <a:xfrm>
            <a:off x="425916" y="4494156"/>
            <a:ext cx="7495905" cy="827161"/>
          </a:xfrm>
          <a:prstGeom prst="rect">
            <a:avLst/>
          </a:prstGeom>
          <a:noFill/>
        </p:spPr>
        <p:txBody>
          <a:bodyPr wrap="square">
            <a:spAutoFit/>
          </a:bodyPr>
          <a:lstStyle/>
          <a:p>
            <a:r>
              <a:rPr lang="en-US" sz="1200" dirty="0">
                <a:solidFill>
                  <a:srgbClr val="0E3178"/>
                </a:solidFill>
              </a:rPr>
              <a:t>Where there is a clinical presentation suggestive of possible CMV infection, serology testing should be conducted for CMV IgG and IgM plus IgG avidity, if CMV IgG and IgM are positive. Diagnosis of primary CMV is based on the new appearance of CMV-specific IgG in a woman who was previously seronegative or the detection of CMV IgM antibody with low IgG avidity. </a:t>
            </a:r>
            <a:endParaRPr lang="en-AU" sz="1200" dirty="0">
              <a:solidFill>
                <a:srgbClr val="0E3178"/>
              </a:solidFill>
            </a:endParaRPr>
          </a:p>
        </p:txBody>
      </p:sp>
      <p:pic>
        <p:nvPicPr>
          <p:cNvPr id="19" name="Picture 18">
            <a:extLst>
              <a:ext uri="{FF2B5EF4-FFF2-40B4-BE49-F238E27FC236}">
                <a16:creationId xmlns:a16="http://schemas.microsoft.com/office/drawing/2014/main" id="{51D61CDB-0AA3-69AB-9D49-75613CC6F62E}"/>
              </a:ext>
            </a:extLst>
          </p:cNvPr>
          <p:cNvPicPr>
            <a:picLocks noChangeAspect="1"/>
          </p:cNvPicPr>
          <p:nvPr/>
        </p:nvPicPr>
        <p:blipFill>
          <a:blip r:embed="rId6"/>
          <a:stretch>
            <a:fillRect/>
          </a:stretch>
        </p:blipFill>
        <p:spPr>
          <a:xfrm>
            <a:off x="363001" y="5319095"/>
            <a:ext cx="7455844" cy="451869"/>
          </a:xfrm>
          <a:prstGeom prst="rect">
            <a:avLst/>
          </a:prstGeom>
        </p:spPr>
      </p:pic>
      <p:pic>
        <p:nvPicPr>
          <p:cNvPr id="21" name="Picture 20">
            <a:extLst>
              <a:ext uri="{FF2B5EF4-FFF2-40B4-BE49-F238E27FC236}">
                <a16:creationId xmlns:a16="http://schemas.microsoft.com/office/drawing/2014/main" id="{0997359C-D042-30A4-E46B-853777F29B77}"/>
              </a:ext>
            </a:extLst>
          </p:cNvPr>
          <p:cNvPicPr>
            <a:picLocks noChangeAspect="1"/>
          </p:cNvPicPr>
          <p:nvPr/>
        </p:nvPicPr>
        <p:blipFill>
          <a:blip r:embed="rId7"/>
          <a:stretch>
            <a:fillRect/>
          </a:stretch>
        </p:blipFill>
        <p:spPr>
          <a:xfrm>
            <a:off x="363001" y="5709792"/>
            <a:ext cx="6737795" cy="949454"/>
          </a:xfrm>
          <a:prstGeom prst="rect">
            <a:avLst/>
          </a:prstGeom>
        </p:spPr>
      </p:pic>
    </p:spTree>
    <p:extLst>
      <p:ext uri="{BB962C8B-B14F-4D97-AF65-F5344CB8AC3E}">
        <p14:creationId xmlns:p14="http://schemas.microsoft.com/office/powerpoint/2010/main" val="1119737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795C28-A90E-4DC9-B104-901662B88CF0}"/>
              </a:ext>
            </a:extLst>
          </p:cNvPr>
          <p:cNvSpPr>
            <a:spLocks noGrp="1"/>
          </p:cNvSpPr>
          <p:nvPr>
            <p:ph sz="quarter" idx="11"/>
          </p:nvPr>
        </p:nvSpPr>
        <p:spPr>
          <a:xfrm>
            <a:off x="407701" y="2190120"/>
            <a:ext cx="11376311" cy="4118607"/>
          </a:xfrm>
        </p:spPr>
        <p:txBody>
          <a:bodyPr/>
          <a:lstStyle/>
          <a:p>
            <a:pPr marL="171450" indent="-171450" defTabSz="685800">
              <a:lnSpc>
                <a:spcPct val="90000"/>
              </a:lnSpc>
              <a:spcBef>
                <a:spcPts val="750"/>
              </a:spcBef>
              <a:spcAft>
                <a:spcPts val="0"/>
              </a:spcAft>
              <a:buFont typeface="Arial" panose="020B0604020202020204" pitchFamily="34" charset="0"/>
              <a:buChar char="•"/>
              <a:defRPr/>
            </a:pPr>
            <a:r>
              <a:rPr lang="en-US" dirty="0">
                <a:latin typeface="Montserrat" pitchFamily="2" charset="77"/>
              </a:rPr>
              <a:t>Anti-viral treatment – Secondary prevention</a:t>
            </a:r>
          </a:p>
          <a:p>
            <a:pPr lvl="1">
              <a:spcBef>
                <a:spcPts val="750"/>
              </a:spcBef>
              <a:defRPr/>
            </a:pPr>
            <a:r>
              <a:rPr lang="en-US" b="1" u="sng" dirty="0"/>
              <a:t>Valaciclovir</a:t>
            </a:r>
            <a:r>
              <a:rPr lang="en-US" dirty="0"/>
              <a:t> to prevent vertical transmission</a:t>
            </a:r>
          </a:p>
          <a:p>
            <a:pPr lvl="2">
              <a:spcBef>
                <a:spcPts val="750"/>
              </a:spcBef>
              <a:defRPr/>
            </a:pPr>
            <a:r>
              <a:rPr lang="en-US" dirty="0">
                <a:latin typeface="Montserrat" pitchFamily="2" charset="77"/>
              </a:rPr>
              <a:t>precursor drug of acyclovir, a DNA polymerase inhibitor. </a:t>
            </a:r>
          </a:p>
          <a:p>
            <a:pPr lvl="2">
              <a:spcBef>
                <a:spcPts val="750"/>
              </a:spcBef>
              <a:defRPr/>
            </a:pPr>
            <a:r>
              <a:rPr lang="en-US" dirty="0"/>
              <a:t>a</a:t>
            </a:r>
            <a:r>
              <a:rPr lang="en-US" dirty="0">
                <a:latin typeface="Montserrat" pitchFamily="2" charset="77"/>
              </a:rPr>
              <a:t>cyclovir is subsequently converted into acyclovir triphosphate, exerts antiviral activity through DNA chain termination and disruption of viral DNA synthesis</a:t>
            </a:r>
          </a:p>
          <a:p>
            <a:pPr lvl="2">
              <a:spcBef>
                <a:spcPts val="750"/>
              </a:spcBef>
              <a:defRPr/>
            </a:pPr>
            <a:r>
              <a:rPr lang="en-US" dirty="0">
                <a:latin typeface="Montserrat" pitchFamily="2" charset="77"/>
              </a:rPr>
              <a:t>8 g/d of oral valacyclovir </a:t>
            </a:r>
          </a:p>
          <a:p>
            <a:pPr lvl="3">
              <a:spcBef>
                <a:spcPts val="750"/>
              </a:spcBef>
              <a:defRPr/>
            </a:pPr>
            <a:r>
              <a:rPr lang="en-US" dirty="0"/>
              <a:t>Side-effects: n=139 women - 29 (20.8%) nausea; 29 (20.8%) headache; 2 (1.4%) low platelets count; 3 women (2.1%) developed acute kidney injury – crystallization in tubules; resolved after cessation of treatment; prevented by fragmenting the administration and ensuring adequate hydration.</a:t>
            </a:r>
          </a:p>
          <a:p>
            <a:pPr lvl="2">
              <a:spcBef>
                <a:spcPts val="750"/>
              </a:spcBef>
              <a:defRPr/>
            </a:pPr>
            <a:r>
              <a:rPr lang="en-US" dirty="0">
                <a:latin typeface="Montserrat" pitchFamily="2" charset="77"/>
              </a:rPr>
              <a:t>Pack 500 mg [100] x 2</a:t>
            </a:r>
            <a:r>
              <a:rPr lang="en-US" dirty="0"/>
              <a:t>  </a:t>
            </a:r>
            <a:r>
              <a:rPr lang="en-US" dirty="0">
                <a:latin typeface="Montserrat" pitchFamily="2" charset="77"/>
              </a:rPr>
              <a:t>PBS: $200.00; </a:t>
            </a:r>
            <a:r>
              <a:rPr lang="en-US" i="1" dirty="0">
                <a:latin typeface="Montserrat" pitchFamily="2" charset="77"/>
              </a:rPr>
              <a:t>Authority: 5975 </a:t>
            </a:r>
            <a:r>
              <a:rPr lang="en-US" dirty="0">
                <a:latin typeface="Montserrat" pitchFamily="2" charset="77"/>
              </a:rPr>
              <a:t>Cytomegalovirus infection/disease</a:t>
            </a:r>
          </a:p>
          <a:p>
            <a:endParaRPr lang="en-AU" dirty="0"/>
          </a:p>
        </p:txBody>
      </p:sp>
      <p:sp>
        <p:nvSpPr>
          <p:cNvPr id="3" name="Title 2">
            <a:extLst>
              <a:ext uri="{FF2B5EF4-FFF2-40B4-BE49-F238E27FC236}">
                <a16:creationId xmlns:a16="http://schemas.microsoft.com/office/drawing/2014/main" id="{C5FEDBD0-27F5-4DA3-3FAF-A4E282BBA812}"/>
              </a:ext>
            </a:extLst>
          </p:cNvPr>
          <p:cNvSpPr>
            <a:spLocks noGrp="1"/>
          </p:cNvSpPr>
          <p:nvPr>
            <p:ph type="title"/>
          </p:nvPr>
        </p:nvSpPr>
        <p:spPr/>
        <p:txBody>
          <a:bodyPr/>
          <a:lstStyle/>
          <a:p>
            <a:r>
              <a:rPr lang="en-US" dirty="0"/>
              <a:t>Prevention</a:t>
            </a:r>
            <a:endParaRPr lang="en-AU" dirty="0"/>
          </a:p>
        </p:txBody>
      </p:sp>
      <p:sp>
        <p:nvSpPr>
          <p:cNvPr id="5" name="Slide Number Placeholder 4">
            <a:extLst>
              <a:ext uri="{FF2B5EF4-FFF2-40B4-BE49-F238E27FC236}">
                <a16:creationId xmlns:a16="http://schemas.microsoft.com/office/drawing/2014/main" id="{9B911573-9F72-6902-A364-200E708AEA21}"/>
              </a:ext>
            </a:extLst>
          </p:cNvPr>
          <p:cNvSpPr>
            <a:spLocks noGrp="1"/>
          </p:cNvSpPr>
          <p:nvPr>
            <p:ph type="sldNum" sz="quarter" idx="16"/>
          </p:nvPr>
        </p:nvSpPr>
        <p:spPr/>
        <p:txBody>
          <a:bodyPr/>
          <a:lstStyle/>
          <a:p>
            <a:fld id="{E917DE0E-AFB1-41FD-BC35-27DB61CA125F}" type="slidenum">
              <a:rPr lang="en-AU" smtClean="0"/>
              <a:pPr/>
              <a:t>170</a:t>
            </a:fld>
            <a:endParaRPr lang="en-AU"/>
          </a:p>
        </p:txBody>
      </p:sp>
    </p:spTree>
    <p:extLst>
      <p:ext uri="{BB962C8B-B14F-4D97-AF65-F5344CB8AC3E}">
        <p14:creationId xmlns:p14="http://schemas.microsoft.com/office/powerpoint/2010/main" val="1847514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BE08B29-57CC-E71F-5E44-028B7A756A05}"/>
              </a:ext>
            </a:extLst>
          </p:cNvPr>
          <p:cNvSpPr>
            <a:spLocks noGrp="1"/>
          </p:cNvSpPr>
          <p:nvPr>
            <p:ph type="sldNum" sz="quarter" idx="16"/>
          </p:nvPr>
        </p:nvSpPr>
        <p:spPr/>
        <p:txBody>
          <a:bodyPr/>
          <a:lstStyle/>
          <a:p>
            <a:fld id="{E917DE0E-AFB1-41FD-BC35-27DB61CA125F}" type="slidenum">
              <a:rPr lang="en-AU" smtClean="0"/>
              <a:pPr/>
              <a:t>171</a:t>
            </a:fld>
            <a:endParaRPr lang="en-AU"/>
          </a:p>
        </p:txBody>
      </p:sp>
      <p:pic>
        <p:nvPicPr>
          <p:cNvPr id="8" name="Picture 7">
            <a:extLst>
              <a:ext uri="{FF2B5EF4-FFF2-40B4-BE49-F238E27FC236}">
                <a16:creationId xmlns:a16="http://schemas.microsoft.com/office/drawing/2014/main" id="{807F545A-7556-2ACD-E0DE-2E2574808D4D}"/>
              </a:ext>
            </a:extLst>
          </p:cNvPr>
          <p:cNvPicPr>
            <a:picLocks noChangeAspect="1"/>
          </p:cNvPicPr>
          <p:nvPr/>
        </p:nvPicPr>
        <p:blipFill rotWithShape="1">
          <a:blip r:embed="rId2"/>
          <a:srcRect t="39828" b="25431"/>
          <a:stretch/>
        </p:blipFill>
        <p:spPr>
          <a:xfrm>
            <a:off x="3503712" y="778722"/>
            <a:ext cx="6642563" cy="1587145"/>
          </a:xfrm>
          <a:prstGeom prst="rect">
            <a:avLst/>
          </a:prstGeom>
        </p:spPr>
      </p:pic>
      <p:pic>
        <p:nvPicPr>
          <p:cNvPr id="10" name="Picture 9">
            <a:extLst>
              <a:ext uri="{FF2B5EF4-FFF2-40B4-BE49-F238E27FC236}">
                <a16:creationId xmlns:a16="http://schemas.microsoft.com/office/drawing/2014/main" id="{4CE66952-6D4B-B932-8E2D-EB250F3E1B42}"/>
              </a:ext>
            </a:extLst>
          </p:cNvPr>
          <p:cNvPicPr>
            <a:picLocks noChangeAspect="1"/>
          </p:cNvPicPr>
          <p:nvPr/>
        </p:nvPicPr>
        <p:blipFill>
          <a:blip r:embed="rId3"/>
          <a:stretch>
            <a:fillRect/>
          </a:stretch>
        </p:blipFill>
        <p:spPr>
          <a:xfrm>
            <a:off x="479376" y="2564904"/>
            <a:ext cx="4653199" cy="4023687"/>
          </a:xfrm>
          <a:prstGeom prst="rect">
            <a:avLst/>
          </a:prstGeom>
        </p:spPr>
      </p:pic>
      <p:sp>
        <p:nvSpPr>
          <p:cNvPr id="12" name="TextBox 11">
            <a:extLst>
              <a:ext uri="{FF2B5EF4-FFF2-40B4-BE49-F238E27FC236}">
                <a16:creationId xmlns:a16="http://schemas.microsoft.com/office/drawing/2014/main" id="{0DA8B278-BC27-1E17-8BE4-CD382F8D2E26}"/>
              </a:ext>
            </a:extLst>
          </p:cNvPr>
          <p:cNvSpPr txBox="1"/>
          <p:nvPr/>
        </p:nvSpPr>
        <p:spPr>
          <a:xfrm>
            <a:off x="5879976" y="2564904"/>
            <a:ext cx="6097002" cy="160043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srgbClr val="0E3178"/>
                </a:solidFill>
                <a:effectLst/>
                <a:uLnTx/>
                <a:uFillTx/>
                <a:latin typeface="Century Gothic" panose="020B0502020202020204" pitchFamily="34" charset="0"/>
              </a:rPr>
              <a:t>N=527 cases  Studies: n=3 </a:t>
            </a:r>
          </a:p>
          <a:p>
            <a:pPr marL="214313" marR="0" lvl="0" indent="-214313"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AU" sz="1400" b="0" i="0" u="none" strike="noStrike" kern="1200" cap="none" spc="0" normalizeH="0" baseline="0" noProof="0" dirty="0">
                <a:ln>
                  <a:noFill/>
                </a:ln>
                <a:solidFill>
                  <a:srgbClr val="0E3178"/>
                </a:solidFill>
                <a:effectLst/>
                <a:uLnTx/>
                <a:uFillTx/>
                <a:latin typeface="Century Gothic" panose="020B0502020202020204" pitchFamily="34" charset="0"/>
              </a:rPr>
              <a:t>Reduced vertical transmission: </a:t>
            </a:r>
            <a:r>
              <a:rPr kumimoji="0" lang="en-AU" sz="1400" b="0" i="0" u="none" strike="noStrike" kern="1200" cap="none" spc="0" normalizeH="0" baseline="0" noProof="0" dirty="0" err="1">
                <a:ln>
                  <a:noFill/>
                </a:ln>
                <a:solidFill>
                  <a:srgbClr val="0E3178"/>
                </a:solidFill>
                <a:effectLst/>
                <a:uLnTx/>
                <a:uFillTx/>
                <a:latin typeface="Century Gothic" panose="020B0502020202020204" pitchFamily="34" charset="0"/>
              </a:rPr>
              <a:t>aOR</a:t>
            </a:r>
            <a:r>
              <a:rPr kumimoji="0" lang="en-AU" sz="1400" b="0" i="0" u="none" strike="noStrike" kern="1200" cap="none" spc="0" normalizeH="0" baseline="0" noProof="0" dirty="0">
                <a:ln>
                  <a:noFill/>
                </a:ln>
                <a:solidFill>
                  <a:srgbClr val="0E3178"/>
                </a:solidFill>
                <a:effectLst/>
                <a:uLnTx/>
                <a:uFillTx/>
                <a:latin typeface="Century Gothic" panose="020B0502020202020204" pitchFamily="34" charset="0"/>
              </a:rPr>
              <a:t> 0.34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srgbClr val="0E3178"/>
                </a:solidFill>
                <a:effectLst/>
                <a:uLnTx/>
                <a:uFillTx/>
                <a:latin typeface="Century Gothic" panose="020B0502020202020204" pitchFamily="34" charset="0"/>
              </a:rPr>
              <a:t>(95% CI 0.18-0.61)</a:t>
            </a:r>
          </a:p>
          <a:p>
            <a:pPr marL="557213" marR="0" lvl="1" indent="-214313"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AU" sz="1400" b="0" i="0" u="none" strike="noStrike" kern="1200" cap="none" spc="0" normalizeH="0" baseline="0" noProof="0" dirty="0">
                <a:ln>
                  <a:noFill/>
                </a:ln>
                <a:solidFill>
                  <a:srgbClr val="0E3178"/>
                </a:solidFill>
                <a:effectLst/>
                <a:uLnTx/>
                <a:uFillTx/>
                <a:latin typeface="Century Gothic" panose="020B0502020202020204" pitchFamily="34" charset="0"/>
              </a:rPr>
              <a:t>both periconception and first trimester</a:t>
            </a:r>
          </a:p>
          <a:p>
            <a:pPr marL="214313" marR="0" lvl="0" indent="-214313"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AU" sz="1400" b="0" i="0" u="none" strike="noStrike" kern="1200" cap="none" spc="0" normalizeH="0" baseline="0" noProof="0" dirty="0">
                <a:ln>
                  <a:noFill/>
                </a:ln>
                <a:solidFill>
                  <a:srgbClr val="0E3178"/>
                </a:solidFill>
                <a:effectLst/>
                <a:uLnTx/>
                <a:uFillTx/>
                <a:latin typeface="Century Gothic" panose="020B0502020202020204" pitchFamily="34" charset="0"/>
              </a:rPr>
              <a:t>Reduced neonatal infection </a:t>
            </a:r>
            <a:r>
              <a:rPr kumimoji="0" lang="en-AU" sz="1400" b="0" i="0" u="none" strike="noStrike" kern="1200" cap="none" spc="0" normalizeH="0" baseline="0" noProof="0" dirty="0" err="1">
                <a:ln>
                  <a:noFill/>
                </a:ln>
                <a:solidFill>
                  <a:srgbClr val="0E3178"/>
                </a:solidFill>
                <a:effectLst/>
                <a:uLnTx/>
                <a:uFillTx/>
                <a:latin typeface="Century Gothic" panose="020B0502020202020204" pitchFamily="34" charset="0"/>
              </a:rPr>
              <a:t>aOR</a:t>
            </a:r>
            <a:r>
              <a:rPr kumimoji="0" lang="en-AU" sz="1400" b="0" i="0" u="none" strike="noStrike" kern="1200" cap="none" spc="0" normalizeH="0" baseline="0" noProof="0" dirty="0">
                <a:ln>
                  <a:noFill/>
                </a:ln>
                <a:solidFill>
                  <a:srgbClr val="0E3178"/>
                </a:solidFill>
                <a:effectLst/>
                <a:uLnTx/>
                <a:uFillTx/>
                <a:latin typeface="Century Gothic" panose="020B0502020202020204" pitchFamily="34" charset="0"/>
              </a:rPr>
              <a:t> 0.30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srgbClr val="0E3178"/>
                </a:solidFill>
                <a:effectLst/>
                <a:uLnTx/>
                <a:uFillTx/>
                <a:latin typeface="Century Gothic" panose="020B0502020202020204" pitchFamily="34" charset="0"/>
              </a:rPr>
              <a:t>(95% CI 0.19-0.47)</a:t>
            </a:r>
          </a:p>
          <a:p>
            <a:pPr marL="214313" marR="0" lvl="0" indent="-214313"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AU" sz="1400" b="0" i="0" u="none" strike="noStrike" kern="1200" cap="none" spc="0" normalizeH="0" baseline="0" noProof="0" dirty="0">
                <a:ln>
                  <a:noFill/>
                </a:ln>
                <a:solidFill>
                  <a:srgbClr val="0E3178"/>
                </a:solidFill>
                <a:effectLst/>
                <a:uLnTx/>
                <a:uFillTx/>
                <a:latin typeface="Century Gothic" panose="020B0502020202020204" pitchFamily="34" charset="0"/>
              </a:rPr>
              <a:t>Reduced TOP </a:t>
            </a:r>
            <a:r>
              <a:rPr kumimoji="0" lang="en-AU" sz="1400" b="0" i="0" u="none" strike="noStrike" kern="1200" cap="none" spc="0" normalizeH="0" baseline="0" noProof="0" dirty="0" err="1">
                <a:ln>
                  <a:noFill/>
                </a:ln>
                <a:solidFill>
                  <a:srgbClr val="0E3178"/>
                </a:solidFill>
                <a:effectLst/>
                <a:uLnTx/>
                <a:uFillTx/>
                <a:latin typeface="Century Gothic" panose="020B0502020202020204" pitchFamily="34" charset="0"/>
              </a:rPr>
              <a:t>aOR</a:t>
            </a:r>
            <a:r>
              <a:rPr kumimoji="0" lang="en-AU" sz="1400" b="0" i="0" u="none" strike="noStrike" kern="1200" cap="none" spc="0" normalizeH="0" baseline="0" noProof="0" dirty="0">
                <a:ln>
                  <a:noFill/>
                </a:ln>
                <a:solidFill>
                  <a:srgbClr val="0E3178"/>
                </a:solidFill>
                <a:effectLst/>
                <a:uLnTx/>
                <a:uFillTx/>
                <a:latin typeface="Century Gothic" panose="020B0502020202020204" pitchFamily="34" charset="0"/>
              </a:rPr>
              <a:t> 0.23 (95% CI 0.22-0.24)</a:t>
            </a:r>
          </a:p>
        </p:txBody>
      </p:sp>
      <p:pic>
        <p:nvPicPr>
          <p:cNvPr id="14" name="Picture 13">
            <a:extLst>
              <a:ext uri="{FF2B5EF4-FFF2-40B4-BE49-F238E27FC236}">
                <a16:creationId xmlns:a16="http://schemas.microsoft.com/office/drawing/2014/main" id="{3F4D5DCF-68B3-450A-0024-A4A0270A8733}"/>
              </a:ext>
            </a:extLst>
          </p:cNvPr>
          <p:cNvPicPr>
            <a:picLocks noChangeAspect="1"/>
          </p:cNvPicPr>
          <p:nvPr/>
        </p:nvPicPr>
        <p:blipFill>
          <a:blip r:embed="rId4"/>
          <a:stretch>
            <a:fillRect/>
          </a:stretch>
        </p:blipFill>
        <p:spPr>
          <a:xfrm>
            <a:off x="6027252" y="5301208"/>
            <a:ext cx="4119023" cy="995303"/>
          </a:xfrm>
          <a:prstGeom prst="rect">
            <a:avLst/>
          </a:prstGeom>
        </p:spPr>
      </p:pic>
    </p:spTree>
    <p:extLst>
      <p:ext uri="{BB962C8B-B14F-4D97-AF65-F5344CB8AC3E}">
        <p14:creationId xmlns:p14="http://schemas.microsoft.com/office/powerpoint/2010/main" val="1824475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76648B4-D492-4E08-9514-41D808F64CAB}"/>
              </a:ext>
            </a:extLst>
          </p:cNvPr>
          <p:cNvSpPr>
            <a:spLocks noGrp="1"/>
          </p:cNvSpPr>
          <p:nvPr>
            <p:ph type="title"/>
          </p:nvPr>
        </p:nvSpPr>
        <p:spPr/>
        <p:txBody>
          <a:bodyPr/>
          <a:lstStyle/>
          <a:p>
            <a:r>
              <a:rPr lang="en-AU" dirty="0"/>
              <a:t>Thank you </a:t>
            </a:r>
          </a:p>
        </p:txBody>
      </p:sp>
      <p:sp>
        <p:nvSpPr>
          <p:cNvPr id="9" name="Text Placeholder 8">
            <a:extLst>
              <a:ext uri="{FF2B5EF4-FFF2-40B4-BE49-F238E27FC236}">
                <a16:creationId xmlns:a16="http://schemas.microsoft.com/office/drawing/2014/main" id="{C7CF7D7A-E40B-4E6B-B8F8-04A1FA4A2B06}"/>
              </a:ext>
            </a:extLst>
          </p:cNvPr>
          <p:cNvSpPr>
            <a:spLocks noGrp="1"/>
          </p:cNvSpPr>
          <p:nvPr>
            <p:ph type="body" sz="quarter" idx="10"/>
          </p:nvPr>
        </p:nvSpPr>
        <p:spPr/>
        <p:txBody>
          <a:bodyPr/>
          <a:lstStyle/>
          <a:p>
            <a:r>
              <a:rPr lang="en-AU" dirty="0"/>
              <a:t>… Questions?</a:t>
            </a:r>
          </a:p>
        </p:txBody>
      </p:sp>
      <p:sp>
        <p:nvSpPr>
          <p:cNvPr id="4" name="Text Placeholder 3">
            <a:extLst>
              <a:ext uri="{FF2B5EF4-FFF2-40B4-BE49-F238E27FC236}">
                <a16:creationId xmlns:a16="http://schemas.microsoft.com/office/drawing/2014/main" id="{69C48CC4-0FDE-46DE-9826-F906F6415D7C}"/>
              </a:ext>
            </a:extLst>
          </p:cNvPr>
          <p:cNvSpPr>
            <a:spLocks noGrp="1"/>
          </p:cNvSpPr>
          <p:nvPr>
            <p:ph type="body" sz="quarter" idx="11"/>
          </p:nvPr>
        </p:nvSpPr>
        <p:spPr/>
        <p:txBody>
          <a:bodyPr/>
          <a:lstStyle/>
          <a:p>
            <a:r>
              <a:rPr lang="en-AU" dirty="0"/>
              <a:t>matermothers.org.au</a:t>
            </a:r>
          </a:p>
        </p:txBody>
      </p:sp>
    </p:spTree>
    <p:extLst>
      <p:ext uri="{BB962C8B-B14F-4D97-AF65-F5344CB8AC3E}">
        <p14:creationId xmlns:p14="http://schemas.microsoft.com/office/powerpoint/2010/main" val="3548709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C7C82E-2505-838C-73F5-E2BF23B403F4}"/>
              </a:ext>
            </a:extLst>
          </p:cNvPr>
          <p:cNvSpPr>
            <a:spLocks noGrp="1"/>
          </p:cNvSpPr>
          <p:nvPr>
            <p:ph type="title"/>
          </p:nvPr>
        </p:nvSpPr>
        <p:spPr>
          <a:xfrm>
            <a:off x="413339" y="2996952"/>
            <a:ext cx="9601065" cy="1020279"/>
          </a:xfrm>
        </p:spPr>
        <p:txBody>
          <a:bodyPr/>
          <a:lstStyle/>
          <a:p>
            <a:r>
              <a:rPr lang="en-AU" dirty="0"/>
              <a:t>Break  -  </a:t>
            </a:r>
            <a:r>
              <a:rPr lang="en-AU" sz="4000" dirty="0"/>
              <a:t>we resume at 10:30</a:t>
            </a:r>
            <a:br>
              <a:rPr lang="en-AU" sz="4000" dirty="0"/>
            </a:br>
            <a:endParaRPr lang="en-AU" dirty="0"/>
          </a:p>
        </p:txBody>
      </p:sp>
      <p:sp>
        <p:nvSpPr>
          <p:cNvPr id="5" name="Slide Number Placeholder 4">
            <a:extLst>
              <a:ext uri="{FF2B5EF4-FFF2-40B4-BE49-F238E27FC236}">
                <a16:creationId xmlns:a16="http://schemas.microsoft.com/office/drawing/2014/main" id="{81EF42E1-76B9-779A-7272-D0A53F926C15}"/>
              </a:ext>
            </a:extLst>
          </p:cNvPr>
          <p:cNvSpPr>
            <a:spLocks noGrp="1"/>
          </p:cNvSpPr>
          <p:nvPr>
            <p:ph type="sldNum" sz="quarter" idx="16"/>
          </p:nvPr>
        </p:nvSpPr>
        <p:spPr/>
        <p:txBody>
          <a:bodyPr/>
          <a:lstStyle/>
          <a:p>
            <a:fld id="{E917DE0E-AFB1-41FD-BC35-27DB61CA125F}" type="slidenum">
              <a:rPr lang="en-AU" smtClean="0"/>
              <a:pPr/>
              <a:t>173</a:t>
            </a:fld>
            <a:endParaRPr lang="en-AU"/>
          </a:p>
        </p:txBody>
      </p:sp>
      <p:sp>
        <p:nvSpPr>
          <p:cNvPr id="6" name="Text Placeholder 5">
            <a:extLst>
              <a:ext uri="{FF2B5EF4-FFF2-40B4-BE49-F238E27FC236}">
                <a16:creationId xmlns:a16="http://schemas.microsoft.com/office/drawing/2014/main" id="{D7BE8D71-F7E7-1767-3DF5-A16D9C54E060}"/>
              </a:ext>
            </a:extLst>
          </p:cNvPr>
          <p:cNvSpPr>
            <a:spLocks noGrp="1"/>
          </p:cNvSpPr>
          <p:nvPr>
            <p:ph type="body" sz="quarter" idx="14"/>
          </p:nvPr>
        </p:nvSpPr>
        <p:spPr/>
        <p:txBody>
          <a:bodyPr/>
          <a:lstStyle/>
          <a:p>
            <a:r>
              <a:rPr lang="en-AU" dirty="0"/>
              <a:t>Alignment 1</a:t>
            </a:r>
          </a:p>
        </p:txBody>
      </p:sp>
    </p:spTree>
    <p:extLst>
      <p:ext uri="{BB962C8B-B14F-4D97-AF65-F5344CB8AC3E}">
        <p14:creationId xmlns:p14="http://schemas.microsoft.com/office/powerpoint/2010/main" val="1714508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6FE98BE-3BD4-6E0E-B09B-E587A4912A27}"/>
              </a:ext>
            </a:extLst>
          </p:cNvPr>
          <p:cNvSpPr>
            <a:spLocks noGrp="1"/>
          </p:cNvSpPr>
          <p:nvPr>
            <p:ph type="sldNum" sz="quarter" idx="16"/>
          </p:nvPr>
        </p:nvSpPr>
        <p:spPr/>
        <p:txBody>
          <a:bodyPr/>
          <a:lstStyle/>
          <a:p>
            <a:fld id="{E917DE0E-AFB1-41FD-BC35-27DB61CA125F}" type="slidenum">
              <a:rPr lang="en-AU" smtClean="0"/>
              <a:pPr/>
              <a:t>174</a:t>
            </a:fld>
            <a:endParaRPr lang="en-AU"/>
          </a:p>
        </p:txBody>
      </p:sp>
      <p:sp>
        <p:nvSpPr>
          <p:cNvPr id="6" name="Text Placeholder 5">
            <a:extLst>
              <a:ext uri="{FF2B5EF4-FFF2-40B4-BE49-F238E27FC236}">
                <a16:creationId xmlns:a16="http://schemas.microsoft.com/office/drawing/2014/main" id="{99F7E208-5D20-B5E1-8E42-296D1BFA548C}"/>
              </a:ext>
            </a:extLst>
          </p:cNvPr>
          <p:cNvSpPr>
            <a:spLocks noGrp="1"/>
          </p:cNvSpPr>
          <p:nvPr>
            <p:ph type="body" sz="quarter" idx="14"/>
          </p:nvPr>
        </p:nvSpPr>
        <p:spPr>
          <a:xfrm>
            <a:off x="407368" y="579735"/>
            <a:ext cx="9601200" cy="313932"/>
          </a:xfrm>
        </p:spPr>
        <p:txBody>
          <a:bodyPr/>
          <a:lstStyle/>
          <a:p>
            <a:r>
              <a:rPr lang="en-US" dirty="0">
                <a:latin typeface="Century Gothic" panose="020B0502020202020204" pitchFamily="34" charset="0"/>
              </a:rPr>
              <a:t>SESSION 2</a:t>
            </a:r>
            <a:r>
              <a:rPr lang="en-US" sz="2400" dirty="0">
                <a:latin typeface="Century Gothic" panose="020B0502020202020204" pitchFamily="34" charset="0"/>
              </a:rPr>
              <a:t>:</a:t>
            </a:r>
            <a:endParaRPr lang="en-AU" dirty="0"/>
          </a:p>
        </p:txBody>
      </p:sp>
      <p:graphicFrame>
        <p:nvGraphicFramePr>
          <p:cNvPr id="7" name="Content Placeholder 3">
            <a:extLst>
              <a:ext uri="{FF2B5EF4-FFF2-40B4-BE49-F238E27FC236}">
                <a16:creationId xmlns:a16="http://schemas.microsoft.com/office/drawing/2014/main" id="{543DDC8A-90E0-A70A-EB76-F2B925E57C64}"/>
              </a:ext>
            </a:extLst>
          </p:cNvPr>
          <p:cNvGraphicFramePr>
            <a:graphicFrameLocks/>
          </p:cNvGraphicFramePr>
          <p:nvPr>
            <p:extLst>
              <p:ext uri="{D42A27DB-BD31-4B8C-83A1-F6EECF244321}">
                <p14:modId xmlns:p14="http://schemas.microsoft.com/office/powerpoint/2010/main" val="2962620140"/>
              </p:ext>
            </p:extLst>
          </p:nvPr>
        </p:nvGraphicFramePr>
        <p:xfrm>
          <a:off x="479376" y="1226953"/>
          <a:ext cx="9793088" cy="5051312"/>
        </p:xfrm>
        <a:graphic>
          <a:graphicData uri="http://schemas.openxmlformats.org/drawingml/2006/table">
            <a:tbl>
              <a:tblPr firstRow="1" bandRow="1">
                <a:tableStyleId>{69012ECD-51FC-41F1-AA8D-1B2483CD663E}</a:tableStyleId>
              </a:tblPr>
              <a:tblGrid>
                <a:gridCol w="1062114">
                  <a:extLst>
                    <a:ext uri="{9D8B030D-6E8A-4147-A177-3AD203B41FA5}">
                      <a16:colId xmlns:a16="http://schemas.microsoft.com/office/drawing/2014/main" val="20000"/>
                    </a:ext>
                  </a:extLst>
                </a:gridCol>
                <a:gridCol w="5514184">
                  <a:extLst>
                    <a:ext uri="{9D8B030D-6E8A-4147-A177-3AD203B41FA5}">
                      <a16:colId xmlns:a16="http://schemas.microsoft.com/office/drawing/2014/main" val="20001"/>
                    </a:ext>
                  </a:extLst>
                </a:gridCol>
                <a:gridCol w="3216790">
                  <a:extLst>
                    <a:ext uri="{9D8B030D-6E8A-4147-A177-3AD203B41FA5}">
                      <a16:colId xmlns:a16="http://schemas.microsoft.com/office/drawing/2014/main" val="20002"/>
                    </a:ext>
                  </a:extLst>
                </a:gridCol>
              </a:tblGrid>
              <a:tr h="421039">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600" b="0" i="0" u="none" strike="noStrike" cap="none" normalizeH="0" baseline="0">
                          <a:ln>
                            <a:noFill/>
                          </a:ln>
                          <a:effectLst/>
                          <a:latin typeface="Century Gothic"/>
                          <a:sym typeface="Arial Narrow" charset="0"/>
                        </a:rPr>
                        <a:t>Time</a:t>
                      </a:r>
                      <a:endParaRPr kumimoji="0" lang="en-US" sz="1600" b="0" i="0" u="none" strike="noStrike" cap="none" normalizeH="0" baseline="0">
                        <a:ln>
                          <a:noFill/>
                        </a:ln>
                        <a:solidFill>
                          <a:srgbClr val="000000"/>
                        </a:solidFill>
                        <a:effectLst/>
                        <a:latin typeface="Century Gothic"/>
                        <a:ea typeface="ＭＳ Ｐゴシック" charset="0"/>
                        <a:cs typeface="Arial Narrow"/>
                        <a:sym typeface="Helvetica" charset="0"/>
                      </a:endParaRPr>
                    </a:p>
                  </a:txBody>
                  <a:tcPr marL="45719" marR="45719" marT="45719" marB="45719" horzOverflow="overflow"/>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effectLst/>
                          <a:latin typeface="Century Gothic"/>
                          <a:sym typeface="Arial Narrow" charset="0"/>
                        </a:rPr>
                        <a:t>Session</a:t>
                      </a:r>
                      <a:endParaRPr kumimoji="0" lang="en-US" sz="1600" b="0" i="0" u="none" strike="noStrike" cap="none" normalizeH="0" baseline="0" dirty="0">
                        <a:ln>
                          <a:noFill/>
                        </a:ln>
                        <a:solidFill>
                          <a:srgbClr val="000000"/>
                        </a:solidFill>
                        <a:effectLst/>
                        <a:latin typeface="Century Gothic"/>
                        <a:ea typeface="ＭＳ Ｐゴシック" charset="0"/>
                        <a:cs typeface="Arial Narrow"/>
                        <a:sym typeface="Helvetica" charset="0"/>
                      </a:endParaRPr>
                    </a:p>
                  </a:txBody>
                  <a:tcPr marL="45719" marR="45719" marT="45719" marB="45719" horzOverflow="overflow"/>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600" b="0" i="0" u="none" strike="noStrike" cap="none" normalizeH="0" baseline="0">
                          <a:ln>
                            <a:noFill/>
                          </a:ln>
                          <a:effectLst/>
                          <a:latin typeface="Century Gothic"/>
                          <a:sym typeface="Arial Narrow" charset="0"/>
                        </a:rPr>
                        <a:t>Who</a:t>
                      </a:r>
                      <a:endParaRPr kumimoji="0" lang="en-US" sz="1600" b="0" i="0" u="none" strike="noStrike" cap="none" normalizeH="0" baseline="0">
                        <a:ln>
                          <a:noFill/>
                        </a:ln>
                        <a:solidFill>
                          <a:srgbClr val="000000"/>
                        </a:solidFill>
                        <a:effectLst/>
                        <a:latin typeface="Century Gothic"/>
                        <a:ea typeface="ＭＳ Ｐゴシック" charset="0"/>
                        <a:cs typeface="Arial Narrow"/>
                        <a:sym typeface="Helvetica" charset="0"/>
                      </a:endParaRPr>
                    </a:p>
                  </a:txBody>
                  <a:tcPr marL="45719" marR="45719" marT="45719" marB="45719" horzOverflow="overflow"/>
                </a:tc>
                <a:extLst>
                  <a:ext uri="{0D108BD9-81ED-4DB2-BD59-A6C34878D82A}">
                    <a16:rowId xmlns:a16="http://schemas.microsoft.com/office/drawing/2014/main" val="10000"/>
                  </a:ext>
                </a:extLst>
              </a:tr>
              <a:tr h="588297">
                <a:tc>
                  <a:txBody>
                    <a:bodyPr/>
                    <a:lstStyle/>
                    <a:p>
                      <a:pPr marL="0" lvl="0" indent="0" algn="l" defTabSz="914400">
                        <a:lnSpc>
                          <a:spcPct val="100000"/>
                        </a:lnSpc>
                        <a:spcBef>
                          <a:spcPct val="0"/>
                        </a:spcBef>
                        <a:spcAft>
                          <a:spcPct val="0"/>
                        </a:spcAft>
                        <a:buNone/>
                        <a:tabLst/>
                      </a:pPr>
                      <a:r>
                        <a:rPr lang="en-US" sz="1400" b="0" i="0" u="none" strike="noStrike" cap="none" normalizeH="0" baseline="0" dirty="0">
                          <a:ln>
                            <a:noFill/>
                          </a:ln>
                          <a:solidFill>
                            <a:srgbClr val="0E3178"/>
                          </a:solidFill>
                          <a:effectLst/>
                          <a:latin typeface="Century Gothic"/>
                          <a:ea typeface="ＭＳ Ｐゴシック"/>
                          <a:cs typeface="Arial Narrow"/>
                        </a:rPr>
                        <a:t>10:30</a:t>
                      </a:r>
                      <a:endParaRPr kumimoji="0" lang="en-US" sz="1400" b="0" i="0" u="none" strike="noStrike" cap="none" normalizeH="0" baseline="0" dirty="0">
                        <a:ln>
                          <a:noFill/>
                        </a:ln>
                        <a:solidFill>
                          <a:srgbClr val="0E3178"/>
                        </a:solidFill>
                        <a:effectLst/>
                        <a:latin typeface="Century Gothic"/>
                        <a:ea typeface="ＭＳ Ｐゴシック"/>
                        <a:cs typeface="Arial Narrow"/>
                        <a:sym typeface="Helvetica" charset="0"/>
                      </a:endParaRPr>
                    </a:p>
                  </a:txBody>
                  <a:tcPr marL="45718" marR="45718" marT="45718" marB="45718"/>
                </a:tc>
                <a:tc>
                  <a:txBody>
                    <a:bodyPr/>
                    <a:lstStyle/>
                    <a:p>
                      <a:pPr marL="0" lvl="0" indent="0" algn="l">
                        <a:lnSpc>
                          <a:spcPct val="100000"/>
                        </a:lnSpc>
                        <a:spcBef>
                          <a:spcPct val="0"/>
                        </a:spcBef>
                        <a:spcAft>
                          <a:spcPct val="0"/>
                        </a:spcAft>
                        <a:buNone/>
                      </a:pPr>
                      <a:r>
                        <a:rPr lang="en-US" sz="2000" b="0" i="0" u="none" strike="noStrike" cap="none" normalizeH="0" baseline="0" dirty="0">
                          <a:ln>
                            <a:noFill/>
                          </a:ln>
                          <a:solidFill>
                            <a:srgbClr val="0E3178"/>
                          </a:solidFill>
                          <a:effectLst/>
                          <a:latin typeface="Century Gothic"/>
                        </a:rPr>
                        <a:t>Mater Springfield</a:t>
                      </a:r>
                      <a:endParaRPr kumimoji="0" lang="en-US" sz="2000" b="0" i="0" u="none" strike="noStrike" cap="none" normalizeH="0" baseline="0" dirty="0">
                        <a:ln>
                          <a:noFill/>
                        </a:ln>
                        <a:solidFill>
                          <a:srgbClr val="0E3178"/>
                        </a:solidFill>
                        <a:effectLst/>
                        <a:latin typeface="Century Gothic"/>
                        <a:sym typeface="Arial Narrow" charset="0"/>
                      </a:endParaRPr>
                    </a:p>
                  </a:txBody>
                  <a:tcPr marL="45718" marR="45718" marT="45718" marB="45718"/>
                </a:tc>
                <a:tc>
                  <a:txBody>
                    <a:bodyPr/>
                    <a:lstStyle/>
                    <a:p>
                      <a:pPr marL="0" lvl="0" indent="0" algn="l">
                        <a:lnSpc>
                          <a:spcPct val="100000"/>
                        </a:lnSpc>
                        <a:spcBef>
                          <a:spcPct val="0"/>
                        </a:spcBef>
                        <a:spcAft>
                          <a:spcPct val="0"/>
                        </a:spcAft>
                        <a:buNone/>
                      </a:pPr>
                      <a:r>
                        <a:rPr lang="en-AU" sz="1400" b="0" i="0" u="none" strike="noStrike" kern="1200" cap="none" normalizeH="0" baseline="0">
                          <a:ln>
                            <a:noFill/>
                          </a:ln>
                          <a:solidFill>
                            <a:srgbClr val="0E3178"/>
                          </a:solidFill>
                          <a:effectLst/>
                          <a:latin typeface="Century Gothic"/>
                          <a:ea typeface="+mn-ea"/>
                          <a:cs typeface="+mn-cs"/>
                        </a:rPr>
                        <a:t>Brooke Panadero, GPLM</a:t>
                      </a:r>
                      <a:endParaRPr kumimoji="0" lang="en-AU" sz="1400" b="0" i="0" u="none" strike="noStrike" kern="1200" cap="none" normalizeH="0" baseline="0">
                        <a:ln>
                          <a:noFill/>
                        </a:ln>
                        <a:solidFill>
                          <a:srgbClr val="0E3178"/>
                        </a:solidFill>
                        <a:effectLst/>
                        <a:latin typeface="Century Gothic"/>
                        <a:ea typeface="+mn-ea"/>
                        <a:cs typeface="+mn-cs"/>
                        <a:sym typeface="Helvetica" charset="0"/>
                      </a:endParaRPr>
                    </a:p>
                  </a:txBody>
                  <a:tcPr marL="45718" marR="45718" marT="45718" marB="45718"/>
                </a:tc>
                <a:extLst>
                  <a:ext uri="{0D108BD9-81ED-4DB2-BD59-A6C34878D82A}">
                    <a16:rowId xmlns:a16="http://schemas.microsoft.com/office/drawing/2014/main" val="3908389803"/>
                  </a:ext>
                </a:extLst>
              </a:tr>
              <a:tr h="588298">
                <a:tc>
                  <a:txBody>
                    <a:bodyPr/>
                    <a:lstStyle/>
                    <a:p>
                      <a:pPr marL="0" marR="0" lvl="0" indent="0" algn="l" defTabSz="914400" rtl="0" eaLnBrk="1" fontAlgn="base" latinLnBrk="0" hangingPunct="0">
                        <a:lnSpc>
                          <a:spcPct val="100000"/>
                        </a:lnSpc>
                        <a:spcBef>
                          <a:spcPct val="0"/>
                        </a:spcBef>
                        <a:spcAft>
                          <a:spcPct val="0"/>
                        </a:spcAft>
                        <a:buClrTx/>
                        <a:buSzTx/>
                        <a:buFontTx/>
                        <a:buNone/>
                        <a:tabLst/>
                        <a:defRPr/>
                      </a:pPr>
                      <a:r>
                        <a:rPr lang="en-US" sz="1400" b="0" i="0" u="none" strike="noStrike" cap="none" normalizeH="0" baseline="0" dirty="0">
                          <a:ln>
                            <a:noFill/>
                          </a:ln>
                          <a:solidFill>
                            <a:srgbClr val="0E3178"/>
                          </a:solidFill>
                          <a:effectLst/>
                          <a:latin typeface="Century Gothic"/>
                        </a:rPr>
                        <a:t>10:35</a:t>
                      </a:r>
                      <a:endParaRPr kumimoji="0" lang="en-US" sz="1400" b="0" i="0" u="none" strike="noStrike" cap="none" normalizeH="0" baseline="0" dirty="0">
                        <a:ln>
                          <a:noFill/>
                        </a:ln>
                        <a:solidFill>
                          <a:srgbClr val="0E3178"/>
                        </a:solidFill>
                        <a:effectLst/>
                        <a:latin typeface="Century Gothic"/>
                        <a:ea typeface="ＭＳ Ｐゴシック" charset="0"/>
                        <a:cs typeface="Arial Narrow"/>
                        <a:sym typeface="Helvetica" charset="0"/>
                      </a:endParaRPr>
                    </a:p>
                    <a:p>
                      <a:pPr marL="0" marR="0" lvl="0" indent="0" algn="l" defTabSz="914400" rtl="0" eaLnBrk="1"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E3178"/>
                        </a:solidFill>
                        <a:effectLst/>
                        <a:latin typeface="Century Gothic" panose="020B0502020202020204" pitchFamily="34" charset="0"/>
                        <a:ea typeface="ＭＳ Ｐゴシック" charset="0"/>
                        <a:cs typeface="Arial Narrow"/>
                        <a:sym typeface="Helvetica" charset="0"/>
                      </a:endParaRPr>
                    </a:p>
                  </a:txBody>
                  <a:tcPr marL="45719" marR="45719" marT="45719" marB="45719" horzOverflow="overflow"/>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0E3178"/>
                          </a:solidFill>
                          <a:effectLst/>
                          <a:latin typeface="Century Gothic"/>
                          <a:sym typeface="Arial Narrow" charset="0"/>
                        </a:rPr>
                        <a:t>Physiotherapy</a:t>
                      </a:r>
                    </a:p>
                  </a:txBody>
                  <a:tcPr marL="45719" marR="45719" marT="45719" marB="45719" horzOverflow="overflow"/>
                </a:tc>
                <a:tc>
                  <a:txBody>
                    <a:bodyPr/>
                    <a:lstStyle/>
                    <a:p>
                      <a:pPr marL="0" marR="0" lvl="0" indent="0" algn="l">
                        <a:lnSpc>
                          <a:spcPct val="100000"/>
                        </a:lnSpc>
                        <a:spcBef>
                          <a:spcPct val="0"/>
                        </a:spcBef>
                        <a:spcAft>
                          <a:spcPct val="0"/>
                        </a:spcAft>
                        <a:buNone/>
                      </a:pPr>
                      <a:r>
                        <a:rPr lang="en-AU" sz="1400" b="0" i="0" u="none" strike="noStrike" kern="1200" cap="none" normalizeH="0" baseline="0">
                          <a:ln>
                            <a:noFill/>
                          </a:ln>
                          <a:solidFill>
                            <a:srgbClr val="0E3178"/>
                          </a:solidFill>
                          <a:effectLst/>
                          <a:latin typeface="Century Gothic"/>
                          <a:ea typeface="+mn-ea"/>
                          <a:cs typeface="+mn-cs"/>
                        </a:rPr>
                        <a:t>Dr Lok Tung Lee</a:t>
                      </a:r>
                      <a:endParaRPr kumimoji="0" lang="en-US">
                        <a:solidFill>
                          <a:srgbClr val="0E3178"/>
                        </a:solidFill>
                        <a:sym typeface="Helvetica" charset="0"/>
                      </a:endParaRPr>
                    </a:p>
                  </a:txBody>
                  <a:tcPr marL="45719" marR="45719" marT="45719" marB="45719" horzOverflow="overflow"/>
                </a:tc>
                <a:extLst>
                  <a:ext uri="{0D108BD9-81ED-4DB2-BD59-A6C34878D82A}">
                    <a16:rowId xmlns:a16="http://schemas.microsoft.com/office/drawing/2014/main" val="2629161884"/>
                  </a:ext>
                </a:extLst>
              </a:tr>
              <a:tr h="830540">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E3178"/>
                          </a:solidFill>
                          <a:effectLst/>
                          <a:latin typeface="Century Gothic"/>
                          <a:ea typeface="ＭＳ Ｐゴシック"/>
                          <a:cs typeface="Arial Narrow"/>
                          <a:sym typeface="Helvetica" charset="0"/>
                        </a:rPr>
                        <a:t>10:40</a:t>
                      </a:r>
                    </a:p>
                  </a:txBody>
                  <a:tcPr marL="45719" marR="45719" marT="45719" marB="45719" horzOverflow="overflow"/>
                </a:tc>
                <a:tc>
                  <a:txBody>
                    <a:bodyPr/>
                    <a:lstStyle/>
                    <a:p>
                      <a:pPr marL="0" marR="0" lvl="0" indent="0" algn="l" defTabSz="914400" rtl="0" eaLnBrk="1" fontAlgn="base" latinLnBrk="0" hangingPunct="0">
                        <a:lnSpc>
                          <a:spcPct val="100000"/>
                        </a:lnSpc>
                        <a:spcBef>
                          <a:spcPct val="0"/>
                        </a:spcBef>
                        <a:spcAft>
                          <a:spcPct val="0"/>
                        </a:spcAft>
                        <a:buClrTx/>
                        <a:buSzTx/>
                        <a:buFontTx/>
                        <a:buNone/>
                        <a:tabLst/>
                        <a:defRPr/>
                      </a:pPr>
                      <a:r>
                        <a:rPr kumimoji="0" lang="en-US" sz="2000" b="0" i="0" u="none" strike="noStrike" cap="none" normalizeH="0" baseline="0" dirty="0">
                          <a:ln>
                            <a:noFill/>
                          </a:ln>
                          <a:solidFill>
                            <a:srgbClr val="0E3178"/>
                          </a:solidFill>
                          <a:effectLst/>
                          <a:latin typeface="Century Gothic"/>
                          <a:sym typeface="Arial Narrow" charset="0"/>
                        </a:rPr>
                        <a:t>Mental health – general principles </a:t>
                      </a:r>
                      <a:endParaRPr kumimoji="0" lang="en-US" sz="2000" b="0" i="0" u="none" strike="noStrike" cap="none" normalizeH="0" baseline="0" dirty="0">
                        <a:ln>
                          <a:noFill/>
                        </a:ln>
                        <a:solidFill>
                          <a:srgbClr val="0E3178"/>
                        </a:solidFill>
                        <a:effectLst/>
                        <a:latin typeface="Century Gothic"/>
                        <a:ea typeface="ＭＳ Ｐゴシック" charset="0"/>
                        <a:cs typeface="Arial Narrow"/>
                        <a:sym typeface="Helvetica" charset="0"/>
                      </a:endParaRPr>
                    </a:p>
                    <a:p>
                      <a:pPr marL="0" marR="0" lvl="0" indent="0" algn="l" defTabSz="914400" rtl="0" eaLnBrk="1"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solidFill>
                          <a:srgbClr val="0E3178"/>
                        </a:solidFill>
                        <a:effectLst/>
                        <a:latin typeface="Century Gothic" panose="020B0502020202020204" pitchFamily="34" charset="0"/>
                        <a:ea typeface="ＭＳ Ｐゴシック" charset="0"/>
                        <a:cs typeface="Arial Narrow"/>
                        <a:sym typeface="Helvetica" charset="0"/>
                      </a:endParaRPr>
                    </a:p>
                  </a:txBody>
                  <a:tcPr marL="45719" marR="45719" marT="45719" marB="45719" horzOverflow="overflow"/>
                </a:tc>
                <a:tc>
                  <a:txBody>
                    <a:bodyPr/>
                    <a:lstStyle/>
                    <a:p>
                      <a:pPr marL="0" marR="0" lvl="0" indent="0" algn="l" rtl="0" eaLnBrk="1" fontAlgn="base" latinLnBrk="0" hangingPunct="0">
                        <a:lnSpc>
                          <a:spcPct val="100000"/>
                        </a:lnSpc>
                        <a:spcBef>
                          <a:spcPct val="0"/>
                        </a:spcBef>
                        <a:spcAft>
                          <a:spcPct val="0"/>
                        </a:spcAft>
                        <a:buClrTx/>
                        <a:buSzTx/>
                        <a:buFontTx/>
                        <a:buNone/>
                      </a:pPr>
                      <a:r>
                        <a:rPr lang="en-US" sz="1400" b="0" i="0" u="none" strike="noStrike" cap="none" normalizeH="0" baseline="0">
                          <a:ln>
                            <a:noFill/>
                          </a:ln>
                          <a:solidFill>
                            <a:srgbClr val="0E3178"/>
                          </a:solidFill>
                          <a:effectLst/>
                          <a:latin typeface="Century Gothic"/>
                        </a:rPr>
                        <a:t>Elizabeth Keays</a:t>
                      </a:r>
                      <a:endParaRPr kumimoji="0" lang="en-US" sz="1400" b="0" i="0" u="none" strike="noStrike" cap="none" normalizeH="0" baseline="0">
                        <a:ln>
                          <a:noFill/>
                        </a:ln>
                        <a:solidFill>
                          <a:srgbClr val="0E3178"/>
                        </a:solidFill>
                        <a:effectLst/>
                        <a:latin typeface="Century Gothic"/>
                        <a:sym typeface="Arial Narrow" charset="0"/>
                      </a:endParaRPr>
                    </a:p>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E3178"/>
                          </a:solidFill>
                          <a:effectLst/>
                          <a:latin typeface="Century Gothic"/>
                          <a:sym typeface="Arial Narrow" charset="0"/>
                        </a:rPr>
                        <a:t>Perinatal Psychologist</a:t>
                      </a:r>
                    </a:p>
                  </a:txBody>
                  <a:tcPr marL="45719" marR="45719" marT="45719" marB="45719" horzOverflow="overflow"/>
                </a:tc>
                <a:extLst>
                  <a:ext uri="{0D108BD9-81ED-4DB2-BD59-A6C34878D82A}">
                    <a16:rowId xmlns:a16="http://schemas.microsoft.com/office/drawing/2014/main" val="3926198635"/>
                  </a:ext>
                </a:extLst>
              </a:tr>
              <a:tr h="588298">
                <a:tc>
                  <a:txBody>
                    <a:bodyPr/>
                    <a:lstStyle/>
                    <a:p>
                      <a:pPr marL="0" marR="0" lvl="0" indent="0" algn="l" defTabSz="914400" rtl="0" eaLnBrk="1" fontAlgn="base" latinLnBrk="0" hangingPunct="0">
                        <a:lnSpc>
                          <a:spcPct val="100000"/>
                        </a:lnSpc>
                        <a:spcBef>
                          <a:spcPct val="0"/>
                        </a:spcBef>
                        <a:spcAft>
                          <a:spcPct val="0"/>
                        </a:spcAft>
                        <a:buClrTx/>
                        <a:buSzTx/>
                        <a:buFontTx/>
                        <a:buNone/>
                        <a:tabLst/>
                        <a:defRPr/>
                      </a:pPr>
                      <a:r>
                        <a:rPr kumimoji="0" lang="en-US" sz="1400" b="0" i="0" u="none" strike="noStrike" cap="none" normalizeH="0" baseline="0">
                          <a:ln>
                            <a:noFill/>
                          </a:ln>
                          <a:solidFill>
                            <a:srgbClr val="0E3178"/>
                          </a:solidFill>
                          <a:effectLst/>
                          <a:latin typeface="Century Gothic"/>
                          <a:sym typeface="Arial Narrow" charset="0"/>
                        </a:rPr>
                        <a:t>10:55</a:t>
                      </a:r>
                      <a:endParaRPr kumimoji="0" lang="en-US" sz="1400" b="0" i="0" u="none" strike="noStrike" cap="none" normalizeH="0" baseline="0">
                        <a:ln>
                          <a:noFill/>
                        </a:ln>
                        <a:solidFill>
                          <a:srgbClr val="0E3178"/>
                        </a:solidFill>
                        <a:effectLst/>
                        <a:latin typeface="Century Gothic"/>
                        <a:ea typeface="ＭＳ Ｐゴシック" charset="0"/>
                        <a:cs typeface="Arial Narrow"/>
                        <a:sym typeface="Helvetica" charset="0"/>
                      </a:endParaRPr>
                    </a:p>
                    <a:p>
                      <a:pPr marL="0" marR="0" lvl="0" indent="0" algn="l" defTabSz="914400" rtl="0" eaLnBrk="1"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rgbClr val="0E3178"/>
                        </a:solidFill>
                        <a:effectLst/>
                        <a:latin typeface="Century Gothic" panose="020B0502020202020204" pitchFamily="34" charset="0"/>
                        <a:ea typeface="ＭＳ Ｐゴシック" charset="0"/>
                        <a:cs typeface="Arial Narrow"/>
                        <a:sym typeface="Helvetica" charset="0"/>
                      </a:endParaRPr>
                    </a:p>
                  </a:txBody>
                  <a:tcPr marL="45719" marR="45719" marT="45719" marB="45719" horzOverflow="overflow"/>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0E3178"/>
                          </a:solidFill>
                          <a:effectLst/>
                          <a:latin typeface="Century Gothic"/>
                          <a:sym typeface="Arial Narrow" charset="0"/>
                        </a:rPr>
                        <a:t>Pharmacology &amp; pregnancy</a:t>
                      </a:r>
                      <a:endParaRPr kumimoji="0" lang="en-US" sz="2000" b="0" i="0" u="none" strike="noStrike" cap="none" normalizeH="0" baseline="0" dirty="0">
                        <a:ln>
                          <a:noFill/>
                        </a:ln>
                        <a:solidFill>
                          <a:srgbClr val="0E3178"/>
                        </a:solidFill>
                        <a:effectLst/>
                        <a:latin typeface="Century Gothic"/>
                        <a:ea typeface="ＭＳ Ｐゴシック" charset="0"/>
                        <a:cs typeface="Arial Narrow"/>
                        <a:sym typeface="Helvetica" charset="0"/>
                      </a:endParaRPr>
                    </a:p>
                  </a:txBody>
                  <a:tcPr marL="45719" marR="45719" marT="45719" marB="45719" horzOverflow="overflow"/>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E3178"/>
                          </a:solidFill>
                          <a:effectLst/>
                          <a:latin typeface="Century Gothic"/>
                          <a:sym typeface="Arial Narrow" charset="0"/>
                        </a:rPr>
                        <a:t>Dr Treasure McGuire </a:t>
                      </a:r>
                    </a:p>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E3178"/>
                          </a:solidFill>
                          <a:effectLst/>
                          <a:latin typeface="Century Gothic"/>
                          <a:sym typeface="Arial Narrow" charset="0"/>
                        </a:rPr>
                        <a:t>Pharmacist </a:t>
                      </a:r>
                      <a:endParaRPr kumimoji="0" lang="en-US" sz="1400" b="0" i="0" u="none" strike="noStrike" cap="none" normalizeH="0" baseline="0">
                        <a:ln>
                          <a:noFill/>
                        </a:ln>
                        <a:solidFill>
                          <a:srgbClr val="0E3178"/>
                        </a:solidFill>
                        <a:effectLst/>
                        <a:latin typeface="Century Gothic"/>
                        <a:ea typeface="ＭＳ Ｐゴシック" charset="0"/>
                        <a:cs typeface="Arial Narrow"/>
                        <a:sym typeface="Helvetica" charset="0"/>
                      </a:endParaRPr>
                    </a:p>
                  </a:txBody>
                  <a:tcPr marL="45719" marR="45719" marT="45719" marB="45719" horzOverflow="overflow"/>
                </a:tc>
                <a:extLst>
                  <a:ext uri="{0D108BD9-81ED-4DB2-BD59-A6C34878D82A}">
                    <a16:rowId xmlns:a16="http://schemas.microsoft.com/office/drawing/2014/main" val="10001"/>
                  </a:ext>
                </a:extLst>
              </a:tr>
              <a:tr h="1166419">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rgbClr val="0E3178"/>
                          </a:solidFill>
                          <a:effectLst/>
                          <a:latin typeface="Century Gothic"/>
                          <a:sym typeface="Arial Narrow" charset="0"/>
                        </a:rPr>
                        <a:t>11:10</a:t>
                      </a:r>
                      <a:endParaRPr kumimoji="0" lang="en-US" sz="1400" b="0" i="0" u="none" strike="noStrike" cap="none" normalizeH="0" baseline="0">
                        <a:ln>
                          <a:noFill/>
                        </a:ln>
                        <a:solidFill>
                          <a:srgbClr val="0E3178"/>
                        </a:solidFill>
                        <a:effectLst/>
                        <a:latin typeface="Century Gothic"/>
                        <a:ea typeface="ＭＳ Ｐゴシック" charset="0"/>
                        <a:cs typeface="Arial Narrow"/>
                        <a:sym typeface="Helvetica" charset="0"/>
                      </a:endParaRPr>
                    </a:p>
                  </a:txBody>
                  <a:tcPr marL="45719" marR="45719" marT="45719" marB="45719" horzOverflow="overflow"/>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0E3178"/>
                          </a:solidFill>
                          <a:effectLst/>
                          <a:latin typeface="Century Gothic"/>
                          <a:sym typeface="Arial Narrow" charset="0"/>
                        </a:rPr>
                        <a:t>Case work </a:t>
                      </a:r>
                      <a:br>
                        <a:rPr kumimoji="0" lang="en-US" sz="2000" b="0" i="0" u="none" strike="noStrike" cap="none" normalizeH="0" baseline="0" dirty="0">
                          <a:ln>
                            <a:noFill/>
                          </a:ln>
                          <a:solidFill>
                            <a:srgbClr val="0E3178"/>
                          </a:solidFill>
                          <a:effectLst/>
                          <a:latin typeface="Century Gothic"/>
                          <a:sym typeface="Arial Narrow" charset="0"/>
                        </a:rPr>
                      </a:br>
                      <a:endParaRPr kumimoji="0" lang="en-US" sz="1400" b="0" i="0" u="none" strike="noStrike" cap="none" normalizeH="0" baseline="0" dirty="0">
                        <a:ln>
                          <a:noFill/>
                        </a:ln>
                        <a:solidFill>
                          <a:srgbClr val="0E3178"/>
                        </a:solidFill>
                        <a:effectLst/>
                        <a:latin typeface="Century Gothic"/>
                        <a:sym typeface="Arial Narrow" charset="0"/>
                      </a:endParaRPr>
                    </a:p>
                  </a:txBody>
                  <a:tcPr marL="45719" marR="45719" marT="45719" marB="45719" horzOverflow="overflow"/>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0" i="0" u="none" strike="noStrike" kern="1200" dirty="0">
                          <a:solidFill>
                            <a:srgbClr val="0E3178"/>
                          </a:solidFill>
                          <a:effectLst/>
                          <a:latin typeface="Century Gothic"/>
                          <a:ea typeface="+mn-ea"/>
                          <a:cs typeface="+mn-cs"/>
                        </a:rPr>
                        <a:t>Anne Williamson (GPLM)</a:t>
                      </a:r>
                    </a:p>
                    <a:p>
                      <a:pPr marL="0" marR="0" lvl="0" indent="0" algn="l" rtl="0" eaLnBrk="1" fontAlgn="auto" latinLnBrk="0" hangingPunct="1">
                        <a:lnSpc>
                          <a:spcPct val="100000"/>
                        </a:lnSpc>
                        <a:spcBef>
                          <a:spcPts val="0"/>
                        </a:spcBef>
                        <a:spcAft>
                          <a:spcPts val="0"/>
                        </a:spcAft>
                        <a:buClrTx/>
                        <a:buSzTx/>
                        <a:buFontTx/>
                        <a:buNone/>
                      </a:pPr>
                      <a:r>
                        <a:rPr lang="en-AU" sz="1400" b="0" i="0" u="none" strike="noStrike" kern="1200" dirty="0">
                          <a:solidFill>
                            <a:srgbClr val="0E3178"/>
                          </a:solidFill>
                          <a:effectLst/>
                          <a:latin typeface="Century Gothic"/>
                          <a:ea typeface="+mn-ea"/>
                          <a:cs typeface="+mn-cs"/>
                        </a:rPr>
                        <a:t>Erin Hutley-Clark (GPLM)</a:t>
                      </a:r>
                    </a:p>
                    <a:p>
                      <a:pPr marL="0" marR="0" lvl="0" indent="0" algn="l">
                        <a:lnSpc>
                          <a:spcPct val="100000"/>
                        </a:lnSpc>
                        <a:spcBef>
                          <a:spcPts val="0"/>
                        </a:spcBef>
                        <a:spcAft>
                          <a:spcPts val="0"/>
                        </a:spcAft>
                        <a:buClrTx/>
                        <a:buSzTx/>
                        <a:buFontTx/>
                        <a:buNone/>
                      </a:pPr>
                      <a:r>
                        <a:rPr lang="en-AU" sz="1400" b="0" i="0" u="none" strike="noStrike" kern="1200" dirty="0">
                          <a:solidFill>
                            <a:srgbClr val="0E3178"/>
                          </a:solidFill>
                          <a:effectLst/>
                          <a:latin typeface="Century Gothic"/>
                          <a:ea typeface="+mn-ea"/>
                          <a:cs typeface="+mn-cs"/>
                        </a:rPr>
                        <a:t>Brooke Panadero (GPLM)</a:t>
                      </a:r>
                      <a:br>
                        <a:rPr lang="en-AU" sz="1400" b="0" i="0" u="none" strike="noStrike" kern="1200" dirty="0">
                          <a:solidFill>
                            <a:srgbClr val="0E3178"/>
                          </a:solidFill>
                          <a:effectLst/>
                          <a:latin typeface="Century Gothic"/>
                          <a:ea typeface="+mn-ea"/>
                          <a:cs typeface="+mn-cs"/>
                        </a:rPr>
                      </a:br>
                      <a:r>
                        <a:rPr lang="en-AU" sz="1400" b="0" i="0" u="none" strike="noStrike" kern="1200" dirty="0">
                          <a:solidFill>
                            <a:srgbClr val="0E3178"/>
                          </a:solidFill>
                          <a:effectLst/>
                          <a:latin typeface="Century Gothic"/>
                          <a:ea typeface="+mn-ea"/>
                          <a:cs typeface="+mn-cs"/>
                        </a:rPr>
                        <a:t>Dr Yanyan </a:t>
                      </a:r>
                      <a:r>
                        <a:rPr lang="en-AU" sz="1400" b="0" i="0" u="none" strike="noStrike" kern="1200" dirty="0" err="1">
                          <a:solidFill>
                            <a:srgbClr val="0E3178"/>
                          </a:solidFill>
                          <a:effectLst/>
                          <a:latin typeface="Century Gothic"/>
                          <a:ea typeface="+mn-ea"/>
                          <a:cs typeface="+mn-cs"/>
                        </a:rPr>
                        <a:t>Tijoe</a:t>
                      </a:r>
                      <a:endParaRPr lang="en-AU" dirty="0">
                        <a:solidFill>
                          <a:srgbClr val="0E3178"/>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400" b="0" i="0" u="none" strike="noStrike" kern="1200" dirty="0">
                          <a:solidFill>
                            <a:srgbClr val="0E3178"/>
                          </a:solidFill>
                          <a:effectLst/>
                          <a:latin typeface="Century Gothic"/>
                          <a:ea typeface="+mn-ea"/>
                          <a:cs typeface="+mn-cs"/>
                        </a:rPr>
                        <a:t>Dr Treasure McGuire</a:t>
                      </a:r>
                      <a:br>
                        <a:rPr lang="en-AU" sz="1400" b="0" i="0" u="none" strike="noStrike" kern="1200" dirty="0">
                          <a:solidFill>
                            <a:srgbClr val="0E3178"/>
                          </a:solidFill>
                          <a:effectLst/>
                          <a:latin typeface="Century Gothic"/>
                          <a:ea typeface="+mn-ea"/>
                          <a:cs typeface="+mn-cs"/>
                        </a:rPr>
                      </a:br>
                      <a:r>
                        <a:rPr kumimoji="0" lang="en-US" sz="1400" b="0" i="0" u="none" strike="noStrike" cap="none" normalizeH="0" baseline="0" dirty="0">
                          <a:ln>
                            <a:noFill/>
                          </a:ln>
                          <a:solidFill>
                            <a:srgbClr val="0E3178"/>
                          </a:solidFill>
                          <a:effectLst/>
                          <a:latin typeface="Century Gothic"/>
                          <a:sym typeface="Arial Narrow" charset="0"/>
                        </a:rPr>
                        <a:t>Dr Lok Tung Lee, Antenatal GP</a:t>
                      </a:r>
                      <a:endParaRPr lang="en-AU" sz="1400" b="0" i="0" u="none" strike="noStrike" kern="1200" dirty="0">
                        <a:solidFill>
                          <a:srgbClr val="0E3178"/>
                        </a:solidFill>
                        <a:effectLst/>
                        <a:latin typeface="Century Gothic"/>
                        <a:ea typeface="+mn-ea"/>
                        <a:cs typeface="+mn-cs"/>
                      </a:endParaRPr>
                    </a:p>
                    <a:p>
                      <a:endParaRPr lang="en-AU" sz="1400" b="0" i="0" u="none" strike="noStrike" kern="1200" dirty="0">
                        <a:solidFill>
                          <a:srgbClr val="0E3178"/>
                        </a:solidFill>
                        <a:effectLst/>
                        <a:latin typeface="Century Gothic" panose="020B0502020202020204" pitchFamily="34" charset="0"/>
                        <a:ea typeface="+mn-ea"/>
                        <a:cs typeface="+mn-cs"/>
                      </a:endParaRPr>
                    </a:p>
                  </a:txBody>
                  <a:tcPr marL="45719" marR="45719" marT="45719" marB="45719" horzOverflow="overflow"/>
                </a:tc>
                <a:extLst>
                  <a:ext uri="{0D108BD9-81ED-4DB2-BD59-A6C34878D82A}">
                    <a16:rowId xmlns:a16="http://schemas.microsoft.com/office/drawing/2014/main" val="10003"/>
                  </a:ext>
                </a:extLst>
              </a:tr>
              <a:tr h="449882">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en-US" sz="1400" b="0" i="0" u="none" strike="noStrike" kern="1200" cap="none" normalizeH="0" baseline="0">
                          <a:ln>
                            <a:noFill/>
                          </a:ln>
                          <a:solidFill>
                            <a:srgbClr val="0E3178"/>
                          </a:solidFill>
                          <a:effectLst/>
                          <a:latin typeface="Century Gothic"/>
                          <a:ea typeface="+mn-ea"/>
                          <a:cs typeface="+mn-cs"/>
                          <a:sym typeface="Arial Narrow" charset="0"/>
                        </a:rPr>
                        <a:t>12:50</a:t>
                      </a:r>
                    </a:p>
                  </a:txBody>
                  <a:tcPr marL="45719" marR="45719" marT="45722" marB="45722" horzOverflow="overflow"/>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cap="none" normalizeH="0" baseline="0">
                          <a:ln>
                            <a:noFill/>
                          </a:ln>
                          <a:solidFill>
                            <a:srgbClr val="0E3178"/>
                          </a:solidFill>
                          <a:effectLst/>
                          <a:latin typeface="Century Gothic"/>
                          <a:sym typeface="Arial Narrow" charset="0"/>
                        </a:rPr>
                        <a:t>Conclusion</a:t>
                      </a:r>
                      <a:endParaRPr kumimoji="0" lang="en-US" sz="2000" b="0" i="0" u="none" strike="noStrike" cap="none" normalizeH="0" baseline="0">
                        <a:ln>
                          <a:noFill/>
                        </a:ln>
                        <a:solidFill>
                          <a:srgbClr val="0E3178"/>
                        </a:solidFill>
                        <a:effectLst/>
                        <a:latin typeface="Century Gothic"/>
                        <a:ea typeface="ＭＳ Ｐゴシック" charset="0"/>
                        <a:cs typeface="Arial Narrow" charset="0"/>
                        <a:sym typeface="Arial Narrow" charset="0"/>
                      </a:endParaRPr>
                    </a:p>
                  </a:txBody>
                  <a:tcPr marL="45719" marR="45719" marT="45722" marB="45722" horzOverflow="overflow"/>
                </a:tc>
                <a:tc>
                  <a:txBody>
                    <a:bodyPr/>
                    <a:lstStyle/>
                    <a:p>
                      <a:r>
                        <a:rPr lang="en-US" sz="1400" b="0" i="0" u="none" strike="noStrike" kern="1200" dirty="0">
                          <a:solidFill>
                            <a:srgbClr val="0E3178"/>
                          </a:solidFill>
                          <a:effectLst/>
                          <a:latin typeface="Century Gothic"/>
                          <a:ea typeface="+mn-ea"/>
                          <a:cs typeface="+mn-cs"/>
                        </a:rPr>
                        <a:t>Dr Lok Tung Lee</a:t>
                      </a:r>
                      <a:endParaRPr lang="en-US" sz="1400" b="0" i="0" kern="1200" dirty="0">
                        <a:solidFill>
                          <a:srgbClr val="0E3178"/>
                        </a:solidFill>
                        <a:effectLst/>
                        <a:latin typeface="Century Gothic"/>
                      </a:endParaRPr>
                    </a:p>
                  </a:txBody>
                  <a:tcPr marL="45719" marR="45719" marT="45722" marB="45722" horzOverflow="overflow"/>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525297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59617AD-C96C-86E5-F583-04BDE165B7C8}"/>
              </a:ext>
            </a:extLst>
          </p:cNvPr>
          <p:cNvSpPr>
            <a:spLocks noGrp="1"/>
          </p:cNvSpPr>
          <p:nvPr>
            <p:ph sz="quarter" idx="11"/>
          </p:nvPr>
        </p:nvSpPr>
        <p:spPr/>
        <p:txBody>
          <a:bodyPr/>
          <a:lstStyle/>
          <a:p>
            <a:pPr marL="285750" indent="-285750">
              <a:buClr>
                <a:srgbClr val="0E3178"/>
              </a:buClr>
              <a:buFont typeface="Arial" panose="020B0604020202020204" pitchFamily="34" charset="0"/>
              <a:buChar char="•"/>
            </a:pPr>
            <a:r>
              <a:rPr lang="en-AU" sz="1350" dirty="0"/>
              <a:t>Multiple models of care to support a range of birthing journeys:</a:t>
            </a:r>
          </a:p>
          <a:p>
            <a:pPr marL="686752" lvl="2" indent="-285750">
              <a:buFont typeface="Arial" panose="020B0604020202020204" pitchFamily="34" charset="0"/>
              <a:buChar char="•"/>
            </a:pPr>
            <a:r>
              <a:rPr lang="en-AU" sz="1350" dirty="0"/>
              <a:t>GP Shared Care</a:t>
            </a:r>
          </a:p>
          <a:p>
            <a:pPr marL="686752" lvl="2" indent="-285750">
              <a:buFont typeface="Arial" panose="020B0604020202020204" pitchFamily="34" charset="0"/>
              <a:buChar char="•"/>
            </a:pPr>
            <a:r>
              <a:rPr lang="en-AU" sz="1350" dirty="0"/>
              <a:t>Midwifery Group Practice</a:t>
            </a:r>
          </a:p>
          <a:p>
            <a:pPr marL="686752" lvl="2" indent="-285750">
              <a:buFont typeface="Arial" panose="020B0604020202020204" pitchFamily="34" charset="0"/>
              <a:buChar char="•"/>
            </a:pPr>
            <a:r>
              <a:rPr lang="en-AU" sz="1350" dirty="0"/>
              <a:t>Obstetric/Midwifery Care</a:t>
            </a:r>
          </a:p>
          <a:p>
            <a:pPr marL="285750" indent="-285750">
              <a:buClr>
                <a:srgbClr val="0E3178"/>
              </a:buClr>
              <a:buFont typeface="Arial" panose="020B0604020202020204" pitchFamily="34" charset="0"/>
              <a:buChar char="•"/>
            </a:pPr>
            <a:r>
              <a:rPr lang="en-AU" sz="1350" dirty="0"/>
              <a:t>24/7 Pregnancy Assessment Centre.</a:t>
            </a:r>
          </a:p>
          <a:p>
            <a:endParaRPr lang="en-AU" dirty="0"/>
          </a:p>
        </p:txBody>
      </p:sp>
      <p:sp>
        <p:nvSpPr>
          <p:cNvPr id="3" name="Title 2">
            <a:extLst>
              <a:ext uri="{FF2B5EF4-FFF2-40B4-BE49-F238E27FC236}">
                <a16:creationId xmlns:a16="http://schemas.microsoft.com/office/drawing/2014/main" id="{765C42BB-9A33-37A6-BD89-7554C25025F2}"/>
              </a:ext>
            </a:extLst>
          </p:cNvPr>
          <p:cNvSpPr>
            <a:spLocks noGrp="1"/>
          </p:cNvSpPr>
          <p:nvPr>
            <p:ph type="title"/>
          </p:nvPr>
        </p:nvSpPr>
        <p:spPr>
          <a:xfrm>
            <a:off x="366326" y="764704"/>
            <a:ext cx="9601065" cy="497059"/>
          </a:xfrm>
        </p:spPr>
        <p:txBody>
          <a:bodyPr/>
          <a:lstStyle/>
          <a:p>
            <a:r>
              <a:rPr lang="en-AU" dirty="0"/>
              <a:t>Mater Mothers’ Springfield</a:t>
            </a:r>
          </a:p>
        </p:txBody>
      </p:sp>
      <p:sp>
        <p:nvSpPr>
          <p:cNvPr id="5" name="Slide Number Placeholder 4">
            <a:extLst>
              <a:ext uri="{FF2B5EF4-FFF2-40B4-BE49-F238E27FC236}">
                <a16:creationId xmlns:a16="http://schemas.microsoft.com/office/drawing/2014/main" id="{8778CAA9-A235-2410-B925-532C3F8DCB7F}"/>
              </a:ext>
            </a:extLst>
          </p:cNvPr>
          <p:cNvSpPr>
            <a:spLocks noGrp="1"/>
          </p:cNvSpPr>
          <p:nvPr>
            <p:ph type="sldNum" sz="quarter" idx="16"/>
          </p:nvPr>
        </p:nvSpPr>
        <p:spPr/>
        <p:txBody>
          <a:bodyPr/>
          <a:lstStyle/>
          <a:p>
            <a:fld id="{E917DE0E-AFB1-41FD-BC35-27DB61CA125F}" type="slidenum">
              <a:rPr lang="en-AU" smtClean="0"/>
              <a:pPr/>
              <a:t>175</a:t>
            </a:fld>
            <a:endParaRPr lang="en-AU"/>
          </a:p>
        </p:txBody>
      </p:sp>
      <p:sp>
        <p:nvSpPr>
          <p:cNvPr id="6" name="Text Placeholder 5">
            <a:extLst>
              <a:ext uri="{FF2B5EF4-FFF2-40B4-BE49-F238E27FC236}">
                <a16:creationId xmlns:a16="http://schemas.microsoft.com/office/drawing/2014/main" id="{8D8E4471-A638-5C0A-FFDF-6D1FAC2B156D}"/>
              </a:ext>
            </a:extLst>
          </p:cNvPr>
          <p:cNvSpPr>
            <a:spLocks noGrp="1"/>
          </p:cNvSpPr>
          <p:nvPr>
            <p:ph type="body" sz="quarter" idx="14"/>
          </p:nvPr>
        </p:nvSpPr>
        <p:spPr>
          <a:xfrm>
            <a:off x="384012" y="1621715"/>
            <a:ext cx="9601200" cy="600164"/>
          </a:xfrm>
        </p:spPr>
        <p:txBody>
          <a:bodyPr/>
          <a:lstStyle/>
          <a:p>
            <a:r>
              <a:rPr lang="en-US" dirty="0">
                <a:solidFill>
                  <a:srgbClr val="002060"/>
                </a:solidFill>
                <a:latin typeface="Gilroy Bold" panose="00000800000000000000" pitchFamily="50" charset="0"/>
                <a:ea typeface="Gilroy 2 Bold"/>
                <a:cs typeface="Gilroy 2 Bold"/>
                <a:sym typeface="Gilroy 2 Bold"/>
              </a:rPr>
              <a:t>New maternity service for Greater Springfield.</a:t>
            </a:r>
            <a:endParaRPr lang="en-US" dirty="0">
              <a:solidFill>
                <a:srgbClr val="002060"/>
              </a:solidFill>
              <a:latin typeface="Gilroy 2 Bold"/>
              <a:ea typeface="Gilroy 2 Bold"/>
              <a:cs typeface="Gilroy 2 Bold"/>
              <a:sym typeface="Gilroy 2 Bold"/>
            </a:endParaRPr>
          </a:p>
          <a:p>
            <a:endParaRPr lang="en-AU" dirty="0"/>
          </a:p>
        </p:txBody>
      </p:sp>
      <p:pic>
        <p:nvPicPr>
          <p:cNvPr id="7" name="Picture Placeholder 11">
            <a:extLst>
              <a:ext uri="{FF2B5EF4-FFF2-40B4-BE49-F238E27FC236}">
                <a16:creationId xmlns:a16="http://schemas.microsoft.com/office/drawing/2014/main" id="{7DB04EDB-9EDF-E2B2-4CD5-ABA48A036725}"/>
              </a:ext>
            </a:extLst>
          </p:cNvPr>
          <p:cNvPicPr>
            <a:picLocks noChangeAspect="1"/>
          </p:cNvPicPr>
          <p:nvPr/>
        </p:nvPicPr>
        <p:blipFill>
          <a:blip r:embed="rId2"/>
          <a:srcRect t="14899" b="14899"/>
          <a:stretch>
            <a:fillRect/>
          </a:stretch>
        </p:blipFill>
        <p:spPr>
          <a:xfrm>
            <a:off x="8760296" y="3091113"/>
            <a:ext cx="3431704" cy="3770907"/>
          </a:xfrm>
          <a:custGeom>
            <a:avLst/>
            <a:gdLst>
              <a:gd name="connsiteX0" fmla="*/ 0 w 5004000"/>
              <a:gd name="connsiteY0" fmla="*/ 2565000 h 5130000"/>
              <a:gd name="connsiteX1" fmla="*/ 2502000 w 5004000"/>
              <a:gd name="connsiteY1" fmla="*/ 0 h 5130000"/>
              <a:gd name="connsiteX2" fmla="*/ 5004000 w 5004000"/>
              <a:gd name="connsiteY2" fmla="*/ 2565000 h 5130000"/>
              <a:gd name="connsiteX3" fmla="*/ 2502000 w 5004000"/>
              <a:gd name="connsiteY3" fmla="*/ 5130000 h 5130000"/>
              <a:gd name="connsiteX4" fmla="*/ 0 w 5004000"/>
              <a:gd name="connsiteY4" fmla="*/ 2565000 h 5130000"/>
              <a:gd name="connsiteX0" fmla="*/ 785747 w 5789747"/>
              <a:gd name="connsiteY0" fmla="*/ 2565000 h 5211958"/>
              <a:gd name="connsiteX1" fmla="*/ 3287747 w 5789747"/>
              <a:gd name="connsiteY1" fmla="*/ 0 h 5211958"/>
              <a:gd name="connsiteX2" fmla="*/ 5789747 w 5789747"/>
              <a:gd name="connsiteY2" fmla="*/ 2565000 h 5211958"/>
              <a:gd name="connsiteX3" fmla="*/ 3287747 w 5789747"/>
              <a:gd name="connsiteY3" fmla="*/ 5130000 h 5211958"/>
              <a:gd name="connsiteX4" fmla="*/ 150159 w 5789747"/>
              <a:gd name="connsiteY4" fmla="*/ 4394324 h 5211958"/>
              <a:gd name="connsiteX5" fmla="*/ 785747 w 5789747"/>
              <a:gd name="connsiteY5" fmla="*/ 2565000 h 5211958"/>
              <a:gd name="connsiteX0" fmla="*/ 785747 w 5789747"/>
              <a:gd name="connsiteY0" fmla="*/ 2565000 h 4680432"/>
              <a:gd name="connsiteX1" fmla="*/ 3287747 w 5789747"/>
              <a:gd name="connsiteY1" fmla="*/ 0 h 4680432"/>
              <a:gd name="connsiteX2" fmla="*/ 5789747 w 5789747"/>
              <a:gd name="connsiteY2" fmla="*/ 2565000 h 4680432"/>
              <a:gd name="connsiteX3" fmla="*/ 2525747 w 5789747"/>
              <a:gd name="connsiteY3" fmla="*/ 4415625 h 4680432"/>
              <a:gd name="connsiteX4" fmla="*/ 150159 w 5789747"/>
              <a:gd name="connsiteY4" fmla="*/ 4394324 h 4680432"/>
              <a:gd name="connsiteX5" fmla="*/ 785747 w 5789747"/>
              <a:gd name="connsiteY5" fmla="*/ 2565000 h 4680432"/>
              <a:gd name="connsiteX0" fmla="*/ 785747 w 5910439"/>
              <a:gd name="connsiteY0" fmla="*/ 3291177 h 5406609"/>
              <a:gd name="connsiteX1" fmla="*/ 3287747 w 5910439"/>
              <a:gd name="connsiteY1" fmla="*/ 726177 h 5406609"/>
              <a:gd name="connsiteX2" fmla="*/ 4826935 w 5910439"/>
              <a:gd name="connsiteY2" fmla="*/ 167501 h 5406609"/>
              <a:gd name="connsiteX3" fmla="*/ 5789747 w 5910439"/>
              <a:gd name="connsiteY3" fmla="*/ 3291177 h 5406609"/>
              <a:gd name="connsiteX4" fmla="*/ 2525747 w 5910439"/>
              <a:gd name="connsiteY4" fmla="*/ 5141802 h 5406609"/>
              <a:gd name="connsiteX5" fmla="*/ 150159 w 5910439"/>
              <a:gd name="connsiteY5" fmla="*/ 5120501 h 5406609"/>
              <a:gd name="connsiteX6" fmla="*/ 785747 w 5910439"/>
              <a:gd name="connsiteY6" fmla="*/ 3291177 h 5406609"/>
              <a:gd name="connsiteX0" fmla="*/ 785747 w 5159368"/>
              <a:gd name="connsiteY0" fmla="*/ 3291177 h 5454885"/>
              <a:gd name="connsiteX1" fmla="*/ 3287747 w 5159368"/>
              <a:gd name="connsiteY1" fmla="*/ 726177 h 5454885"/>
              <a:gd name="connsiteX2" fmla="*/ 4826935 w 5159368"/>
              <a:gd name="connsiteY2" fmla="*/ 167501 h 5454885"/>
              <a:gd name="connsiteX3" fmla="*/ 4827722 w 5159368"/>
              <a:gd name="connsiteY3" fmla="*/ 2510127 h 5454885"/>
              <a:gd name="connsiteX4" fmla="*/ 2525747 w 5159368"/>
              <a:gd name="connsiteY4" fmla="*/ 5141802 h 5454885"/>
              <a:gd name="connsiteX5" fmla="*/ 150159 w 5159368"/>
              <a:gd name="connsiteY5" fmla="*/ 5120501 h 5454885"/>
              <a:gd name="connsiteX6" fmla="*/ 785747 w 5159368"/>
              <a:gd name="connsiteY6" fmla="*/ 3291177 h 5454885"/>
              <a:gd name="connsiteX0" fmla="*/ 785747 w 5159368"/>
              <a:gd name="connsiteY0" fmla="*/ 3291177 h 5452410"/>
              <a:gd name="connsiteX1" fmla="*/ 3287747 w 5159368"/>
              <a:gd name="connsiteY1" fmla="*/ 726177 h 5452410"/>
              <a:gd name="connsiteX2" fmla="*/ 4826935 w 5159368"/>
              <a:gd name="connsiteY2" fmla="*/ 167501 h 5452410"/>
              <a:gd name="connsiteX3" fmla="*/ 4827722 w 5159368"/>
              <a:gd name="connsiteY3" fmla="*/ 2510127 h 5452410"/>
              <a:gd name="connsiteX4" fmla="*/ 2506697 w 5159368"/>
              <a:gd name="connsiteY4" fmla="*/ 5137039 h 5452410"/>
              <a:gd name="connsiteX5" fmla="*/ 150159 w 5159368"/>
              <a:gd name="connsiteY5" fmla="*/ 5120501 h 5452410"/>
              <a:gd name="connsiteX6" fmla="*/ 785747 w 5159368"/>
              <a:gd name="connsiteY6" fmla="*/ 3291177 h 5452410"/>
              <a:gd name="connsiteX0" fmla="*/ 785747 w 5159368"/>
              <a:gd name="connsiteY0" fmla="*/ 3291177 h 5357722"/>
              <a:gd name="connsiteX1" fmla="*/ 3287747 w 5159368"/>
              <a:gd name="connsiteY1" fmla="*/ 726177 h 5357722"/>
              <a:gd name="connsiteX2" fmla="*/ 4826935 w 5159368"/>
              <a:gd name="connsiteY2" fmla="*/ 167501 h 5357722"/>
              <a:gd name="connsiteX3" fmla="*/ 4827722 w 5159368"/>
              <a:gd name="connsiteY3" fmla="*/ 2510127 h 5357722"/>
              <a:gd name="connsiteX4" fmla="*/ 2306672 w 5159368"/>
              <a:gd name="connsiteY4" fmla="*/ 4913201 h 5357722"/>
              <a:gd name="connsiteX5" fmla="*/ 150159 w 5159368"/>
              <a:gd name="connsiteY5" fmla="*/ 5120501 h 5357722"/>
              <a:gd name="connsiteX6" fmla="*/ 785747 w 5159368"/>
              <a:gd name="connsiteY6" fmla="*/ 3291177 h 5357722"/>
              <a:gd name="connsiteX0" fmla="*/ 785747 w 5159368"/>
              <a:gd name="connsiteY0" fmla="*/ 3291177 h 5447518"/>
              <a:gd name="connsiteX1" fmla="*/ 3287747 w 5159368"/>
              <a:gd name="connsiteY1" fmla="*/ 726177 h 5447518"/>
              <a:gd name="connsiteX2" fmla="*/ 4826935 w 5159368"/>
              <a:gd name="connsiteY2" fmla="*/ 167501 h 5447518"/>
              <a:gd name="connsiteX3" fmla="*/ 4827722 w 5159368"/>
              <a:gd name="connsiteY3" fmla="*/ 2510127 h 5447518"/>
              <a:gd name="connsiteX4" fmla="*/ 2501934 w 5159368"/>
              <a:gd name="connsiteY4" fmla="*/ 5127514 h 5447518"/>
              <a:gd name="connsiteX5" fmla="*/ 150159 w 5159368"/>
              <a:gd name="connsiteY5" fmla="*/ 5120501 h 5447518"/>
              <a:gd name="connsiteX6" fmla="*/ 785747 w 5159368"/>
              <a:gd name="connsiteY6" fmla="*/ 3291177 h 5447518"/>
              <a:gd name="connsiteX0" fmla="*/ 785747 w 5159368"/>
              <a:gd name="connsiteY0" fmla="*/ 3291177 h 5317103"/>
              <a:gd name="connsiteX1" fmla="*/ 3287747 w 5159368"/>
              <a:gd name="connsiteY1" fmla="*/ 726177 h 5317103"/>
              <a:gd name="connsiteX2" fmla="*/ 4826935 w 5159368"/>
              <a:gd name="connsiteY2" fmla="*/ 167501 h 5317103"/>
              <a:gd name="connsiteX3" fmla="*/ 4827722 w 5159368"/>
              <a:gd name="connsiteY3" fmla="*/ 2510127 h 5317103"/>
              <a:gd name="connsiteX4" fmla="*/ 2501934 w 5159368"/>
              <a:gd name="connsiteY4" fmla="*/ 5127514 h 5317103"/>
              <a:gd name="connsiteX5" fmla="*/ 150159 w 5159368"/>
              <a:gd name="connsiteY5" fmla="*/ 5120501 h 5317103"/>
              <a:gd name="connsiteX6" fmla="*/ 785747 w 5159368"/>
              <a:gd name="connsiteY6" fmla="*/ 3291177 h 5317103"/>
              <a:gd name="connsiteX0" fmla="*/ 785747 w 5159368"/>
              <a:gd name="connsiteY0" fmla="*/ 3291177 h 5317103"/>
              <a:gd name="connsiteX1" fmla="*/ 3287747 w 5159368"/>
              <a:gd name="connsiteY1" fmla="*/ 726177 h 5317103"/>
              <a:gd name="connsiteX2" fmla="*/ 4826935 w 5159368"/>
              <a:gd name="connsiteY2" fmla="*/ 167501 h 5317103"/>
              <a:gd name="connsiteX3" fmla="*/ 4827722 w 5159368"/>
              <a:gd name="connsiteY3" fmla="*/ 2510127 h 5317103"/>
              <a:gd name="connsiteX4" fmla="*/ 2501934 w 5159368"/>
              <a:gd name="connsiteY4" fmla="*/ 5127514 h 5317103"/>
              <a:gd name="connsiteX5" fmla="*/ 150159 w 5159368"/>
              <a:gd name="connsiteY5" fmla="*/ 5120501 h 5317103"/>
              <a:gd name="connsiteX6" fmla="*/ 785747 w 5159368"/>
              <a:gd name="connsiteY6" fmla="*/ 3291177 h 5317103"/>
              <a:gd name="connsiteX0" fmla="*/ 785747 w 5159368"/>
              <a:gd name="connsiteY0" fmla="*/ 3291177 h 5317103"/>
              <a:gd name="connsiteX1" fmla="*/ 3287747 w 5159368"/>
              <a:gd name="connsiteY1" fmla="*/ 726177 h 5317103"/>
              <a:gd name="connsiteX2" fmla="*/ 4826935 w 5159368"/>
              <a:gd name="connsiteY2" fmla="*/ 167501 h 5317103"/>
              <a:gd name="connsiteX3" fmla="*/ 4827722 w 5159368"/>
              <a:gd name="connsiteY3" fmla="*/ 2510127 h 5317103"/>
              <a:gd name="connsiteX4" fmla="*/ 2501934 w 5159368"/>
              <a:gd name="connsiteY4" fmla="*/ 5127514 h 5317103"/>
              <a:gd name="connsiteX5" fmla="*/ 150159 w 5159368"/>
              <a:gd name="connsiteY5" fmla="*/ 5120501 h 5317103"/>
              <a:gd name="connsiteX6" fmla="*/ 785747 w 5159368"/>
              <a:gd name="connsiteY6" fmla="*/ 3291177 h 5317103"/>
              <a:gd name="connsiteX0" fmla="*/ 785747 w 5159368"/>
              <a:gd name="connsiteY0" fmla="*/ 3291177 h 5312715"/>
              <a:gd name="connsiteX1" fmla="*/ 3287747 w 5159368"/>
              <a:gd name="connsiteY1" fmla="*/ 726177 h 5312715"/>
              <a:gd name="connsiteX2" fmla="*/ 4826935 w 5159368"/>
              <a:gd name="connsiteY2" fmla="*/ 167501 h 5312715"/>
              <a:gd name="connsiteX3" fmla="*/ 4827722 w 5159368"/>
              <a:gd name="connsiteY3" fmla="*/ 2510127 h 5312715"/>
              <a:gd name="connsiteX4" fmla="*/ 2501934 w 5159368"/>
              <a:gd name="connsiteY4" fmla="*/ 5127514 h 5312715"/>
              <a:gd name="connsiteX5" fmla="*/ 150159 w 5159368"/>
              <a:gd name="connsiteY5" fmla="*/ 5120501 h 5312715"/>
              <a:gd name="connsiteX6" fmla="*/ 785747 w 5159368"/>
              <a:gd name="connsiteY6" fmla="*/ 3291177 h 5312715"/>
              <a:gd name="connsiteX0" fmla="*/ 785747 w 5159368"/>
              <a:gd name="connsiteY0" fmla="*/ 3291177 h 5127514"/>
              <a:gd name="connsiteX1" fmla="*/ 3287747 w 5159368"/>
              <a:gd name="connsiteY1" fmla="*/ 726177 h 5127514"/>
              <a:gd name="connsiteX2" fmla="*/ 4826935 w 5159368"/>
              <a:gd name="connsiteY2" fmla="*/ 167501 h 5127514"/>
              <a:gd name="connsiteX3" fmla="*/ 4827722 w 5159368"/>
              <a:gd name="connsiteY3" fmla="*/ 2510127 h 5127514"/>
              <a:gd name="connsiteX4" fmla="*/ 2501934 w 5159368"/>
              <a:gd name="connsiteY4" fmla="*/ 5127514 h 5127514"/>
              <a:gd name="connsiteX5" fmla="*/ 150159 w 5159368"/>
              <a:gd name="connsiteY5" fmla="*/ 5120501 h 5127514"/>
              <a:gd name="connsiteX6" fmla="*/ 785747 w 5159368"/>
              <a:gd name="connsiteY6" fmla="*/ 3291177 h 5127514"/>
              <a:gd name="connsiteX0" fmla="*/ 785747 w 5159368"/>
              <a:gd name="connsiteY0" fmla="*/ 3291177 h 5120501"/>
              <a:gd name="connsiteX1" fmla="*/ 3287747 w 5159368"/>
              <a:gd name="connsiteY1" fmla="*/ 726177 h 5120501"/>
              <a:gd name="connsiteX2" fmla="*/ 4826935 w 5159368"/>
              <a:gd name="connsiteY2" fmla="*/ 167501 h 5120501"/>
              <a:gd name="connsiteX3" fmla="*/ 4827722 w 5159368"/>
              <a:gd name="connsiteY3" fmla="*/ 2510127 h 5120501"/>
              <a:gd name="connsiteX4" fmla="*/ 2635284 w 5159368"/>
              <a:gd name="connsiteY4" fmla="*/ 5046551 h 5120501"/>
              <a:gd name="connsiteX5" fmla="*/ 150159 w 5159368"/>
              <a:gd name="connsiteY5" fmla="*/ 5120501 h 5120501"/>
              <a:gd name="connsiteX6" fmla="*/ 785747 w 5159368"/>
              <a:gd name="connsiteY6" fmla="*/ 3291177 h 5120501"/>
              <a:gd name="connsiteX0" fmla="*/ 785747 w 5159368"/>
              <a:gd name="connsiteY0" fmla="*/ 3291177 h 5122751"/>
              <a:gd name="connsiteX1" fmla="*/ 3287747 w 5159368"/>
              <a:gd name="connsiteY1" fmla="*/ 726177 h 5122751"/>
              <a:gd name="connsiteX2" fmla="*/ 4826935 w 5159368"/>
              <a:gd name="connsiteY2" fmla="*/ 167501 h 5122751"/>
              <a:gd name="connsiteX3" fmla="*/ 4827722 w 5159368"/>
              <a:gd name="connsiteY3" fmla="*/ 2510127 h 5122751"/>
              <a:gd name="connsiteX4" fmla="*/ 2501934 w 5159368"/>
              <a:gd name="connsiteY4" fmla="*/ 5122751 h 5122751"/>
              <a:gd name="connsiteX5" fmla="*/ 150159 w 5159368"/>
              <a:gd name="connsiteY5" fmla="*/ 5120501 h 5122751"/>
              <a:gd name="connsiteX6" fmla="*/ 785747 w 5159368"/>
              <a:gd name="connsiteY6" fmla="*/ 3291177 h 5122751"/>
              <a:gd name="connsiteX0" fmla="*/ 785747 w 5159368"/>
              <a:gd name="connsiteY0" fmla="*/ 3291177 h 5122751"/>
              <a:gd name="connsiteX1" fmla="*/ 3287747 w 5159368"/>
              <a:gd name="connsiteY1" fmla="*/ 726177 h 5122751"/>
              <a:gd name="connsiteX2" fmla="*/ 4826935 w 5159368"/>
              <a:gd name="connsiteY2" fmla="*/ 167501 h 5122751"/>
              <a:gd name="connsiteX3" fmla="*/ 4827722 w 5159368"/>
              <a:gd name="connsiteY3" fmla="*/ 2510127 h 5122751"/>
              <a:gd name="connsiteX4" fmla="*/ 2501934 w 5159368"/>
              <a:gd name="connsiteY4" fmla="*/ 5122751 h 5122751"/>
              <a:gd name="connsiteX5" fmla="*/ 150159 w 5159368"/>
              <a:gd name="connsiteY5" fmla="*/ 5120501 h 5122751"/>
              <a:gd name="connsiteX6" fmla="*/ 785747 w 5159368"/>
              <a:gd name="connsiteY6" fmla="*/ 3291177 h 5122751"/>
              <a:gd name="connsiteX0" fmla="*/ 785747 w 5007146"/>
              <a:gd name="connsiteY0" fmla="*/ 3291177 h 5122751"/>
              <a:gd name="connsiteX1" fmla="*/ 3287747 w 5007146"/>
              <a:gd name="connsiteY1" fmla="*/ 726177 h 5122751"/>
              <a:gd name="connsiteX2" fmla="*/ 4826935 w 5007146"/>
              <a:gd name="connsiteY2" fmla="*/ 167501 h 5122751"/>
              <a:gd name="connsiteX3" fmla="*/ 4827722 w 5007146"/>
              <a:gd name="connsiteY3" fmla="*/ 2510127 h 5122751"/>
              <a:gd name="connsiteX4" fmla="*/ 2501934 w 5007146"/>
              <a:gd name="connsiteY4" fmla="*/ 5122751 h 5122751"/>
              <a:gd name="connsiteX5" fmla="*/ 150159 w 5007146"/>
              <a:gd name="connsiteY5" fmla="*/ 5120501 h 5122751"/>
              <a:gd name="connsiteX6" fmla="*/ 785747 w 5007146"/>
              <a:gd name="connsiteY6" fmla="*/ 3291177 h 5122751"/>
              <a:gd name="connsiteX0" fmla="*/ 785747 w 4827722"/>
              <a:gd name="connsiteY0" fmla="*/ 3291177 h 5122751"/>
              <a:gd name="connsiteX1" fmla="*/ 3287747 w 4827722"/>
              <a:gd name="connsiteY1" fmla="*/ 726177 h 5122751"/>
              <a:gd name="connsiteX2" fmla="*/ 4826935 w 4827722"/>
              <a:gd name="connsiteY2" fmla="*/ 167501 h 5122751"/>
              <a:gd name="connsiteX3" fmla="*/ 4827722 w 4827722"/>
              <a:gd name="connsiteY3" fmla="*/ 2510127 h 5122751"/>
              <a:gd name="connsiteX4" fmla="*/ 2501934 w 4827722"/>
              <a:gd name="connsiteY4" fmla="*/ 5122751 h 5122751"/>
              <a:gd name="connsiteX5" fmla="*/ 150159 w 4827722"/>
              <a:gd name="connsiteY5" fmla="*/ 5120501 h 5122751"/>
              <a:gd name="connsiteX6" fmla="*/ 785747 w 4827722"/>
              <a:gd name="connsiteY6" fmla="*/ 3291177 h 5122751"/>
              <a:gd name="connsiteX0" fmla="*/ 785747 w 4831273"/>
              <a:gd name="connsiteY0" fmla="*/ 3291177 h 5122751"/>
              <a:gd name="connsiteX1" fmla="*/ 3287747 w 4831273"/>
              <a:gd name="connsiteY1" fmla="*/ 726177 h 5122751"/>
              <a:gd name="connsiteX2" fmla="*/ 4826935 w 4831273"/>
              <a:gd name="connsiteY2" fmla="*/ 167501 h 5122751"/>
              <a:gd name="connsiteX3" fmla="*/ 4827722 w 4831273"/>
              <a:gd name="connsiteY3" fmla="*/ 2510127 h 5122751"/>
              <a:gd name="connsiteX4" fmla="*/ 2501934 w 4831273"/>
              <a:gd name="connsiteY4" fmla="*/ 5122751 h 5122751"/>
              <a:gd name="connsiteX5" fmla="*/ 150159 w 4831273"/>
              <a:gd name="connsiteY5" fmla="*/ 5120501 h 5122751"/>
              <a:gd name="connsiteX6" fmla="*/ 785747 w 4831273"/>
              <a:gd name="connsiteY6" fmla="*/ 3291177 h 5122751"/>
              <a:gd name="connsiteX0" fmla="*/ 785747 w 4833285"/>
              <a:gd name="connsiteY0" fmla="*/ 3285835 h 5117409"/>
              <a:gd name="connsiteX1" fmla="*/ 3287747 w 4833285"/>
              <a:gd name="connsiteY1" fmla="*/ 720835 h 5117409"/>
              <a:gd name="connsiteX2" fmla="*/ 4833285 w 4833285"/>
              <a:gd name="connsiteY2" fmla="*/ 168509 h 5117409"/>
              <a:gd name="connsiteX3" fmla="*/ 4827722 w 4833285"/>
              <a:gd name="connsiteY3" fmla="*/ 2504785 h 5117409"/>
              <a:gd name="connsiteX4" fmla="*/ 2501934 w 4833285"/>
              <a:gd name="connsiteY4" fmla="*/ 5117409 h 5117409"/>
              <a:gd name="connsiteX5" fmla="*/ 150159 w 4833285"/>
              <a:gd name="connsiteY5" fmla="*/ 5115159 h 5117409"/>
              <a:gd name="connsiteX6" fmla="*/ 785747 w 4833285"/>
              <a:gd name="connsiteY6" fmla="*/ 3285835 h 5117409"/>
              <a:gd name="connsiteX0" fmla="*/ 785747 w 4833285"/>
              <a:gd name="connsiteY0" fmla="*/ 3285835 h 5117409"/>
              <a:gd name="connsiteX1" fmla="*/ 3287747 w 4833285"/>
              <a:gd name="connsiteY1" fmla="*/ 720835 h 5117409"/>
              <a:gd name="connsiteX2" fmla="*/ 4833285 w 4833285"/>
              <a:gd name="connsiteY2" fmla="*/ 168509 h 5117409"/>
              <a:gd name="connsiteX3" fmla="*/ 4827722 w 4833285"/>
              <a:gd name="connsiteY3" fmla="*/ 2504785 h 5117409"/>
              <a:gd name="connsiteX4" fmla="*/ 2501934 w 4833285"/>
              <a:gd name="connsiteY4" fmla="*/ 5117409 h 5117409"/>
              <a:gd name="connsiteX5" fmla="*/ 150159 w 4833285"/>
              <a:gd name="connsiteY5" fmla="*/ 5115159 h 5117409"/>
              <a:gd name="connsiteX6" fmla="*/ 785747 w 4833285"/>
              <a:gd name="connsiteY6" fmla="*/ 3285835 h 5117409"/>
              <a:gd name="connsiteX0" fmla="*/ 785747 w 4836181"/>
              <a:gd name="connsiteY0" fmla="*/ 3285835 h 5117409"/>
              <a:gd name="connsiteX1" fmla="*/ 3287747 w 4836181"/>
              <a:gd name="connsiteY1" fmla="*/ 720835 h 5117409"/>
              <a:gd name="connsiteX2" fmla="*/ 4833285 w 4836181"/>
              <a:gd name="connsiteY2" fmla="*/ 168509 h 5117409"/>
              <a:gd name="connsiteX3" fmla="*/ 4827722 w 4836181"/>
              <a:gd name="connsiteY3" fmla="*/ 2504785 h 5117409"/>
              <a:gd name="connsiteX4" fmla="*/ 2501934 w 4836181"/>
              <a:gd name="connsiteY4" fmla="*/ 5117409 h 5117409"/>
              <a:gd name="connsiteX5" fmla="*/ 150159 w 4836181"/>
              <a:gd name="connsiteY5" fmla="*/ 5115159 h 5117409"/>
              <a:gd name="connsiteX6" fmla="*/ 785747 w 4836181"/>
              <a:gd name="connsiteY6" fmla="*/ 3285835 h 5117409"/>
              <a:gd name="connsiteX0" fmla="*/ 785747 w 4834161"/>
              <a:gd name="connsiteY0" fmla="*/ 3285835 h 5117409"/>
              <a:gd name="connsiteX1" fmla="*/ 3287747 w 4834161"/>
              <a:gd name="connsiteY1" fmla="*/ 720835 h 5117409"/>
              <a:gd name="connsiteX2" fmla="*/ 4833285 w 4834161"/>
              <a:gd name="connsiteY2" fmla="*/ 168509 h 5117409"/>
              <a:gd name="connsiteX3" fmla="*/ 4815022 w 4834161"/>
              <a:gd name="connsiteY3" fmla="*/ 2431760 h 5117409"/>
              <a:gd name="connsiteX4" fmla="*/ 2501934 w 4834161"/>
              <a:gd name="connsiteY4" fmla="*/ 5117409 h 5117409"/>
              <a:gd name="connsiteX5" fmla="*/ 150159 w 4834161"/>
              <a:gd name="connsiteY5" fmla="*/ 5115159 h 5117409"/>
              <a:gd name="connsiteX6" fmla="*/ 785747 w 4834161"/>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285835 h 5117409"/>
              <a:gd name="connsiteX1" fmla="*/ 3287747 w 4841824"/>
              <a:gd name="connsiteY1" fmla="*/ 720835 h 5117409"/>
              <a:gd name="connsiteX2" fmla="*/ 4833285 w 4841824"/>
              <a:gd name="connsiteY2" fmla="*/ 168509 h 5117409"/>
              <a:gd name="connsiteX3" fmla="*/ 4837247 w 4841824"/>
              <a:gd name="connsiteY3" fmla="*/ 2514310 h 5117409"/>
              <a:gd name="connsiteX4" fmla="*/ 2501934 w 4841824"/>
              <a:gd name="connsiteY4" fmla="*/ 5117409 h 5117409"/>
              <a:gd name="connsiteX5" fmla="*/ 150159 w 4841824"/>
              <a:gd name="connsiteY5" fmla="*/ 5115159 h 5117409"/>
              <a:gd name="connsiteX6" fmla="*/ 785747 w 4841824"/>
              <a:gd name="connsiteY6" fmla="*/ 3285835 h 5117409"/>
              <a:gd name="connsiteX0" fmla="*/ 785747 w 4841824"/>
              <a:gd name="connsiteY0" fmla="*/ 3117326 h 4948900"/>
              <a:gd name="connsiteX1" fmla="*/ 4833285 w 4841824"/>
              <a:gd name="connsiteY1" fmla="*/ 0 h 4948900"/>
              <a:gd name="connsiteX2" fmla="*/ 4837247 w 4841824"/>
              <a:gd name="connsiteY2" fmla="*/ 2345801 h 4948900"/>
              <a:gd name="connsiteX3" fmla="*/ 2501934 w 4841824"/>
              <a:gd name="connsiteY3" fmla="*/ 4948900 h 4948900"/>
              <a:gd name="connsiteX4" fmla="*/ 150159 w 4841824"/>
              <a:gd name="connsiteY4" fmla="*/ 4946650 h 4948900"/>
              <a:gd name="connsiteX5" fmla="*/ 785747 w 4841824"/>
              <a:gd name="connsiteY5" fmla="*/ 31173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5173"/>
              <a:gd name="connsiteY0" fmla="*/ 1326626 h 4948900"/>
              <a:gd name="connsiteX1" fmla="*/ 4766634 w 4775173"/>
              <a:gd name="connsiteY1" fmla="*/ 0 h 4948900"/>
              <a:gd name="connsiteX2" fmla="*/ 4770596 w 4775173"/>
              <a:gd name="connsiteY2" fmla="*/ 2345801 h 4948900"/>
              <a:gd name="connsiteX3" fmla="*/ 2435283 w 4775173"/>
              <a:gd name="connsiteY3" fmla="*/ 4948900 h 4948900"/>
              <a:gd name="connsiteX4" fmla="*/ 83508 w 4775173"/>
              <a:gd name="connsiteY4" fmla="*/ 4946650 h 4948900"/>
              <a:gd name="connsiteX5" fmla="*/ 1442996 w 4775173"/>
              <a:gd name="connsiteY5" fmla="*/ 1326626 h 4948900"/>
              <a:gd name="connsiteX0" fmla="*/ 1442996 w 4774116"/>
              <a:gd name="connsiteY0" fmla="*/ 1326626 h 4948900"/>
              <a:gd name="connsiteX1" fmla="*/ 4766634 w 4774116"/>
              <a:gd name="connsiteY1" fmla="*/ 0 h 4948900"/>
              <a:gd name="connsiteX2" fmla="*/ 4770596 w 4774116"/>
              <a:gd name="connsiteY2" fmla="*/ 2345801 h 4948900"/>
              <a:gd name="connsiteX3" fmla="*/ 2435283 w 4774116"/>
              <a:gd name="connsiteY3" fmla="*/ 4948900 h 4948900"/>
              <a:gd name="connsiteX4" fmla="*/ 83508 w 4774116"/>
              <a:gd name="connsiteY4" fmla="*/ 4946650 h 4948900"/>
              <a:gd name="connsiteX5" fmla="*/ 1442996 w 4774116"/>
              <a:gd name="connsiteY5" fmla="*/ 1326626 h 4948900"/>
              <a:gd name="connsiteX0" fmla="*/ 1442996 w 4772009"/>
              <a:gd name="connsiteY0" fmla="*/ 1326626 h 4948900"/>
              <a:gd name="connsiteX1" fmla="*/ 4766634 w 4772009"/>
              <a:gd name="connsiteY1" fmla="*/ 0 h 4948900"/>
              <a:gd name="connsiteX2" fmla="*/ 4770596 w 4772009"/>
              <a:gd name="connsiteY2" fmla="*/ 2345801 h 4948900"/>
              <a:gd name="connsiteX3" fmla="*/ 2435283 w 4772009"/>
              <a:gd name="connsiteY3" fmla="*/ 4948900 h 4948900"/>
              <a:gd name="connsiteX4" fmla="*/ 83508 w 4772009"/>
              <a:gd name="connsiteY4" fmla="*/ 4946650 h 4948900"/>
              <a:gd name="connsiteX5" fmla="*/ 1442996 w 4772009"/>
              <a:gd name="connsiteY5" fmla="*/ 1326626 h 4948900"/>
              <a:gd name="connsiteX0" fmla="*/ 1442996 w 4771271"/>
              <a:gd name="connsiteY0" fmla="*/ 1326626 h 4948900"/>
              <a:gd name="connsiteX1" fmla="*/ 4766634 w 4771271"/>
              <a:gd name="connsiteY1" fmla="*/ 0 h 4948900"/>
              <a:gd name="connsiteX2" fmla="*/ 4770596 w 4771271"/>
              <a:gd name="connsiteY2" fmla="*/ 2345801 h 4948900"/>
              <a:gd name="connsiteX3" fmla="*/ 2435283 w 4771271"/>
              <a:gd name="connsiteY3" fmla="*/ 4948900 h 4948900"/>
              <a:gd name="connsiteX4" fmla="*/ 83508 w 4771271"/>
              <a:gd name="connsiteY4" fmla="*/ 4946650 h 4948900"/>
              <a:gd name="connsiteX5" fmla="*/ 1442996 w 4771271"/>
              <a:gd name="connsiteY5" fmla="*/ 1326626 h 4948900"/>
              <a:gd name="connsiteX0" fmla="*/ 1457382 w 4785138"/>
              <a:gd name="connsiteY0" fmla="*/ 1248045 h 4870319"/>
              <a:gd name="connsiteX1" fmla="*/ 4740539 w 4785138"/>
              <a:gd name="connsiteY1" fmla="*/ 0 h 4870319"/>
              <a:gd name="connsiteX2" fmla="*/ 4784982 w 4785138"/>
              <a:gd name="connsiteY2" fmla="*/ 2267220 h 4870319"/>
              <a:gd name="connsiteX3" fmla="*/ 2449669 w 4785138"/>
              <a:gd name="connsiteY3" fmla="*/ 4870319 h 4870319"/>
              <a:gd name="connsiteX4" fmla="*/ 97894 w 4785138"/>
              <a:gd name="connsiteY4" fmla="*/ 4868069 h 4870319"/>
              <a:gd name="connsiteX5" fmla="*/ 1457382 w 4785138"/>
              <a:gd name="connsiteY5" fmla="*/ 1248045 h 4870319"/>
              <a:gd name="connsiteX0" fmla="*/ 1457856 w 4786297"/>
              <a:gd name="connsiteY0" fmla="*/ 1321863 h 4944137"/>
              <a:gd name="connsiteX1" fmla="*/ 4783876 w 4786297"/>
              <a:gd name="connsiteY1" fmla="*/ 0 h 4944137"/>
              <a:gd name="connsiteX2" fmla="*/ 4785456 w 4786297"/>
              <a:gd name="connsiteY2" fmla="*/ 2341038 h 4944137"/>
              <a:gd name="connsiteX3" fmla="*/ 2450143 w 4786297"/>
              <a:gd name="connsiteY3" fmla="*/ 4944137 h 4944137"/>
              <a:gd name="connsiteX4" fmla="*/ 98368 w 4786297"/>
              <a:gd name="connsiteY4" fmla="*/ 4941887 h 4944137"/>
              <a:gd name="connsiteX5" fmla="*/ 1457856 w 4786297"/>
              <a:gd name="connsiteY5" fmla="*/ 1321863 h 4944137"/>
              <a:gd name="connsiteX0" fmla="*/ 1457856 w 4797588"/>
              <a:gd name="connsiteY0" fmla="*/ 1321863 h 4944137"/>
              <a:gd name="connsiteX1" fmla="*/ 4783876 w 4797588"/>
              <a:gd name="connsiteY1" fmla="*/ 0 h 4944137"/>
              <a:gd name="connsiteX2" fmla="*/ 4785456 w 4797588"/>
              <a:gd name="connsiteY2" fmla="*/ 2341038 h 4944137"/>
              <a:gd name="connsiteX3" fmla="*/ 2450143 w 4797588"/>
              <a:gd name="connsiteY3" fmla="*/ 4944137 h 4944137"/>
              <a:gd name="connsiteX4" fmla="*/ 98368 w 4797588"/>
              <a:gd name="connsiteY4" fmla="*/ 4941887 h 4944137"/>
              <a:gd name="connsiteX5" fmla="*/ 1457856 w 4797588"/>
              <a:gd name="connsiteY5" fmla="*/ 1321863 h 4944137"/>
              <a:gd name="connsiteX0" fmla="*/ 1457856 w 4786940"/>
              <a:gd name="connsiteY0" fmla="*/ 1321863 h 4944137"/>
              <a:gd name="connsiteX1" fmla="*/ 4783876 w 4786940"/>
              <a:gd name="connsiteY1" fmla="*/ 0 h 4944137"/>
              <a:gd name="connsiteX2" fmla="*/ 4785456 w 4786940"/>
              <a:gd name="connsiteY2" fmla="*/ 2341038 h 4944137"/>
              <a:gd name="connsiteX3" fmla="*/ 2450143 w 4786940"/>
              <a:gd name="connsiteY3" fmla="*/ 4944137 h 4944137"/>
              <a:gd name="connsiteX4" fmla="*/ 98368 w 4786940"/>
              <a:gd name="connsiteY4" fmla="*/ 4941887 h 4944137"/>
              <a:gd name="connsiteX5" fmla="*/ 1457856 w 4786940"/>
              <a:gd name="connsiteY5" fmla="*/ 1321863 h 4944137"/>
              <a:gd name="connsiteX0" fmla="*/ 0 w 4688572"/>
              <a:gd name="connsiteY0" fmla="*/ 4941887 h 4944137"/>
              <a:gd name="connsiteX1" fmla="*/ 4685508 w 4688572"/>
              <a:gd name="connsiteY1" fmla="*/ 0 h 4944137"/>
              <a:gd name="connsiteX2" fmla="*/ 4687088 w 4688572"/>
              <a:gd name="connsiteY2" fmla="*/ 2341038 h 4944137"/>
              <a:gd name="connsiteX3" fmla="*/ 2351775 w 4688572"/>
              <a:gd name="connsiteY3" fmla="*/ 4944137 h 4944137"/>
              <a:gd name="connsiteX4" fmla="*/ 0 w 4688572"/>
              <a:gd name="connsiteY4" fmla="*/ 4941887 h 4944137"/>
              <a:gd name="connsiteX0" fmla="*/ 8532 w 4697104"/>
              <a:gd name="connsiteY0" fmla="*/ 4941887 h 6791896"/>
              <a:gd name="connsiteX1" fmla="*/ 4694040 w 4697104"/>
              <a:gd name="connsiteY1" fmla="*/ 0 h 6791896"/>
              <a:gd name="connsiteX2" fmla="*/ 4695620 w 4697104"/>
              <a:gd name="connsiteY2" fmla="*/ 2341038 h 6791896"/>
              <a:gd name="connsiteX3" fmla="*/ 2360307 w 4697104"/>
              <a:gd name="connsiteY3" fmla="*/ 4944137 h 6791896"/>
              <a:gd name="connsiteX4" fmla="*/ 8532 w 4697104"/>
              <a:gd name="connsiteY4" fmla="*/ 4941887 h 6791896"/>
              <a:gd name="connsiteX0" fmla="*/ 9319 w 4697891"/>
              <a:gd name="connsiteY0" fmla="*/ 4947358 h 6797367"/>
              <a:gd name="connsiteX1" fmla="*/ 4694827 w 4697891"/>
              <a:gd name="connsiteY1" fmla="*/ 5471 h 6797367"/>
              <a:gd name="connsiteX2" fmla="*/ 4696407 w 4697891"/>
              <a:gd name="connsiteY2" fmla="*/ 2346509 h 6797367"/>
              <a:gd name="connsiteX3" fmla="*/ 2361094 w 4697891"/>
              <a:gd name="connsiteY3" fmla="*/ 4949608 h 6797367"/>
              <a:gd name="connsiteX4" fmla="*/ 9319 w 4697891"/>
              <a:gd name="connsiteY4" fmla="*/ 4947358 h 6797367"/>
              <a:gd name="connsiteX0" fmla="*/ 16324 w 4704896"/>
              <a:gd name="connsiteY0" fmla="*/ 4944624 h 6340819"/>
              <a:gd name="connsiteX1" fmla="*/ 4701832 w 4704896"/>
              <a:gd name="connsiteY1" fmla="*/ 2737 h 6340819"/>
              <a:gd name="connsiteX2" fmla="*/ 4703412 w 4704896"/>
              <a:gd name="connsiteY2" fmla="*/ 2343775 h 6340819"/>
              <a:gd name="connsiteX3" fmla="*/ 2368099 w 4704896"/>
              <a:gd name="connsiteY3" fmla="*/ 4946874 h 6340819"/>
              <a:gd name="connsiteX4" fmla="*/ 16324 w 4704896"/>
              <a:gd name="connsiteY4" fmla="*/ 4944624 h 6340819"/>
              <a:gd name="connsiteX0" fmla="*/ 19595 w 4708167"/>
              <a:gd name="connsiteY0" fmla="*/ 4945185 h 6493780"/>
              <a:gd name="connsiteX1" fmla="*/ 4705103 w 4708167"/>
              <a:gd name="connsiteY1" fmla="*/ 3298 h 6493780"/>
              <a:gd name="connsiteX2" fmla="*/ 4706683 w 4708167"/>
              <a:gd name="connsiteY2" fmla="*/ 2344336 h 6493780"/>
              <a:gd name="connsiteX3" fmla="*/ 2371370 w 4708167"/>
              <a:gd name="connsiteY3" fmla="*/ 4947435 h 6493780"/>
              <a:gd name="connsiteX4" fmla="*/ 19595 w 4708167"/>
              <a:gd name="connsiteY4" fmla="*/ 4945185 h 6493780"/>
              <a:gd name="connsiteX0" fmla="*/ 23030 w 4711602"/>
              <a:gd name="connsiteY0" fmla="*/ 4947062 h 6495657"/>
              <a:gd name="connsiteX1" fmla="*/ 4708538 w 4711602"/>
              <a:gd name="connsiteY1" fmla="*/ 5175 h 6495657"/>
              <a:gd name="connsiteX2" fmla="*/ 4710118 w 4711602"/>
              <a:gd name="connsiteY2" fmla="*/ 2346213 h 6495657"/>
              <a:gd name="connsiteX3" fmla="*/ 2374805 w 4711602"/>
              <a:gd name="connsiteY3" fmla="*/ 4949312 h 6495657"/>
              <a:gd name="connsiteX4" fmla="*/ 23030 w 4711602"/>
              <a:gd name="connsiteY4" fmla="*/ 4947062 h 6495657"/>
              <a:gd name="connsiteX0" fmla="*/ 17656 w 4706228"/>
              <a:gd name="connsiteY0" fmla="*/ 4946370 h 6376432"/>
              <a:gd name="connsiteX1" fmla="*/ 4703164 w 4706228"/>
              <a:gd name="connsiteY1" fmla="*/ 4483 h 6376432"/>
              <a:gd name="connsiteX2" fmla="*/ 4704744 w 4706228"/>
              <a:gd name="connsiteY2" fmla="*/ 2345521 h 6376432"/>
              <a:gd name="connsiteX3" fmla="*/ 2369431 w 4706228"/>
              <a:gd name="connsiteY3" fmla="*/ 4948620 h 6376432"/>
              <a:gd name="connsiteX4" fmla="*/ 17656 w 4706228"/>
              <a:gd name="connsiteY4" fmla="*/ 4946370 h 6376432"/>
              <a:gd name="connsiteX0" fmla="*/ 11787 w 4700359"/>
              <a:gd name="connsiteY0" fmla="*/ 4947107 h 6502476"/>
              <a:gd name="connsiteX1" fmla="*/ 4697295 w 4700359"/>
              <a:gd name="connsiteY1" fmla="*/ 5220 h 6502476"/>
              <a:gd name="connsiteX2" fmla="*/ 4698875 w 4700359"/>
              <a:gd name="connsiteY2" fmla="*/ 2346258 h 6502476"/>
              <a:gd name="connsiteX3" fmla="*/ 2363562 w 4700359"/>
              <a:gd name="connsiteY3" fmla="*/ 4949357 h 6502476"/>
              <a:gd name="connsiteX4" fmla="*/ 11787 w 4700359"/>
              <a:gd name="connsiteY4" fmla="*/ 4947107 h 6502476"/>
              <a:gd name="connsiteX0" fmla="*/ 12057 w 4700629"/>
              <a:gd name="connsiteY0" fmla="*/ 4947819 h 6503188"/>
              <a:gd name="connsiteX1" fmla="*/ 4697565 w 4700629"/>
              <a:gd name="connsiteY1" fmla="*/ 5932 h 6503188"/>
              <a:gd name="connsiteX2" fmla="*/ 4699145 w 4700629"/>
              <a:gd name="connsiteY2" fmla="*/ 2346970 h 6503188"/>
              <a:gd name="connsiteX3" fmla="*/ 2363832 w 4700629"/>
              <a:gd name="connsiteY3" fmla="*/ 4950069 h 6503188"/>
              <a:gd name="connsiteX4" fmla="*/ 12057 w 4700629"/>
              <a:gd name="connsiteY4" fmla="*/ 4947819 h 6503188"/>
              <a:gd name="connsiteX0" fmla="*/ 12057 w 4700629"/>
              <a:gd name="connsiteY0" fmla="*/ 4947819 h 4950069"/>
              <a:gd name="connsiteX1" fmla="*/ 4697565 w 4700629"/>
              <a:gd name="connsiteY1" fmla="*/ 5932 h 4950069"/>
              <a:gd name="connsiteX2" fmla="*/ 4699145 w 4700629"/>
              <a:gd name="connsiteY2" fmla="*/ 2346970 h 4950069"/>
              <a:gd name="connsiteX3" fmla="*/ 2363832 w 4700629"/>
              <a:gd name="connsiteY3" fmla="*/ 4950069 h 4950069"/>
              <a:gd name="connsiteX4" fmla="*/ 12057 w 4700629"/>
              <a:gd name="connsiteY4" fmla="*/ 4947819 h 4950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0629" h="4950069">
                <a:moveTo>
                  <a:pt x="12057" y="4947819"/>
                </a:moveTo>
                <a:cubicBezTo>
                  <a:pt x="-216207" y="1449176"/>
                  <a:pt x="2849584" y="-109233"/>
                  <a:pt x="4697565" y="5932"/>
                </a:cubicBezTo>
                <a:cubicBezTo>
                  <a:pt x="4699434" y="522331"/>
                  <a:pt x="4702469" y="1789383"/>
                  <a:pt x="4699145" y="2346970"/>
                </a:cubicBezTo>
                <a:cubicBezTo>
                  <a:pt x="3382957" y="2297338"/>
                  <a:pt x="2162351" y="3414871"/>
                  <a:pt x="2363832" y="4950069"/>
                </a:cubicBezTo>
                <a:lnTo>
                  <a:pt x="12057" y="4947819"/>
                </a:lnTo>
                <a:close/>
              </a:path>
            </a:pathLst>
          </a:custGeom>
          <a:blipFill dpi="0" rotWithShape="1">
            <a:blip r:embed="rId3"/>
            <a:srcRect/>
            <a:stretch>
              <a:fillRect l="-45000" r="-5000"/>
            </a:stretch>
          </a:blipFill>
        </p:spPr>
      </p:pic>
    </p:spTree>
    <p:extLst>
      <p:ext uri="{BB962C8B-B14F-4D97-AF65-F5344CB8AC3E}">
        <p14:creationId xmlns:p14="http://schemas.microsoft.com/office/powerpoint/2010/main" val="1082688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83BAC2-4532-18E3-7BA5-B48A9F332BA2}"/>
              </a:ext>
            </a:extLst>
          </p:cNvPr>
          <p:cNvSpPr>
            <a:spLocks noGrp="1"/>
          </p:cNvSpPr>
          <p:nvPr>
            <p:ph sz="quarter" idx="11"/>
          </p:nvPr>
        </p:nvSpPr>
        <p:spPr/>
        <p:txBody>
          <a:bodyPr/>
          <a:lstStyle/>
          <a:p>
            <a:pPr>
              <a:lnSpc>
                <a:spcPts val="2432"/>
              </a:lnSpc>
              <a:defRPr/>
            </a:pPr>
            <a:r>
              <a:rPr lang="en-US" b="1" dirty="0">
                <a:solidFill>
                  <a:srgbClr val="002060"/>
                </a:solidFill>
                <a:latin typeface="Gilroy Bold"/>
              </a:rPr>
              <a:t>The catchment for Mater Mother's has recently expanded to include Ripley, South Ripley, Swanbank, White Rock, Hillcrest, Forestdale, Browns Plains, Boronia Heights and Regents Park.</a:t>
            </a:r>
          </a:p>
          <a:p>
            <a:pPr lvl="0" defTabSz="685800">
              <a:lnSpc>
                <a:spcPts val="2432"/>
              </a:lnSpc>
              <a:spcBef>
                <a:spcPts val="0"/>
              </a:spcBef>
              <a:spcAft>
                <a:spcPts val="0"/>
              </a:spcAft>
              <a:buClrTx/>
              <a:defRPr/>
            </a:pPr>
            <a:endParaRPr lang="en-US" b="1" dirty="0">
              <a:solidFill>
                <a:srgbClr val="002060"/>
              </a:solidFill>
              <a:latin typeface="Gilroy Bold" panose="00000800000000000000" pitchFamily="50" charset="0"/>
              <a:ea typeface="Gilroy 2 Bold"/>
              <a:cs typeface="Gilroy 2 Bold"/>
              <a:sym typeface="Gilroy 2 Bold"/>
            </a:endParaRPr>
          </a:p>
          <a:p>
            <a:pPr lvl="0" defTabSz="685800">
              <a:lnSpc>
                <a:spcPts val="2432"/>
              </a:lnSpc>
              <a:spcBef>
                <a:spcPts val="0"/>
              </a:spcBef>
              <a:spcAft>
                <a:spcPts val="0"/>
              </a:spcAft>
              <a:buClrTx/>
              <a:defRPr/>
            </a:pPr>
            <a:r>
              <a:rPr lang="en-US" b="1" dirty="0">
                <a:solidFill>
                  <a:srgbClr val="002060"/>
                </a:solidFill>
                <a:latin typeface="Gilroy Bold" panose="00000800000000000000" pitchFamily="50" charset="0"/>
                <a:ea typeface="Gilroy 2 Bold"/>
                <a:cs typeface="Gilroy 2 Bold"/>
                <a:sym typeface="Gilroy 2 Bold"/>
              </a:rPr>
              <a:t>The catchment is based off a patient’s home address – GP clinics outside this catchment are still able to refer if their patients fall within the area.</a:t>
            </a:r>
          </a:p>
          <a:p>
            <a:endParaRPr lang="en-AU" dirty="0"/>
          </a:p>
        </p:txBody>
      </p:sp>
      <p:sp>
        <p:nvSpPr>
          <p:cNvPr id="3" name="Title 2">
            <a:extLst>
              <a:ext uri="{FF2B5EF4-FFF2-40B4-BE49-F238E27FC236}">
                <a16:creationId xmlns:a16="http://schemas.microsoft.com/office/drawing/2014/main" id="{FC112C6B-5CE3-57BC-3754-CBD71C87897F}"/>
              </a:ext>
            </a:extLst>
          </p:cNvPr>
          <p:cNvSpPr>
            <a:spLocks noGrp="1"/>
          </p:cNvSpPr>
          <p:nvPr>
            <p:ph type="title"/>
          </p:nvPr>
        </p:nvSpPr>
        <p:spPr>
          <a:xfrm>
            <a:off x="407702" y="1267203"/>
            <a:ext cx="9601065" cy="1020279"/>
          </a:xfrm>
        </p:spPr>
        <p:txBody>
          <a:bodyPr/>
          <a:lstStyle/>
          <a:p>
            <a:r>
              <a:rPr lang="en-US" sz="4000" dirty="0">
                <a:latin typeface="Century Gothic" pitchFamily="34" charset="0"/>
                <a:ea typeface="Century Gothic" pitchFamily="34" charset="-122"/>
                <a:cs typeface="Century Gothic" pitchFamily="34" charset="-120"/>
              </a:rPr>
              <a:t>Our catchment</a:t>
            </a:r>
            <a:br>
              <a:rPr lang="en-US" sz="4000" dirty="0">
                <a:solidFill>
                  <a:prstClr val="black"/>
                </a:solidFill>
                <a:latin typeface="Calibri" panose="020F0502020204030204"/>
              </a:rPr>
            </a:br>
            <a:endParaRPr lang="en-AU" dirty="0"/>
          </a:p>
        </p:txBody>
      </p:sp>
      <p:sp>
        <p:nvSpPr>
          <p:cNvPr id="5" name="Slide Number Placeholder 4">
            <a:extLst>
              <a:ext uri="{FF2B5EF4-FFF2-40B4-BE49-F238E27FC236}">
                <a16:creationId xmlns:a16="http://schemas.microsoft.com/office/drawing/2014/main" id="{EFF3CB25-AB20-12D8-9EC0-BDB1D5E9C0E6}"/>
              </a:ext>
            </a:extLst>
          </p:cNvPr>
          <p:cNvSpPr>
            <a:spLocks noGrp="1"/>
          </p:cNvSpPr>
          <p:nvPr>
            <p:ph type="sldNum" sz="quarter" idx="16"/>
          </p:nvPr>
        </p:nvSpPr>
        <p:spPr/>
        <p:txBody>
          <a:bodyPr/>
          <a:lstStyle/>
          <a:p>
            <a:fld id="{E917DE0E-AFB1-41FD-BC35-27DB61CA125F}" type="slidenum">
              <a:rPr lang="en-AU" smtClean="0"/>
              <a:pPr/>
              <a:t>176</a:t>
            </a:fld>
            <a:endParaRPr lang="en-AU"/>
          </a:p>
        </p:txBody>
      </p:sp>
      <p:pic>
        <p:nvPicPr>
          <p:cNvPr id="8" name="Picture 7">
            <a:extLst>
              <a:ext uri="{FF2B5EF4-FFF2-40B4-BE49-F238E27FC236}">
                <a16:creationId xmlns:a16="http://schemas.microsoft.com/office/drawing/2014/main" id="{E25C5605-8D20-3E4A-4A30-3B10763B67AA}"/>
              </a:ext>
            </a:extLst>
          </p:cNvPr>
          <p:cNvPicPr>
            <a:picLocks noChangeAspect="1"/>
          </p:cNvPicPr>
          <p:nvPr/>
        </p:nvPicPr>
        <p:blipFill>
          <a:blip r:embed="rId2"/>
          <a:stretch>
            <a:fillRect/>
          </a:stretch>
        </p:blipFill>
        <p:spPr>
          <a:xfrm>
            <a:off x="6095856" y="980728"/>
            <a:ext cx="4237087" cy="5139373"/>
          </a:xfrm>
          <a:prstGeom prst="rect">
            <a:avLst/>
          </a:prstGeom>
        </p:spPr>
      </p:pic>
    </p:spTree>
    <p:extLst>
      <p:ext uri="{BB962C8B-B14F-4D97-AF65-F5344CB8AC3E}">
        <p14:creationId xmlns:p14="http://schemas.microsoft.com/office/powerpoint/2010/main" val="1725141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B9337BE-99C6-4A34-563F-26A7F55F2C0C}"/>
              </a:ext>
            </a:extLst>
          </p:cNvPr>
          <p:cNvSpPr>
            <a:spLocks noGrp="1"/>
          </p:cNvSpPr>
          <p:nvPr>
            <p:ph type="title"/>
          </p:nvPr>
        </p:nvSpPr>
        <p:spPr/>
        <p:txBody>
          <a:bodyPr/>
          <a:lstStyle/>
          <a:p>
            <a:r>
              <a:rPr lang="en-AU" dirty="0"/>
              <a:t>Our catchment</a:t>
            </a:r>
          </a:p>
        </p:txBody>
      </p:sp>
      <p:sp>
        <p:nvSpPr>
          <p:cNvPr id="5" name="Slide Number Placeholder 4">
            <a:extLst>
              <a:ext uri="{FF2B5EF4-FFF2-40B4-BE49-F238E27FC236}">
                <a16:creationId xmlns:a16="http://schemas.microsoft.com/office/drawing/2014/main" id="{CA30A5BF-3AFC-20D3-6E3E-0B5EA193F8B1}"/>
              </a:ext>
            </a:extLst>
          </p:cNvPr>
          <p:cNvSpPr>
            <a:spLocks noGrp="1"/>
          </p:cNvSpPr>
          <p:nvPr>
            <p:ph type="sldNum" sz="quarter" idx="16"/>
          </p:nvPr>
        </p:nvSpPr>
        <p:spPr/>
        <p:txBody>
          <a:bodyPr/>
          <a:lstStyle/>
          <a:p>
            <a:fld id="{E917DE0E-AFB1-41FD-BC35-27DB61CA125F}" type="slidenum">
              <a:rPr lang="en-AU" smtClean="0"/>
              <a:pPr/>
              <a:t>177</a:t>
            </a:fld>
            <a:endParaRPr lang="en-AU"/>
          </a:p>
        </p:txBody>
      </p:sp>
      <p:pic>
        <p:nvPicPr>
          <p:cNvPr id="8" name="Picture 7">
            <a:extLst>
              <a:ext uri="{FF2B5EF4-FFF2-40B4-BE49-F238E27FC236}">
                <a16:creationId xmlns:a16="http://schemas.microsoft.com/office/drawing/2014/main" id="{D7F5D6A9-F77D-B3A9-35EF-F1C6DD72F01F}"/>
              </a:ext>
            </a:extLst>
          </p:cNvPr>
          <p:cNvPicPr>
            <a:picLocks noChangeAspect="1"/>
          </p:cNvPicPr>
          <p:nvPr/>
        </p:nvPicPr>
        <p:blipFill>
          <a:blip r:embed="rId2"/>
          <a:stretch>
            <a:fillRect/>
          </a:stretch>
        </p:blipFill>
        <p:spPr>
          <a:xfrm>
            <a:off x="5231904" y="1267203"/>
            <a:ext cx="3096344" cy="5164088"/>
          </a:xfrm>
          <a:prstGeom prst="rect">
            <a:avLst/>
          </a:prstGeom>
        </p:spPr>
      </p:pic>
    </p:spTree>
    <p:extLst>
      <p:ext uri="{BB962C8B-B14F-4D97-AF65-F5344CB8AC3E}">
        <p14:creationId xmlns:p14="http://schemas.microsoft.com/office/powerpoint/2010/main" val="3717536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B8EED09-153C-7252-1BCF-3C6B71FE5B82}"/>
              </a:ext>
            </a:extLst>
          </p:cNvPr>
          <p:cNvSpPr>
            <a:spLocks noGrp="1"/>
          </p:cNvSpPr>
          <p:nvPr>
            <p:ph sz="quarter" idx="11"/>
          </p:nvPr>
        </p:nvSpPr>
        <p:spPr/>
        <p:txBody>
          <a:bodyPr/>
          <a:lstStyle/>
          <a:p>
            <a:pPr>
              <a:buClr>
                <a:srgbClr val="000000"/>
              </a:buClr>
            </a:pPr>
            <a:r>
              <a:rPr lang="en-US" b="1" dirty="0"/>
              <a:t>Services offered at Mater Hospital Springfield</a:t>
            </a:r>
            <a:endParaRPr lang="en-US" dirty="0">
              <a:ea typeface="Calibri"/>
              <a:cs typeface="Calibri"/>
            </a:endParaRPr>
          </a:p>
          <a:p>
            <a:pPr marL="213995" indent="-213995">
              <a:buClr>
                <a:srgbClr val="0E3178"/>
              </a:buClr>
              <a:buChar char="•"/>
            </a:pPr>
            <a:r>
              <a:rPr lang="en-US" dirty="0"/>
              <a:t>Physiotherapist </a:t>
            </a:r>
            <a:endParaRPr lang="en-US" dirty="0">
              <a:ea typeface="Calibri"/>
              <a:cs typeface="Calibri"/>
            </a:endParaRPr>
          </a:p>
          <a:p>
            <a:pPr marL="213995" indent="-213995">
              <a:buClr>
                <a:srgbClr val="0E3178"/>
              </a:buClr>
              <a:buChar char="•"/>
            </a:pPr>
            <a:r>
              <a:rPr lang="en-US" dirty="0"/>
              <a:t>Social Work</a:t>
            </a:r>
            <a:endParaRPr lang="en-US" dirty="0">
              <a:ea typeface="Calibri"/>
              <a:cs typeface="Calibri"/>
            </a:endParaRPr>
          </a:p>
          <a:p>
            <a:pPr marL="213995" indent="-213995">
              <a:buClr>
                <a:srgbClr val="0E3178"/>
              </a:buClr>
              <a:buChar char="•"/>
            </a:pPr>
            <a:r>
              <a:rPr lang="en-US" dirty="0"/>
              <a:t>Lactation Consultant</a:t>
            </a:r>
            <a:endParaRPr lang="en-US" dirty="0">
              <a:ea typeface="Calibri"/>
              <a:cs typeface="Calibri"/>
            </a:endParaRPr>
          </a:p>
          <a:p>
            <a:pPr marL="213995" indent="-213995">
              <a:buClr>
                <a:srgbClr val="0E3178"/>
              </a:buClr>
              <a:buChar char="•"/>
            </a:pPr>
            <a:r>
              <a:rPr lang="en-US" dirty="0"/>
              <a:t>General Medicine</a:t>
            </a:r>
            <a:endParaRPr lang="en-US" dirty="0">
              <a:ea typeface="Calibri"/>
              <a:cs typeface="Calibri"/>
            </a:endParaRPr>
          </a:p>
          <a:p>
            <a:pPr marL="213995" indent="-213995">
              <a:buClr>
                <a:srgbClr val="0E3178"/>
              </a:buClr>
              <a:buChar char="•"/>
            </a:pPr>
            <a:r>
              <a:rPr lang="en-US" dirty="0"/>
              <a:t>Diabetes Educators</a:t>
            </a:r>
            <a:endParaRPr lang="en-US" dirty="0">
              <a:ea typeface="Calibri"/>
              <a:cs typeface="Calibri"/>
            </a:endParaRPr>
          </a:p>
          <a:p>
            <a:pPr marL="213995" indent="-213995">
              <a:buClr>
                <a:srgbClr val="0E3178"/>
              </a:buClr>
              <a:buChar char="•"/>
            </a:pPr>
            <a:r>
              <a:rPr lang="en-US" dirty="0"/>
              <a:t>Dietitian</a:t>
            </a:r>
            <a:endParaRPr lang="en-US" dirty="0">
              <a:ea typeface="Calibri"/>
              <a:cs typeface="Calibri"/>
            </a:endParaRPr>
          </a:p>
          <a:p>
            <a:pPr marL="213995" indent="-213995">
              <a:buClr>
                <a:srgbClr val="0E3178"/>
              </a:buClr>
              <a:buChar char="•"/>
            </a:pPr>
            <a:r>
              <a:rPr lang="en-US" dirty="0"/>
              <a:t>Indigenous Liaison Officer</a:t>
            </a:r>
            <a:endParaRPr lang="en-US" dirty="0">
              <a:ea typeface="Calibri"/>
              <a:cs typeface="Calibri"/>
            </a:endParaRPr>
          </a:p>
          <a:p>
            <a:pPr marL="213995" indent="-213995">
              <a:buClr>
                <a:srgbClr val="0E3178"/>
              </a:buClr>
              <a:buChar char="•"/>
            </a:pPr>
            <a:r>
              <a:rPr lang="en-US" dirty="0"/>
              <a:t>Home Care</a:t>
            </a:r>
            <a:endParaRPr lang="en-US" dirty="0">
              <a:ea typeface="Calibri"/>
              <a:cs typeface="Calibri"/>
            </a:endParaRPr>
          </a:p>
          <a:p>
            <a:endParaRPr lang="en-AU" dirty="0"/>
          </a:p>
        </p:txBody>
      </p:sp>
      <p:sp>
        <p:nvSpPr>
          <p:cNvPr id="3" name="Title 2">
            <a:extLst>
              <a:ext uri="{FF2B5EF4-FFF2-40B4-BE49-F238E27FC236}">
                <a16:creationId xmlns:a16="http://schemas.microsoft.com/office/drawing/2014/main" id="{FF75AA1A-7A48-1ACB-DDC7-A89DC779F478}"/>
              </a:ext>
            </a:extLst>
          </p:cNvPr>
          <p:cNvSpPr>
            <a:spLocks noGrp="1"/>
          </p:cNvSpPr>
          <p:nvPr>
            <p:ph type="title"/>
          </p:nvPr>
        </p:nvSpPr>
        <p:spPr>
          <a:xfrm>
            <a:off x="407702" y="1267203"/>
            <a:ext cx="9601065" cy="1020279"/>
          </a:xfrm>
        </p:spPr>
        <p:txBody>
          <a:bodyPr/>
          <a:lstStyle/>
          <a:p>
            <a:r>
              <a:rPr lang="en-US" sz="4000" dirty="0"/>
              <a:t>Services Available </a:t>
            </a:r>
            <a:br>
              <a:rPr lang="en-US" sz="2000" dirty="0"/>
            </a:br>
            <a:endParaRPr lang="en-AU" dirty="0"/>
          </a:p>
        </p:txBody>
      </p:sp>
      <p:sp>
        <p:nvSpPr>
          <p:cNvPr id="5" name="Slide Number Placeholder 4">
            <a:extLst>
              <a:ext uri="{FF2B5EF4-FFF2-40B4-BE49-F238E27FC236}">
                <a16:creationId xmlns:a16="http://schemas.microsoft.com/office/drawing/2014/main" id="{C8CE4896-2E3C-1621-E85A-7DF7F6A01C7F}"/>
              </a:ext>
            </a:extLst>
          </p:cNvPr>
          <p:cNvSpPr>
            <a:spLocks noGrp="1"/>
          </p:cNvSpPr>
          <p:nvPr>
            <p:ph type="sldNum" sz="quarter" idx="16"/>
          </p:nvPr>
        </p:nvSpPr>
        <p:spPr/>
        <p:txBody>
          <a:bodyPr/>
          <a:lstStyle/>
          <a:p>
            <a:fld id="{E917DE0E-AFB1-41FD-BC35-27DB61CA125F}" type="slidenum">
              <a:rPr lang="en-AU" smtClean="0"/>
              <a:pPr/>
              <a:t>178</a:t>
            </a:fld>
            <a:endParaRPr lang="en-AU"/>
          </a:p>
        </p:txBody>
      </p:sp>
      <p:sp>
        <p:nvSpPr>
          <p:cNvPr id="8" name="Content Placeholder 1">
            <a:extLst>
              <a:ext uri="{FF2B5EF4-FFF2-40B4-BE49-F238E27FC236}">
                <a16:creationId xmlns:a16="http://schemas.microsoft.com/office/drawing/2014/main" id="{F27882A6-F043-9D17-1BB0-BFD2EBD9929E}"/>
              </a:ext>
            </a:extLst>
          </p:cNvPr>
          <p:cNvSpPr txBox="1">
            <a:spLocks/>
          </p:cNvSpPr>
          <p:nvPr/>
        </p:nvSpPr>
        <p:spPr>
          <a:xfrm>
            <a:off x="6095856" y="2420940"/>
            <a:ext cx="4305244" cy="3944540"/>
          </a:xfrm>
          <a:prstGeom prst="rect">
            <a:avLst/>
          </a:prstGeom>
        </p:spPr>
        <p:txBody>
          <a:bodyPr vert="horz" lIns="0" tIns="0" rIns="0" bIns="0" rtlCol="0" anchor="t">
            <a:normAutofit/>
          </a:bodyPr>
          <a:lstStyle>
            <a:lvl1pPr marL="0" indent="0" algn="l" defTabSz="914400" rtl="0" eaLnBrk="1" latinLnBrk="0" hangingPunct="1">
              <a:spcBef>
                <a:spcPts val="300"/>
              </a:spcBef>
              <a:spcAft>
                <a:spcPts val="300"/>
              </a:spcAft>
              <a:buClr>
                <a:schemeClr val="tx1"/>
              </a:buClr>
              <a:buFont typeface="Arial" pitchFamily="34" charset="0"/>
              <a:buNone/>
              <a:defRPr sz="1400" kern="1200">
                <a:solidFill>
                  <a:srgbClr val="0E3178"/>
                </a:solidFill>
                <a:latin typeface="+mn-lt"/>
                <a:ea typeface="+mn-ea"/>
                <a:cs typeface="+mn-cs"/>
              </a:defRPr>
            </a:lvl1pPr>
            <a:lvl2pPr marL="266700" indent="-266700" algn="l" defTabSz="914400" rtl="0" eaLnBrk="1" latinLnBrk="0" hangingPunct="1">
              <a:spcBef>
                <a:spcPts val="300"/>
              </a:spcBef>
              <a:spcAft>
                <a:spcPts val="300"/>
              </a:spcAft>
              <a:buClr>
                <a:srgbClr val="0E3178"/>
              </a:buClr>
              <a:buFont typeface="Arial" panose="020B0604020202020204" pitchFamily="34" charset="0"/>
              <a:buChar char="•"/>
              <a:defRPr sz="1400" kern="1200">
                <a:solidFill>
                  <a:srgbClr val="0E3178"/>
                </a:solidFill>
                <a:latin typeface="+mn-lt"/>
                <a:ea typeface="+mn-ea"/>
                <a:cs typeface="+mn-cs"/>
              </a:defRPr>
            </a:lvl2pPr>
            <a:lvl3pPr marL="534988" indent="-268288" algn="l" defTabSz="914400" rtl="0" eaLnBrk="1" latinLnBrk="0" hangingPunct="1">
              <a:spcBef>
                <a:spcPts val="300"/>
              </a:spcBef>
              <a:spcAft>
                <a:spcPts val="300"/>
              </a:spcAft>
              <a:buClr>
                <a:srgbClr val="0E3178"/>
              </a:buClr>
              <a:buFont typeface="Arial Rounded MT"/>
              <a:buChar char="–"/>
              <a:defRPr sz="1400" kern="1200">
                <a:solidFill>
                  <a:srgbClr val="0E3178"/>
                </a:solidFill>
                <a:latin typeface="+mn-lt"/>
                <a:ea typeface="+mn-ea"/>
                <a:cs typeface="+mn-cs"/>
              </a:defRPr>
            </a:lvl3pPr>
            <a:lvl4pPr marL="801688" indent="-266700" algn="l" defTabSz="914400" rtl="0" eaLnBrk="1" latinLnBrk="0" hangingPunct="1">
              <a:spcBef>
                <a:spcPts val="300"/>
              </a:spcBef>
              <a:spcAft>
                <a:spcPts val="300"/>
              </a:spcAft>
              <a:buClr>
                <a:srgbClr val="0E3178"/>
              </a:buClr>
              <a:buFont typeface="Arial" panose="020B0604020202020204" pitchFamily="34" charset="0"/>
              <a:buChar char="•"/>
              <a:defRPr lang="en-US" sz="1400" kern="1200" baseline="0">
                <a:solidFill>
                  <a:srgbClr val="0E3178"/>
                </a:solidFill>
                <a:latin typeface="+mn-lt"/>
                <a:ea typeface="+mn-ea"/>
                <a:cs typeface="+mn-cs"/>
              </a:defRPr>
            </a:lvl4pPr>
            <a:lvl5pPr marL="0" indent="0" algn="l" defTabSz="914400" rtl="0" eaLnBrk="1" latinLnBrk="0" hangingPunct="1">
              <a:spcBef>
                <a:spcPts val="1200"/>
              </a:spcBef>
              <a:spcAft>
                <a:spcPts val="600"/>
              </a:spcAft>
              <a:buFont typeface="Arial" pitchFamily="34" charset="0"/>
              <a:buNone/>
              <a:defRPr sz="2000" b="1" kern="1200" baseline="0">
                <a:solidFill>
                  <a:schemeClr val="accent1"/>
                </a:solidFill>
                <a:latin typeface="+mn-lt"/>
                <a:ea typeface="+mn-ea"/>
                <a:cs typeface="+mn-cs"/>
              </a:defRPr>
            </a:lvl5pPr>
            <a:lvl6pPr marL="0" indent="0" algn="l" defTabSz="914400" rtl="0" eaLnBrk="1" latinLnBrk="0" hangingPunct="1">
              <a:spcBef>
                <a:spcPts val="600"/>
              </a:spcBef>
              <a:spcAft>
                <a:spcPts val="600"/>
              </a:spcAft>
              <a:buFont typeface="Arial" pitchFamily="34" charset="0"/>
              <a:buNone/>
              <a:defRPr sz="1600" b="1" kern="1200">
                <a:solidFill>
                  <a:schemeClr val="accent2"/>
                </a:solidFill>
                <a:latin typeface="+mn-lt"/>
                <a:ea typeface="+mn-ea"/>
                <a:cs typeface="+mn-cs"/>
              </a:defRPr>
            </a:lvl6pPr>
            <a:lvl7pPr marL="266700" indent="-266700" algn="l" defTabSz="914400" rtl="0" eaLnBrk="1" latinLnBrk="0" hangingPunct="1">
              <a:spcBef>
                <a:spcPts val="300"/>
              </a:spcBef>
              <a:spcAft>
                <a:spcPts val="300"/>
              </a:spcAft>
              <a:buClr>
                <a:srgbClr val="0E3178"/>
              </a:buClr>
              <a:buFont typeface="+mj-lt"/>
              <a:buAutoNum type="arabicPeriod"/>
              <a:defRPr sz="1400" kern="1200">
                <a:solidFill>
                  <a:srgbClr val="0E3178"/>
                </a:solidFill>
                <a:latin typeface="+mn-lt"/>
                <a:ea typeface="+mn-ea"/>
                <a:cs typeface="+mn-cs"/>
              </a:defRPr>
            </a:lvl7pPr>
            <a:lvl8pPr marL="534988" indent="-268288" algn="l" defTabSz="914400" rtl="0" eaLnBrk="1" latinLnBrk="0" hangingPunct="1">
              <a:spcBef>
                <a:spcPts val="300"/>
              </a:spcBef>
              <a:spcAft>
                <a:spcPts val="300"/>
              </a:spcAft>
              <a:buClr>
                <a:srgbClr val="0E3178"/>
              </a:buClr>
              <a:buFont typeface="+mj-lt"/>
              <a:buAutoNum type="alphaLcPeriod"/>
              <a:defRPr sz="1400" kern="1200">
                <a:solidFill>
                  <a:srgbClr val="0E3178"/>
                </a:solidFill>
                <a:latin typeface="+mn-lt"/>
                <a:ea typeface="+mn-ea"/>
                <a:cs typeface="+mn-cs"/>
              </a:defRPr>
            </a:lvl8pPr>
            <a:lvl9pPr marL="0" indent="0" algn="l" defTabSz="914400" rtl="0" eaLnBrk="1" latinLnBrk="0" hangingPunct="1">
              <a:spcBef>
                <a:spcPts val="600"/>
              </a:spcBef>
              <a:spcAft>
                <a:spcPts val="600"/>
              </a:spcAft>
              <a:buFont typeface="Arial" pitchFamily="34" charset="0"/>
              <a:buNone/>
              <a:defRPr sz="1600" kern="1200">
                <a:solidFill>
                  <a:srgbClr val="0E3178"/>
                </a:solidFill>
                <a:latin typeface="+mn-lt"/>
                <a:ea typeface="+mn-ea"/>
                <a:cs typeface="+mn-cs"/>
              </a:defRPr>
            </a:lvl9pPr>
          </a:lstStyle>
          <a:p>
            <a:pPr>
              <a:buClr>
                <a:srgbClr val="000000"/>
              </a:buClr>
            </a:pPr>
            <a:r>
              <a:rPr lang="en-US" b="1" dirty="0"/>
              <a:t>Services offered via Mater Mothers South Brisbane</a:t>
            </a:r>
            <a:endParaRPr lang="en-US" b="1" dirty="0">
              <a:ea typeface="Calibri"/>
              <a:cs typeface="Calibri"/>
            </a:endParaRPr>
          </a:p>
          <a:p>
            <a:pPr marL="213995" indent="-213995">
              <a:buClr>
                <a:srgbClr val="0E3178"/>
              </a:buClr>
              <a:buChar char="•"/>
            </a:pPr>
            <a:r>
              <a:rPr lang="en-US" dirty="0"/>
              <a:t>Catherine's House</a:t>
            </a:r>
            <a:endParaRPr lang="en-US" dirty="0">
              <a:ea typeface="Calibri"/>
              <a:cs typeface="Calibri"/>
            </a:endParaRPr>
          </a:p>
          <a:p>
            <a:pPr marL="213995" indent="-213995">
              <a:buClr>
                <a:srgbClr val="0E3178"/>
              </a:buClr>
              <a:buChar char="•"/>
            </a:pPr>
            <a:r>
              <a:rPr lang="en-US" dirty="0"/>
              <a:t>Perinatal Loss</a:t>
            </a:r>
            <a:endParaRPr lang="en-US" dirty="0">
              <a:ea typeface="Calibri"/>
              <a:cs typeface="Calibri"/>
            </a:endParaRPr>
          </a:p>
          <a:p>
            <a:pPr marL="213995" indent="-213995">
              <a:buClr>
                <a:srgbClr val="0E3178"/>
              </a:buClr>
              <a:buChar char="•"/>
            </a:pPr>
            <a:r>
              <a:rPr lang="en-US" dirty="0"/>
              <a:t>Obstetric Medicine (for diabetic women)</a:t>
            </a:r>
            <a:endParaRPr lang="en-US" dirty="0">
              <a:ea typeface="Calibri"/>
              <a:cs typeface="Calibri"/>
            </a:endParaRPr>
          </a:p>
          <a:p>
            <a:pPr marL="213995" indent="-213995">
              <a:buClr>
                <a:srgbClr val="0E3178"/>
              </a:buClr>
              <a:buFont typeface="Arial" pitchFamily="34" charset="0"/>
              <a:buChar char="•"/>
            </a:pPr>
            <a:r>
              <a:rPr lang="en-US" dirty="0"/>
              <a:t>Antenatal Classes</a:t>
            </a:r>
            <a:endParaRPr lang="en-US" dirty="0">
              <a:ea typeface="Calibri"/>
              <a:cs typeface="Calibri"/>
            </a:endParaRPr>
          </a:p>
          <a:p>
            <a:pPr marL="213995" indent="-213995">
              <a:buClr>
                <a:srgbClr val="0E3178"/>
              </a:buClr>
              <a:buFont typeface="Arial" pitchFamily="34" charset="0"/>
              <a:buChar char="•"/>
            </a:pPr>
            <a:r>
              <a:rPr lang="en-US" dirty="0"/>
              <a:t>MFM</a:t>
            </a:r>
            <a:endParaRPr lang="en-US" dirty="0">
              <a:ea typeface="Calibri"/>
              <a:cs typeface="Calibri"/>
            </a:endParaRPr>
          </a:p>
          <a:p>
            <a:pPr marL="214313" indent="-214313">
              <a:buClr>
                <a:srgbClr val="000000"/>
              </a:buClr>
              <a:buFont typeface="Arial" pitchFamily="34" charset="0"/>
              <a:buChar char="•"/>
            </a:pPr>
            <a:endParaRPr lang="en-US" sz="1350" dirty="0"/>
          </a:p>
          <a:p>
            <a:pPr marL="214313" indent="-214313">
              <a:buClr>
                <a:srgbClr val="000000"/>
              </a:buClr>
              <a:buFont typeface="Arial" pitchFamily="34" charset="0"/>
              <a:buChar char="•"/>
            </a:pPr>
            <a:endParaRPr lang="en-US" sz="1350" dirty="0"/>
          </a:p>
          <a:p>
            <a:pPr marL="214313" indent="-214313">
              <a:buClr>
                <a:srgbClr val="000000"/>
              </a:buClr>
              <a:buChar char="•"/>
            </a:pPr>
            <a:endParaRPr lang="en-US" sz="1050" dirty="0"/>
          </a:p>
          <a:p>
            <a:pPr marL="214313" indent="-214313">
              <a:buClr>
                <a:srgbClr val="000000"/>
              </a:buClr>
              <a:buChar char="•"/>
            </a:pPr>
            <a:endParaRPr lang="en-US" sz="1050" dirty="0"/>
          </a:p>
          <a:p>
            <a:pPr>
              <a:buClr>
                <a:srgbClr val="000000"/>
              </a:buClr>
            </a:pPr>
            <a:endParaRPr lang="en-US" sz="1050" dirty="0"/>
          </a:p>
        </p:txBody>
      </p:sp>
    </p:spTree>
    <p:extLst>
      <p:ext uri="{BB962C8B-B14F-4D97-AF65-F5344CB8AC3E}">
        <p14:creationId xmlns:p14="http://schemas.microsoft.com/office/powerpoint/2010/main" val="928481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A3305A-B919-C22E-6C4B-01FAE113767D}"/>
              </a:ext>
            </a:extLst>
          </p:cNvPr>
          <p:cNvSpPr>
            <a:spLocks noGrp="1"/>
          </p:cNvSpPr>
          <p:nvPr>
            <p:ph sz="quarter" idx="11"/>
          </p:nvPr>
        </p:nvSpPr>
        <p:spPr>
          <a:xfrm>
            <a:off x="407701" y="2060848"/>
            <a:ext cx="11376311" cy="4247879"/>
          </a:xfrm>
        </p:spPr>
        <p:txBody>
          <a:bodyPr/>
          <a:lstStyle/>
          <a:p>
            <a:pPr marL="285750" indent="-285750">
              <a:buClr>
                <a:srgbClr val="0E3178"/>
              </a:buClr>
              <a:buFont typeface="Arial" panose="020B0604020202020204" pitchFamily="34" charset="0"/>
              <a:buChar char="•"/>
            </a:pPr>
            <a:r>
              <a:rPr lang="en-US" dirty="0">
                <a:ea typeface="+mn-lt"/>
                <a:cs typeface="+mn-lt"/>
              </a:rPr>
              <a:t>Low-moderate risk women</a:t>
            </a:r>
          </a:p>
          <a:p>
            <a:pPr marL="285750" indent="-285750">
              <a:buClr>
                <a:srgbClr val="0E3178"/>
              </a:buClr>
              <a:buFont typeface="Arial" panose="020B0604020202020204" pitchFamily="34" charset="0"/>
              <a:buChar char="•"/>
            </a:pPr>
            <a:r>
              <a:rPr lang="en-US" dirty="0">
                <a:ea typeface="+mn-lt"/>
                <a:cs typeface="+mn-lt"/>
              </a:rPr>
              <a:t>No anticipated child protection involvement</a:t>
            </a:r>
          </a:p>
          <a:p>
            <a:pPr marL="285750" indent="-285750">
              <a:buClr>
                <a:srgbClr val="0E3178"/>
              </a:buClr>
              <a:buFont typeface="Arial" panose="020B0604020202020204" pitchFamily="34" charset="0"/>
              <a:buChar char="•"/>
            </a:pPr>
            <a:r>
              <a:rPr lang="en-US" dirty="0">
                <a:ea typeface="+mn-lt"/>
                <a:cs typeface="+mn-lt"/>
              </a:rPr>
              <a:t>BMI &lt;45 at birth</a:t>
            </a:r>
          </a:p>
          <a:p>
            <a:pPr marL="285750" indent="-285750">
              <a:buClr>
                <a:srgbClr val="0E3178"/>
              </a:buClr>
              <a:buFont typeface="Arial" panose="020B0604020202020204" pitchFamily="34" charset="0"/>
              <a:buChar char="•"/>
            </a:pPr>
            <a:r>
              <a:rPr lang="en-US" b="1" dirty="0">
                <a:ea typeface="+mn-lt"/>
                <a:cs typeface="+mn-lt"/>
              </a:rPr>
              <a:t>Exclusion criteria for Mater Hospital Springfield</a:t>
            </a:r>
          </a:p>
          <a:p>
            <a:pPr marL="285750" indent="-285750">
              <a:buClr>
                <a:srgbClr val="0E3178"/>
              </a:buClr>
              <a:buFont typeface="Arial" panose="020B0604020202020204" pitchFamily="34" charset="0"/>
              <a:buChar char="•"/>
            </a:pPr>
            <a:r>
              <a:rPr lang="en-US" dirty="0">
                <a:ea typeface="+mn-lt"/>
                <a:cs typeface="+mn-lt"/>
              </a:rPr>
              <a:t>BMI &gt;45</a:t>
            </a:r>
            <a:endParaRPr lang="en-US" dirty="0">
              <a:ea typeface="Calibri"/>
              <a:cs typeface="Calibri"/>
            </a:endParaRPr>
          </a:p>
          <a:p>
            <a:pPr marL="285750" indent="-285750">
              <a:buClr>
                <a:srgbClr val="0E3178"/>
              </a:buClr>
              <a:buFont typeface="Arial" panose="020B0604020202020204" pitchFamily="34" charset="0"/>
              <a:buChar char="•"/>
            </a:pPr>
            <a:r>
              <a:rPr lang="en-US" dirty="0">
                <a:ea typeface="+mn-lt"/>
                <a:cs typeface="+mn-lt"/>
              </a:rPr>
              <a:t>Women requiring therapeutic anticoagulation antenatally.</a:t>
            </a:r>
            <a:endParaRPr lang="en-US" dirty="0">
              <a:ea typeface="Calibri"/>
              <a:cs typeface="Calibri"/>
            </a:endParaRPr>
          </a:p>
          <a:p>
            <a:pPr marL="285750" indent="-285750">
              <a:buClr>
                <a:srgbClr val="0E3178"/>
              </a:buClr>
              <a:buFont typeface="Arial" panose="020B0604020202020204" pitchFamily="34" charset="0"/>
              <a:buChar char="•"/>
            </a:pPr>
            <a:r>
              <a:rPr lang="en-US" dirty="0">
                <a:ea typeface="+mn-lt"/>
                <a:cs typeface="+mn-lt"/>
              </a:rPr>
              <a:t>Complex medical conditions.</a:t>
            </a:r>
            <a:endParaRPr lang="en-US" dirty="0">
              <a:ea typeface="Calibri"/>
              <a:cs typeface="Calibri"/>
            </a:endParaRPr>
          </a:p>
          <a:p>
            <a:pPr marL="285750" indent="-285750">
              <a:buClr>
                <a:srgbClr val="0E3178"/>
              </a:buClr>
              <a:buFont typeface="Arial" panose="020B0604020202020204" pitchFamily="34" charset="0"/>
              <a:buChar char="•"/>
            </a:pPr>
            <a:r>
              <a:rPr lang="en-US" dirty="0">
                <a:ea typeface="+mn-lt"/>
                <a:cs typeface="+mn-lt"/>
              </a:rPr>
              <a:t>Poorly controlled epilepsy.</a:t>
            </a:r>
            <a:endParaRPr lang="en-US" dirty="0">
              <a:ea typeface="Calibri"/>
              <a:cs typeface="Calibri"/>
            </a:endParaRPr>
          </a:p>
          <a:p>
            <a:pPr marL="285750" indent="-285750">
              <a:buClr>
                <a:srgbClr val="0E3178"/>
              </a:buClr>
              <a:buFont typeface="Arial" panose="020B0604020202020204" pitchFamily="34" charset="0"/>
              <a:buChar char="•"/>
            </a:pPr>
            <a:r>
              <a:rPr lang="en-US" dirty="0">
                <a:ea typeface="+mn-lt"/>
                <a:cs typeface="+mn-lt"/>
              </a:rPr>
              <a:t>History of complex abdominal surgery</a:t>
            </a:r>
            <a:endParaRPr lang="en-US" dirty="0">
              <a:ea typeface="Calibri"/>
              <a:cs typeface="Calibri"/>
            </a:endParaRPr>
          </a:p>
          <a:p>
            <a:pPr marL="285750" indent="-285750">
              <a:buClr>
                <a:srgbClr val="0E3178"/>
              </a:buClr>
              <a:buFont typeface="Arial" panose="020B0604020202020204" pitchFamily="34" charset="0"/>
              <a:buChar char="•"/>
            </a:pPr>
            <a:r>
              <a:rPr lang="en-US" dirty="0">
                <a:ea typeface="+mn-lt"/>
                <a:cs typeface="+mn-lt"/>
              </a:rPr>
              <a:t>Acute mental health disorders.</a:t>
            </a:r>
            <a:endParaRPr lang="en-US" dirty="0">
              <a:ea typeface="Calibri"/>
              <a:cs typeface="Calibri"/>
            </a:endParaRPr>
          </a:p>
          <a:p>
            <a:pPr marL="285750" indent="-285750">
              <a:buClr>
                <a:srgbClr val="0E3178"/>
              </a:buClr>
              <a:buFont typeface="Arial" panose="020B0604020202020204" pitchFamily="34" charset="0"/>
              <a:buChar char="•"/>
            </a:pPr>
            <a:r>
              <a:rPr lang="en-US" dirty="0">
                <a:ea typeface="+mn-lt"/>
                <a:cs typeface="+mn-lt"/>
              </a:rPr>
              <a:t>Women with complex, non-lethal, fetal abnormalities.</a:t>
            </a:r>
            <a:endParaRPr lang="en-US" dirty="0">
              <a:ea typeface="Calibri"/>
              <a:cs typeface="Calibri"/>
            </a:endParaRPr>
          </a:p>
          <a:p>
            <a:pPr marL="285750" indent="-285750">
              <a:buClr>
                <a:srgbClr val="0E3178"/>
              </a:buClr>
              <a:buFont typeface="Arial" panose="020B0604020202020204" pitchFamily="34" charset="0"/>
              <a:buChar char="•"/>
            </a:pPr>
            <a:r>
              <a:rPr lang="en-US" dirty="0">
                <a:ea typeface="+mn-lt"/>
                <a:cs typeface="+mn-lt"/>
              </a:rPr>
              <a:t>Women with complicated twin (MCDA/MCMA) or higher order multiple pregnancies</a:t>
            </a:r>
            <a:endParaRPr lang="en-US" dirty="0">
              <a:ea typeface="Calibri"/>
              <a:cs typeface="Calibri"/>
            </a:endParaRPr>
          </a:p>
          <a:p>
            <a:pPr marL="285750" indent="-285750">
              <a:buClr>
                <a:srgbClr val="0E3178"/>
              </a:buClr>
              <a:buFont typeface="Arial" panose="020B0604020202020204" pitchFamily="34" charset="0"/>
              <a:buChar char="•"/>
            </a:pPr>
            <a:r>
              <a:rPr lang="en-US" dirty="0">
                <a:ea typeface="+mn-lt"/>
                <a:cs typeface="+mn-lt"/>
              </a:rPr>
              <a:t>Women with preexisting T1 Diabetes Mellitus.</a:t>
            </a:r>
            <a:endParaRPr lang="en-US" dirty="0">
              <a:ea typeface="Calibri"/>
              <a:cs typeface="Calibri"/>
            </a:endParaRPr>
          </a:p>
          <a:p>
            <a:pPr marL="285750" indent="-285750">
              <a:buClr>
                <a:srgbClr val="0E3178"/>
              </a:buClr>
              <a:buFont typeface="Arial" panose="020B0604020202020204" pitchFamily="34" charset="0"/>
              <a:buChar char="•"/>
            </a:pPr>
            <a:r>
              <a:rPr lang="en-US" dirty="0">
                <a:ea typeface="+mn-lt"/>
                <a:cs typeface="+mn-lt"/>
              </a:rPr>
              <a:t>Placenta accreta spectrum disorders.</a:t>
            </a:r>
            <a:endParaRPr lang="en-US" dirty="0">
              <a:ea typeface="Calibri"/>
              <a:cs typeface="Calibri"/>
            </a:endParaRPr>
          </a:p>
          <a:p>
            <a:pPr marL="285750" indent="-285750">
              <a:buClr>
                <a:srgbClr val="0E3178"/>
              </a:buClr>
              <a:buFont typeface="Arial" panose="020B0604020202020204" pitchFamily="34" charset="0"/>
              <a:buChar char="•"/>
            </a:pPr>
            <a:r>
              <a:rPr lang="en-US" dirty="0">
                <a:ea typeface="+mn-lt"/>
                <a:cs typeface="+mn-lt"/>
              </a:rPr>
              <a:t>Anticipated or known difficult airway</a:t>
            </a:r>
            <a:endParaRPr lang="en-US" dirty="0">
              <a:ea typeface="Calibri"/>
              <a:cs typeface="Calibri"/>
            </a:endParaRPr>
          </a:p>
          <a:p>
            <a:pPr marL="285750" indent="-285750">
              <a:buClr>
                <a:srgbClr val="0E3178"/>
              </a:buClr>
              <a:buFont typeface="Arial" panose="020B0604020202020204" pitchFamily="34" charset="0"/>
              <a:buChar char="•"/>
            </a:pPr>
            <a:r>
              <a:rPr lang="en-US" dirty="0">
                <a:ea typeface="+mn-lt"/>
                <a:cs typeface="+mn-lt"/>
              </a:rPr>
              <a:t>Severe scoliosis or extensive spinal surgery</a:t>
            </a:r>
            <a:endParaRPr lang="en-US" dirty="0">
              <a:ea typeface="Calibri"/>
              <a:cs typeface="Calibri"/>
            </a:endParaRPr>
          </a:p>
          <a:p>
            <a:endParaRPr lang="en-AU" dirty="0"/>
          </a:p>
        </p:txBody>
      </p:sp>
      <p:sp>
        <p:nvSpPr>
          <p:cNvPr id="3" name="Title 2">
            <a:extLst>
              <a:ext uri="{FF2B5EF4-FFF2-40B4-BE49-F238E27FC236}">
                <a16:creationId xmlns:a16="http://schemas.microsoft.com/office/drawing/2014/main" id="{D6CDA52D-603C-F8A5-EFFF-5211EAE6D82C}"/>
              </a:ext>
            </a:extLst>
          </p:cNvPr>
          <p:cNvSpPr>
            <a:spLocks noGrp="1"/>
          </p:cNvSpPr>
          <p:nvPr>
            <p:ph type="title"/>
          </p:nvPr>
        </p:nvSpPr>
        <p:spPr>
          <a:xfrm>
            <a:off x="407701" y="1183049"/>
            <a:ext cx="9601065" cy="1020279"/>
          </a:xfrm>
        </p:spPr>
        <p:txBody>
          <a:bodyPr/>
          <a:lstStyle/>
          <a:p>
            <a:r>
              <a:rPr lang="en-US" sz="4000" dirty="0"/>
              <a:t>Eligibility Criteria</a:t>
            </a:r>
            <a:br>
              <a:rPr lang="en-US" sz="2000" dirty="0"/>
            </a:br>
            <a:endParaRPr lang="en-AU" dirty="0"/>
          </a:p>
        </p:txBody>
      </p:sp>
      <p:sp>
        <p:nvSpPr>
          <p:cNvPr id="5" name="Slide Number Placeholder 4">
            <a:extLst>
              <a:ext uri="{FF2B5EF4-FFF2-40B4-BE49-F238E27FC236}">
                <a16:creationId xmlns:a16="http://schemas.microsoft.com/office/drawing/2014/main" id="{E6C5FD0E-D6FB-5A98-B997-1B9B44A77FAC}"/>
              </a:ext>
            </a:extLst>
          </p:cNvPr>
          <p:cNvSpPr>
            <a:spLocks noGrp="1"/>
          </p:cNvSpPr>
          <p:nvPr>
            <p:ph type="sldNum" sz="quarter" idx="16"/>
          </p:nvPr>
        </p:nvSpPr>
        <p:spPr/>
        <p:txBody>
          <a:bodyPr/>
          <a:lstStyle/>
          <a:p>
            <a:fld id="{E917DE0E-AFB1-41FD-BC35-27DB61CA125F}" type="slidenum">
              <a:rPr lang="en-AU" smtClean="0"/>
              <a:pPr/>
              <a:t>179</a:t>
            </a:fld>
            <a:endParaRPr lang="en-AU"/>
          </a:p>
        </p:txBody>
      </p:sp>
      <p:sp>
        <p:nvSpPr>
          <p:cNvPr id="7" name="TextBox 6">
            <a:extLst>
              <a:ext uri="{FF2B5EF4-FFF2-40B4-BE49-F238E27FC236}">
                <a16:creationId xmlns:a16="http://schemas.microsoft.com/office/drawing/2014/main" id="{003B8FF2-55B0-E705-BBC2-662B75BC6631}"/>
              </a:ext>
            </a:extLst>
          </p:cNvPr>
          <p:cNvSpPr txBox="1"/>
          <p:nvPr/>
        </p:nvSpPr>
        <p:spPr>
          <a:xfrm>
            <a:off x="7320136" y="3366086"/>
            <a:ext cx="2209069" cy="2408865"/>
          </a:xfrm>
          <a:prstGeom prst="rect">
            <a:avLst/>
          </a:prstGeom>
          <a:solidFill>
            <a:srgbClr val="DA7FAB"/>
          </a:solidFill>
          <a:ln>
            <a:solidFill>
              <a:srgbClr val="DA7FAB"/>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en-US" sz="1600" b="1" dirty="0">
                <a:solidFill>
                  <a:srgbClr val="FFFFFF"/>
                </a:solidFill>
                <a:ea typeface="Calibri"/>
                <a:cs typeface="Calibri"/>
              </a:rPr>
              <a:t>As Mater Hospital Springfield is developing their maternity service, eligibility criteria may change over time.</a:t>
            </a:r>
          </a:p>
          <a:p>
            <a:pPr>
              <a:lnSpc>
                <a:spcPct val="90000"/>
              </a:lnSpc>
              <a:spcBef>
                <a:spcPts val="1000"/>
              </a:spcBef>
            </a:pPr>
            <a:endParaRPr lang="en-US" sz="2600" dirty="0">
              <a:solidFill>
                <a:srgbClr val="0D3078"/>
              </a:solidFill>
              <a:latin typeface="Calibri" panose="020F0502020204030204"/>
              <a:ea typeface="Calibri"/>
              <a:cs typeface="Calibri"/>
            </a:endParaRPr>
          </a:p>
          <a:p>
            <a:endParaRPr lang="en-US" dirty="0">
              <a:solidFill>
                <a:srgbClr val="0D3078"/>
              </a:solidFill>
              <a:latin typeface="Calibri" panose="020F0502020204030204"/>
              <a:ea typeface="Calibri"/>
              <a:cs typeface="Calibri"/>
            </a:endParaRPr>
          </a:p>
        </p:txBody>
      </p:sp>
    </p:spTree>
    <p:extLst>
      <p:ext uri="{BB962C8B-B14F-4D97-AF65-F5344CB8AC3E}">
        <p14:creationId xmlns:p14="http://schemas.microsoft.com/office/powerpoint/2010/main" val="3528116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C9C4753-FF68-5A97-FD5C-1972B9317F02}"/>
              </a:ext>
            </a:extLst>
          </p:cNvPr>
          <p:cNvSpPr>
            <a:spLocks noGrp="1"/>
          </p:cNvSpPr>
          <p:nvPr>
            <p:ph sz="quarter" idx="11"/>
          </p:nvPr>
        </p:nvSpPr>
        <p:spPr/>
        <p:txBody>
          <a:bodyPr/>
          <a:lstStyle/>
          <a:p>
            <a:pPr marL="257175" indent="-257175">
              <a:buClr>
                <a:srgbClr val="0E3178"/>
              </a:buClr>
              <a:buChar char="•"/>
            </a:pPr>
            <a:r>
              <a:rPr lang="en-US" dirty="0"/>
              <a:t>Refer through the same pathway as Mater Mothers South Brisbane – all referrals are triaged at South Brisbane, those eligible for Springfield will be allocated  there.</a:t>
            </a:r>
            <a:endParaRPr lang="en-US" dirty="0">
              <a:ea typeface="Calibri"/>
              <a:cs typeface="Calibri"/>
            </a:endParaRPr>
          </a:p>
          <a:p>
            <a:pPr marL="257175" indent="-257175">
              <a:buClr>
                <a:srgbClr val="0E3178"/>
              </a:buClr>
              <a:buChar char="•"/>
            </a:pPr>
            <a:r>
              <a:rPr lang="en-US" dirty="0"/>
              <a:t>Please include BMI</a:t>
            </a:r>
            <a:endParaRPr lang="en-US" dirty="0">
              <a:ea typeface="Calibri"/>
              <a:cs typeface="Calibri"/>
            </a:endParaRPr>
          </a:p>
          <a:p>
            <a:pPr marL="257175" indent="-257175">
              <a:buClr>
                <a:srgbClr val="0E3178"/>
              </a:buClr>
              <a:buChar char="•"/>
            </a:pPr>
            <a:r>
              <a:rPr lang="en-US" dirty="0"/>
              <a:t>Out of area referrals will be considered on a case-by-case basis</a:t>
            </a:r>
            <a:endParaRPr lang="en-US" dirty="0">
              <a:ea typeface="Calibri"/>
              <a:cs typeface="Calibri"/>
            </a:endParaRPr>
          </a:p>
          <a:p>
            <a:pPr marL="257175" indent="-257175">
              <a:buClr>
                <a:srgbClr val="0E3178"/>
              </a:buClr>
              <a:buChar char="•"/>
            </a:pPr>
            <a:r>
              <a:rPr lang="en-US" dirty="0"/>
              <a:t>To ensure safe and timely access to care, women may be offered a place at Mater Mothers South Brisbane if birthing volumes exceed planned capacity.   </a:t>
            </a:r>
            <a:endParaRPr lang="en-US" dirty="0">
              <a:ea typeface="Calibri"/>
              <a:cs typeface="Calibri"/>
            </a:endParaRPr>
          </a:p>
          <a:p>
            <a:endParaRPr lang="en-AU" dirty="0"/>
          </a:p>
        </p:txBody>
      </p:sp>
      <p:sp>
        <p:nvSpPr>
          <p:cNvPr id="3" name="Title 2">
            <a:extLst>
              <a:ext uri="{FF2B5EF4-FFF2-40B4-BE49-F238E27FC236}">
                <a16:creationId xmlns:a16="http://schemas.microsoft.com/office/drawing/2014/main" id="{773BBC90-3779-C2F3-AD1E-EA420C5890B9}"/>
              </a:ext>
            </a:extLst>
          </p:cNvPr>
          <p:cNvSpPr>
            <a:spLocks noGrp="1"/>
          </p:cNvSpPr>
          <p:nvPr>
            <p:ph type="title"/>
          </p:nvPr>
        </p:nvSpPr>
        <p:spPr>
          <a:xfrm>
            <a:off x="407702" y="1267203"/>
            <a:ext cx="9601065" cy="1020279"/>
          </a:xfrm>
        </p:spPr>
        <p:txBody>
          <a:bodyPr/>
          <a:lstStyle/>
          <a:p>
            <a:r>
              <a:rPr lang="en-US" sz="4000" dirty="0"/>
              <a:t>Antenatal Referrals</a:t>
            </a:r>
            <a:br>
              <a:rPr lang="en-US" sz="4000" b="1" dirty="0">
                <a:solidFill>
                  <a:srgbClr val="173274"/>
                </a:solidFill>
              </a:rPr>
            </a:br>
            <a:endParaRPr lang="en-AU" dirty="0"/>
          </a:p>
        </p:txBody>
      </p:sp>
      <p:sp>
        <p:nvSpPr>
          <p:cNvPr id="5" name="Slide Number Placeholder 4">
            <a:extLst>
              <a:ext uri="{FF2B5EF4-FFF2-40B4-BE49-F238E27FC236}">
                <a16:creationId xmlns:a16="http://schemas.microsoft.com/office/drawing/2014/main" id="{2B28BC81-1FDA-7C5E-6EB6-FF17B009016F}"/>
              </a:ext>
            </a:extLst>
          </p:cNvPr>
          <p:cNvSpPr>
            <a:spLocks noGrp="1"/>
          </p:cNvSpPr>
          <p:nvPr>
            <p:ph type="sldNum" sz="quarter" idx="16"/>
          </p:nvPr>
        </p:nvSpPr>
        <p:spPr/>
        <p:txBody>
          <a:bodyPr/>
          <a:lstStyle/>
          <a:p>
            <a:fld id="{E917DE0E-AFB1-41FD-BC35-27DB61CA125F}" type="slidenum">
              <a:rPr lang="en-AU" smtClean="0"/>
              <a:pPr/>
              <a:t>180</a:t>
            </a:fld>
            <a:endParaRPr lang="en-AU"/>
          </a:p>
        </p:txBody>
      </p:sp>
      <p:pic>
        <p:nvPicPr>
          <p:cNvPr id="8" name="Picture 7">
            <a:extLst>
              <a:ext uri="{FF2B5EF4-FFF2-40B4-BE49-F238E27FC236}">
                <a16:creationId xmlns:a16="http://schemas.microsoft.com/office/drawing/2014/main" id="{D405EE3F-F7AA-14AC-D3F4-E557A49931CE}"/>
              </a:ext>
            </a:extLst>
          </p:cNvPr>
          <p:cNvPicPr>
            <a:picLocks noChangeAspect="1"/>
          </p:cNvPicPr>
          <p:nvPr/>
        </p:nvPicPr>
        <p:blipFill>
          <a:blip r:embed="rId2"/>
          <a:stretch>
            <a:fillRect/>
          </a:stretch>
        </p:blipFill>
        <p:spPr>
          <a:xfrm>
            <a:off x="9336361" y="3711154"/>
            <a:ext cx="2855640" cy="3157425"/>
          </a:xfrm>
          <a:prstGeom prst="rect">
            <a:avLst/>
          </a:prstGeom>
        </p:spPr>
      </p:pic>
    </p:spTree>
    <p:extLst>
      <p:ext uri="{BB962C8B-B14F-4D97-AF65-F5344CB8AC3E}">
        <p14:creationId xmlns:p14="http://schemas.microsoft.com/office/powerpoint/2010/main" val="3588639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419A898-3686-F39C-80D8-513E6811679B}"/>
              </a:ext>
            </a:extLst>
          </p:cNvPr>
          <p:cNvSpPr>
            <a:spLocks noGrp="1"/>
          </p:cNvSpPr>
          <p:nvPr>
            <p:ph sz="quarter" idx="11"/>
          </p:nvPr>
        </p:nvSpPr>
        <p:spPr/>
        <p:txBody>
          <a:bodyPr/>
          <a:lstStyle/>
          <a:p>
            <a:r>
              <a:rPr lang="en-US" dirty="0"/>
              <a:t>GP Liaison Midwives: </a:t>
            </a:r>
            <a:endParaRPr lang="en-US" dirty="0">
              <a:ea typeface="Calibri"/>
              <a:cs typeface="Calibri"/>
            </a:endParaRPr>
          </a:p>
          <a:p>
            <a:pPr marL="414020" lvl="1">
              <a:buFont typeface="Courier New" panose="020B0604020202020204" pitchFamily="34" charset="0"/>
              <a:buChar char="o"/>
            </a:pPr>
            <a:r>
              <a:rPr lang="en-US" dirty="0"/>
              <a:t>Monday-Friday 8am-4pm</a:t>
            </a:r>
            <a:endParaRPr lang="en-US" dirty="0">
              <a:ea typeface="Calibri"/>
              <a:cs typeface="Calibri"/>
            </a:endParaRPr>
          </a:p>
          <a:p>
            <a:pPr marL="414020" lvl="1">
              <a:buFont typeface="Courier New" panose="020B0604020202020204" pitchFamily="34" charset="0"/>
              <a:buChar char="o"/>
            </a:pPr>
            <a:r>
              <a:rPr lang="en-US" dirty="0"/>
              <a:t>Phone 3163 1861 or 0466 205 710</a:t>
            </a:r>
            <a:endParaRPr lang="en-US" dirty="0">
              <a:ea typeface="Calibri"/>
              <a:cs typeface="Calibri"/>
            </a:endParaRPr>
          </a:p>
          <a:p>
            <a:pPr marL="414020" lvl="1">
              <a:buFont typeface="Courier New" panose="020B0604020202020204" pitchFamily="34" charset="0"/>
              <a:buChar char="o"/>
            </a:pPr>
            <a:r>
              <a:rPr lang="en-US" dirty="0"/>
              <a:t>Email </a:t>
            </a:r>
            <a:r>
              <a:rPr lang="en-US" dirty="0">
                <a:hlinkClick r:id="rId2">
                  <a:extLst>
                    <a:ext uri="{A12FA001-AC4F-418D-AE19-62706E023703}">
                      <ahyp:hlinkClr xmlns:ahyp="http://schemas.microsoft.com/office/drawing/2018/hyperlinkcolor" val="tx"/>
                    </a:ext>
                  </a:extLst>
                </a:hlinkClick>
              </a:rPr>
              <a:t>gpl@mater.org.au</a:t>
            </a:r>
            <a:endParaRPr lang="en-US" dirty="0">
              <a:ea typeface="Calibri"/>
              <a:cs typeface="Calibri"/>
            </a:endParaRPr>
          </a:p>
          <a:p>
            <a:pPr marL="414020" lvl="1">
              <a:buFont typeface="Courier New" panose="020B0604020202020204" pitchFamily="34" charset="0"/>
              <a:buChar char="o"/>
            </a:pPr>
            <a:r>
              <a:rPr lang="en-US" dirty="0"/>
              <a:t>Email for referrals </a:t>
            </a:r>
            <a:r>
              <a:rPr lang="en-US" dirty="0">
                <a:hlinkClick r:id="rId3">
                  <a:extLst>
                    <a:ext uri="{A12FA001-AC4F-418D-AE19-62706E023703}">
                      <ahyp:hlinkClr xmlns:ahyp="http://schemas.microsoft.com/office/drawing/2018/hyperlinkcolor" val="tx"/>
                    </a:ext>
                  </a:extLst>
                </a:hlinkClick>
              </a:rPr>
              <a:t>antenatalreferrals.fax@mater.org.au</a:t>
            </a:r>
            <a:endParaRPr lang="en-US" dirty="0">
              <a:ea typeface="Calibri"/>
              <a:cs typeface="Calibri"/>
            </a:endParaRPr>
          </a:p>
          <a:p>
            <a:pPr marL="414020" lvl="1">
              <a:buFont typeface="Courier New" panose="020B0604020202020204" pitchFamily="34" charset="0"/>
              <a:buChar char="o"/>
            </a:pPr>
            <a:r>
              <a:rPr lang="en-US" dirty="0"/>
              <a:t>Fax for referrals 3163 8053</a:t>
            </a:r>
            <a:endParaRPr lang="en-US" dirty="0">
              <a:ea typeface="Calibri"/>
              <a:cs typeface="Calibri"/>
            </a:endParaRPr>
          </a:p>
          <a:p>
            <a:pPr marL="213995" lvl="1" indent="0">
              <a:buNone/>
            </a:pPr>
            <a:endParaRPr lang="en-US" dirty="0">
              <a:ea typeface="Calibri"/>
              <a:cs typeface="Calibri"/>
            </a:endParaRPr>
          </a:p>
          <a:p>
            <a:pPr marL="213995" lvl="1" indent="0">
              <a:buNone/>
            </a:pPr>
            <a:r>
              <a:rPr lang="en-US" dirty="0"/>
              <a:t>Mater Hospital Springfield Antenatal Clinic</a:t>
            </a:r>
            <a:endParaRPr lang="en-US" dirty="0">
              <a:ea typeface="Calibri"/>
              <a:cs typeface="Calibri"/>
            </a:endParaRPr>
          </a:p>
          <a:p>
            <a:pPr marL="428625" lvl="1" indent="-213995">
              <a:buFont typeface="Courier New" panose="020B0604020202020204" pitchFamily="34" charset="0"/>
              <a:buChar char="o"/>
            </a:pPr>
            <a:r>
              <a:rPr lang="en-US" dirty="0"/>
              <a:t>Email </a:t>
            </a:r>
            <a:r>
              <a:rPr lang="en-US" dirty="0">
                <a:hlinkClick r:id="rId4">
                  <a:extLst>
                    <a:ext uri="{A12FA001-AC4F-418D-AE19-62706E023703}">
                      <ahyp:hlinkClr xmlns:ahyp="http://schemas.microsoft.com/office/drawing/2018/hyperlinkcolor" val="tx"/>
                    </a:ext>
                  </a:extLst>
                </a:hlinkClick>
              </a:rPr>
              <a:t>springfield.maternityclinics@mater.org.au</a:t>
            </a:r>
            <a:endParaRPr lang="en-US" dirty="0">
              <a:ea typeface="Calibri"/>
              <a:cs typeface="Calibri"/>
            </a:endParaRPr>
          </a:p>
          <a:p>
            <a:pPr marL="428625" lvl="1" indent="-213995">
              <a:buFont typeface="Courier New" panose="020B0604020202020204" pitchFamily="34" charset="0"/>
              <a:buChar char="o"/>
            </a:pPr>
            <a:r>
              <a:rPr lang="en-US" dirty="0"/>
              <a:t>Phone 3098 9500</a:t>
            </a:r>
            <a:endParaRPr lang="en-US" dirty="0">
              <a:ea typeface="Calibri"/>
              <a:cs typeface="Calibri"/>
            </a:endParaRPr>
          </a:p>
          <a:p>
            <a:endParaRPr lang="en-AU" dirty="0"/>
          </a:p>
        </p:txBody>
      </p:sp>
      <p:sp>
        <p:nvSpPr>
          <p:cNvPr id="3" name="Title 2">
            <a:extLst>
              <a:ext uri="{FF2B5EF4-FFF2-40B4-BE49-F238E27FC236}">
                <a16:creationId xmlns:a16="http://schemas.microsoft.com/office/drawing/2014/main" id="{CE9AEC8D-3852-4F95-A747-4BF9446D48AE}"/>
              </a:ext>
            </a:extLst>
          </p:cNvPr>
          <p:cNvSpPr>
            <a:spLocks noGrp="1"/>
          </p:cNvSpPr>
          <p:nvPr>
            <p:ph type="title"/>
          </p:nvPr>
        </p:nvSpPr>
        <p:spPr>
          <a:xfrm>
            <a:off x="407702" y="1267203"/>
            <a:ext cx="9601065" cy="1020279"/>
          </a:xfrm>
        </p:spPr>
        <p:txBody>
          <a:bodyPr/>
          <a:lstStyle/>
          <a:p>
            <a:r>
              <a:rPr lang="en-US" sz="4000" dirty="0"/>
              <a:t>Contact Details</a:t>
            </a:r>
            <a:br>
              <a:rPr lang="en-US" sz="2000" dirty="0"/>
            </a:br>
            <a:endParaRPr lang="en-AU" dirty="0"/>
          </a:p>
        </p:txBody>
      </p:sp>
      <p:sp>
        <p:nvSpPr>
          <p:cNvPr id="5" name="Slide Number Placeholder 4">
            <a:extLst>
              <a:ext uri="{FF2B5EF4-FFF2-40B4-BE49-F238E27FC236}">
                <a16:creationId xmlns:a16="http://schemas.microsoft.com/office/drawing/2014/main" id="{93969FDF-9D0B-F65D-7BB3-55136FC2070E}"/>
              </a:ext>
            </a:extLst>
          </p:cNvPr>
          <p:cNvSpPr>
            <a:spLocks noGrp="1"/>
          </p:cNvSpPr>
          <p:nvPr>
            <p:ph type="sldNum" sz="quarter" idx="16"/>
          </p:nvPr>
        </p:nvSpPr>
        <p:spPr/>
        <p:txBody>
          <a:bodyPr/>
          <a:lstStyle/>
          <a:p>
            <a:fld id="{E917DE0E-AFB1-41FD-BC35-27DB61CA125F}" type="slidenum">
              <a:rPr lang="en-AU" smtClean="0"/>
              <a:pPr/>
              <a:t>181</a:t>
            </a:fld>
            <a:endParaRPr lang="en-AU"/>
          </a:p>
        </p:txBody>
      </p:sp>
    </p:spTree>
    <p:extLst>
      <p:ext uri="{BB962C8B-B14F-4D97-AF65-F5344CB8AC3E}">
        <p14:creationId xmlns:p14="http://schemas.microsoft.com/office/powerpoint/2010/main" val="739916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396E0-17B7-5E23-9B86-25EAFD456E76}"/>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FF5A6114-6D1F-10BB-4E3A-0F4173B5C291}"/>
              </a:ext>
            </a:extLst>
          </p:cNvPr>
          <p:cNvSpPr>
            <a:spLocks noGrp="1"/>
          </p:cNvSpPr>
          <p:nvPr>
            <p:ph type="title"/>
          </p:nvPr>
        </p:nvSpPr>
        <p:spPr>
          <a:xfrm>
            <a:off x="1919536" y="2086248"/>
            <a:ext cx="4824536" cy="1440160"/>
          </a:xfrm>
        </p:spPr>
        <p:txBody>
          <a:bodyPr/>
          <a:lstStyle/>
          <a:p>
            <a:r>
              <a:rPr lang="en-AU" dirty="0"/>
              <a:t>Physiotherapy in the child-bearing year</a:t>
            </a:r>
          </a:p>
        </p:txBody>
      </p:sp>
      <p:sp>
        <p:nvSpPr>
          <p:cNvPr id="9" name="Text Placeholder 8">
            <a:extLst>
              <a:ext uri="{FF2B5EF4-FFF2-40B4-BE49-F238E27FC236}">
                <a16:creationId xmlns:a16="http://schemas.microsoft.com/office/drawing/2014/main" id="{0D0D4E5F-C441-4CD6-EB27-DEC42B2FB9DE}"/>
              </a:ext>
            </a:extLst>
          </p:cNvPr>
          <p:cNvSpPr>
            <a:spLocks noGrp="1"/>
          </p:cNvSpPr>
          <p:nvPr>
            <p:ph type="body" sz="quarter" idx="10"/>
          </p:nvPr>
        </p:nvSpPr>
        <p:spPr>
          <a:xfrm>
            <a:off x="1919536" y="3717032"/>
            <a:ext cx="5760000" cy="1285875"/>
          </a:xfrm>
        </p:spPr>
        <p:txBody>
          <a:bodyPr>
            <a:normAutofit lnSpcReduction="10000"/>
          </a:bodyPr>
          <a:lstStyle/>
          <a:p>
            <a:pPr>
              <a:spcBef>
                <a:spcPct val="0"/>
              </a:spcBef>
              <a:spcAft>
                <a:spcPct val="0"/>
              </a:spcAft>
              <a:defRPr/>
            </a:pPr>
            <a:r>
              <a:rPr lang="en-AU" dirty="0"/>
              <a:t>Dr Lok Tung Lee</a:t>
            </a:r>
            <a:endParaRPr lang="en-US" dirty="0"/>
          </a:p>
          <a:p>
            <a:pPr>
              <a:spcBef>
                <a:spcPct val="0"/>
              </a:spcBef>
              <a:spcAft>
                <a:spcPct val="0"/>
              </a:spcAft>
            </a:pPr>
            <a:r>
              <a:rPr lang="en-AU" dirty="0">
                <a:sym typeface="Helvetica" charset="0"/>
              </a:rPr>
              <a:t>(on behalf of MMH Physiotherapy)</a:t>
            </a:r>
            <a:endParaRPr lang="en-US" dirty="0"/>
          </a:p>
          <a:p>
            <a:endParaRPr lang="en-AU" dirty="0"/>
          </a:p>
        </p:txBody>
      </p:sp>
      <p:sp>
        <p:nvSpPr>
          <p:cNvPr id="4" name="Text Placeholder 3">
            <a:extLst>
              <a:ext uri="{FF2B5EF4-FFF2-40B4-BE49-F238E27FC236}">
                <a16:creationId xmlns:a16="http://schemas.microsoft.com/office/drawing/2014/main" id="{E136E686-0A3B-78E3-2087-A52C03DDD5C8}"/>
              </a:ext>
            </a:extLst>
          </p:cNvPr>
          <p:cNvSpPr>
            <a:spLocks noGrp="1"/>
          </p:cNvSpPr>
          <p:nvPr>
            <p:ph type="body" sz="quarter" idx="11"/>
          </p:nvPr>
        </p:nvSpPr>
        <p:spPr/>
        <p:txBody>
          <a:bodyPr/>
          <a:lstStyle/>
          <a:p>
            <a:r>
              <a:rPr lang="en-AU" dirty="0"/>
              <a:t>matermothers.org.au</a:t>
            </a:r>
          </a:p>
        </p:txBody>
      </p:sp>
      <p:pic>
        <p:nvPicPr>
          <p:cNvPr id="3" name="Picture 2">
            <a:extLst>
              <a:ext uri="{FF2B5EF4-FFF2-40B4-BE49-F238E27FC236}">
                <a16:creationId xmlns:a16="http://schemas.microsoft.com/office/drawing/2014/main" id="{91B0370E-1B4C-A668-2375-20E06BCD3676}"/>
              </a:ext>
            </a:extLst>
          </p:cNvPr>
          <p:cNvPicPr>
            <a:picLocks noChangeAspect="1"/>
          </p:cNvPicPr>
          <p:nvPr/>
        </p:nvPicPr>
        <p:blipFill>
          <a:blip r:embed="rId2"/>
          <a:stretch>
            <a:fillRect/>
          </a:stretch>
        </p:blipFill>
        <p:spPr>
          <a:xfrm>
            <a:off x="8688288" y="1700808"/>
            <a:ext cx="2328874" cy="4188315"/>
          </a:xfrm>
          <a:prstGeom prst="rect">
            <a:avLst/>
          </a:prstGeom>
        </p:spPr>
      </p:pic>
    </p:spTree>
    <p:extLst>
      <p:ext uri="{BB962C8B-B14F-4D97-AF65-F5344CB8AC3E}">
        <p14:creationId xmlns:p14="http://schemas.microsoft.com/office/powerpoint/2010/main" val="3258515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6394A0F-B181-3953-4CA7-1308B97194B8}"/>
              </a:ext>
            </a:extLst>
          </p:cNvPr>
          <p:cNvSpPr>
            <a:spLocks noGrp="1"/>
          </p:cNvSpPr>
          <p:nvPr>
            <p:ph sz="quarter" idx="11"/>
          </p:nvPr>
        </p:nvSpPr>
        <p:spPr/>
        <p:txBody>
          <a:bodyPr/>
          <a:lstStyle/>
          <a:p>
            <a:pPr>
              <a:defRPr/>
            </a:pPr>
            <a:r>
              <a:rPr lang="en-US" dirty="0"/>
              <a:t>Mater Mother’s Physiotherapists provide care for all women birthing at Mater, including those cared for through GP Shared care. </a:t>
            </a:r>
          </a:p>
          <a:p>
            <a:pPr>
              <a:defRPr/>
            </a:pPr>
            <a:endParaRPr lang="en-US" dirty="0"/>
          </a:p>
          <a:p>
            <a:pPr>
              <a:defRPr/>
            </a:pPr>
            <a:r>
              <a:rPr lang="en-US" dirty="0"/>
              <a:t>This care is provided:</a:t>
            </a:r>
            <a:endParaRPr lang="en-AU" dirty="0"/>
          </a:p>
          <a:p>
            <a:pPr marL="257175" indent="-257175">
              <a:buFont typeface="Arial" panose="020B0604020202020204" pitchFamily="34" charset="0"/>
              <a:buChar char="•"/>
              <a:defRPr/>
            </a:pPr>
            <a:r>
              <a:rPr lang="en-AU" dirty="0"/>
              <a:t>Antenatally</a:t>
            </a:r>
          </a:p>
          <a:p>
            <a:pPr marL="257175" indent="-257175">
              <a:buFont typeface="Arial" panose="020B0604020202020204" pitchFamily="34" charset="0"/>
              <a:buChar char="•"/>
              <a:defRPr/>
            </a:pPr>
            <a:r>
              <a:rPr lang="en-AU" dirty="0"/>
              <a:t>During hospital stay post birth</a:t>
            </a:r>
          </a:p>
          <a:p>
            <a:pPr marL="257175" indent="-257175">
              <a:buFont typeface="Arial" panose="020B0604020202020204" pitchFamily="34" charset="0"/>
              <a:buChar char="•"/>
              <a:defRPr/>
            </a:pPr>
            <a:r>
              <a:rPr lang="en-AU" dirty="0"/>
              <a:t>Postnatally</a:t>
            </a:r>
          </a:p>
          <a:p>
            <a:endParaRPr lang="en-AU" dirty="0"/>
          </a:p>
        </p:txBody>
      </p:sp>
      <p:sp>
        <p:nvSpPr>
          <p:cNvPr id="3" name="Title 2">
            <a:extLst>
              <a:ext uri="{FF2B5EF4-FFF2-40B4-BE49-F238E27FC236}">
                <a16:creationId xmlns:a16="http://schemas.microsoft.com/office/drawing/2014/main" id="{B4E69877-B796-3546-A40B-50A802B0F941}"/>
              </a:ext>
            </a:extLst>
          </p:cNvPr>
          <p:cNvSpPr>
            <a:spLocks noGrp="1"/>
          </p:cNvSpPr>
          <p:nvPr>
            <p:ph type="title"/>
          </p:nvPr>
        </p:nvSpPr>
        <p:spPr>
          <a:xfrm>
            <a:off x="407702" y="1267203"/>
            <a:ext cx="9601065" cy="470898"/>
          </a:xfrm>
        </p:spPr>
        <p:txBody>
          <a:bodyPr/>
          <a:lstStyle/>
          <a:p>
            <a:r>
              <a:rPr lang="en-AU" altLang="en-US" sz="3600" dirty="0">
                <a:latin typeface="Century Gothic" panose="020B0502020202020204" pitchFamily="34" charset="0"/>
                <a:ea typeface="MS PGothic" charset="-128"/>
              </a:rPr>
              <a:t>How can we help?</a:t>
            </a:r>
            <a:endParaRPr lang="en-AU" dirty="0"/>
          </a:p>
        </p:txBody>
      </p:sp>
      <p:sp>
        <p:nvSpPr>
          <p:cNvPr id="5" name="Slide Number Placeholder 4">
            <a:extLst>
              <a:ext uri="{FF2B5EF4-FFF2-40B4-BE49-F238E27FC236}">
                <a16:creationId xmlns:a16="http://schemas.microsoft.com/office/drawing/2014/main" id="{09EB13F3-1045-DB17-A7A0-9C0EA3FB27DA}"/>
              </a:ext>
            </a:extLst>
          </p:cNvPr>
          <p:cNvSpPr>
            <a:spLocks noGrp="1"/>
          </p:cNvSpPr>
          <p:nvPr>
            <p:ph type="sldNum" sz="quarter" idx="16"/>
          </p:nvPr>
        </p:nvSpPr>
        <p:spPr/>
        <p:txBody>
          <a:bodyPr/>
          <a:lstStyle/>
          <a:p>
            <a:fld id="{E917DE0E-AFB1-41FD-BC35-27DB61CA125F}" type="slidenum">
              <a:rPr lang="en-AU" smtClean="0"/>
              <a:pPr/>
              <a:t>183</a:t>
            </a:fld>
            <a:endParaRPr lang="en-AU"/>
          </a:p>
        </p:txBody>
      </p:sp>
      <p:pic>
        <p:nvPicPr>
          <p:cNvPr id="8" name="Picture 7">
            <a:extLst>
              <a:ext uri="{FF2B5EF4-FFF2-40B4-BE49-F238E27FC236}">
                <a16:creationId xmlns:a16="http://schemas.microsoft.com/office/drawing/2014/main" id="{C1388983-865E-DCE1-DCF0-B7470161A5CA}"/>
              </a:ext>
            </a:extLst>
          </p:cNvPr>
          <p:cNvPicPr>
            <a:picLocks noChangeAspect="1"/>
          </p:cNvPicPr>
          <p:nvPr/>
        </p:nvPicPr>
        <p:blipFill>
          <a:blip r:embed="rId2"/>
          <a:stretch>
            <a:fillRect/>
          </a:stretch>
        </p:blipFill>
        <p:spPr>
          <a:xfrm>
            <a:off x="7032104" y="2420940"/>
            <a:ext cx="2304488" cy="2359356"/>
          </a:xfrm>
          <a:prstGeom prst="rect">
            <a:avLst/>
          </a:prstGeom>
        </p:spPr>
      </p:pic>
    </p:spTree>
    <p:extLst>
      <p:ext uri="{BB962C8B-B14F-4D97-AF65-F5344CB8AC3E}">
        <p14:creationId xmlns:p14="http://schemas.microsoft.com/office/powerpoint/2010/main" val="4093869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E67F104-C52C-CC23-C8C3-6804763D98EF}"/>
              </a:ext>
            </a:extLst>
          </p:cNvPr>
          <p:cNvSpPr>
            <a:spLocks noGrp="1"/>
          </p:cNvSpPr>
          <p:nvPr>
            <p:ph type="sldNum" sz="quarter" idx="16"/>
          </p:nvPr>
        </p:nvSpPr>
        <p:spPr/>
        <p:txBody>
          <a:bodyPr/>
          <a:lstStyle/>
          <a:p>
            <a:fld id="{E917DE0E-AFB1-41FD-BC35-27DB61CA125F}" type="slidenum">
              <a:rPr lang="en-AU" smtClean="0"/>
              <a:pPr/>
              <a:t>184</a:t>
            </a:fld>
            <a:endParaRPr lang="en-AU"/>
          </a:p>
        </p:txBody>
      </p:sp>
      <p:pic>
        <p:nvPicPr>
          <p:cNvPr id="8" name="Picture 7">
            <a:extLst>
              <a:ext uri="{FF2B5EF4-FFF2-40B4-BE49-F238E27FC236}">
                <a16:creationId xmlns:a16="http://schemas.microsoft.com/office/drawing/2014/main" id="{EE1799BC-B017-A69A-0BA9-FBBF397888AA}"/>
              </a:ext>
            </a:extLst>
          </p:cNvPr>
          <p:cNvPicPr>
            <a:picLocks noChangeAspect="1"/>
          </p:cNvPicPr>
          <p:nvPr/>
        </p:nvPicPr>
        <p:blipFill>
          <a:blip r:embed="rId2"/>
          <a:srcRect t="33826" r="3508"/>
          <a:stretch>
            <a:fillRect/>
          </a:stretch>
        </p:blipFill>
        <p:spPr>
          <a:xfrm>
            <a:off x="695400" y="1594910"/>
            <a:ext cx="10008492" cy="5147869"/>
          </a:xfrm>
          <a:prstGeom prst="rect">
            <a:avLst/>
          </a:prstGeom>
        </p:spPr>
      </p:pic>
      <p:sp>
        <p:nvSpPr>
          <p:cNvPr id="9" name="Title 2">
            <a:extLst>
              <a:ext uri="{FF2B5EF4-FFF2-40B4-BE49-F238E27FC236}">
                <a16:creationId xmlns:a16="http://schemas.microsoft.com/office/drawing/2014/main" id="{C6B687B2-A4FC-E0CD-44CC-7E756FFA2E1E}"/>
              </a:ext>
            </a:extLst>
          </p:cNvPr>
          <p:cNvSpPr>
            <a:spLocks noGrp="1"/>
          </p:cNvSpPr>
          <p:nvPr>
            <p:ph type="title"/>
          </p:nvPr>
        </p:nvSpPr>
        <p:spPr>
          <a:xfrm>
            <a:off x="1137788" y="980728"/>
            <a:ext cx="9601065" cy="470898"/>
          </a:xfrm>
        </p:spPr>
        <p:txBody>
          <a:bodyPr/>
          <a:lstStyle/>
          <a:p>
            <a:r>
              <a:rPr lang="en-AU" sz="3600" dirty="0">
                <a:latin typeface="Century Gothic" panose="020B0502020202020204" pitchFamily="34" charset="0"/>
                <a:ea typeface="MS PGothic" charset="-128"/>
              </a:rPr>
              <a:t>Physiotherapy in the child-bearing year</a:t>
            </a:r>
            <a:endParaRPr lang="en-AU" dirty="0"/>
          </a:p>
        </p:txBody>
      </p:sp>
    </p:spTree>
    <p:extLst>
      <p:ext uri="{BB962C8B-B14F-4D97-AF65-F5344CB8AC3E}">
        <p14:creationId xmlns:p14="http://schemas.microsoft.com/office/powerpoint/2010/main" val="2031160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7D8275-9FD4-87F5-A926-9EA39E0D542D}"/>
              </a:ext>
            </a:extLst>
          </p:cNvPr>
          <p:cNvSpPr>
            <a:spLocks noGrp="1"/>
          </p:cNvSpPr>
          <p:nvPr>
            <p:ph type="title"/>
          </p:nvPr>
        </p:nvSpPr>
        <p:spPr>
          <a:xfrm>
            <a:off x="407503" y="1196752"/>
            <a:ext cx="9601065" cy="1020279"/>
          </a:xfrm>
        </p:spPr>
        <p:txBody>
          <a:bodyPr/>
          <a:lstStyle/>
          <a:p>
            <a:r>
              <a:rPr lang="en-AU" sz="4000" dirty="0">
                <a:latin typeface="Century Gothic" panose="020B0502020202020204" pitchFamily="34" charset="0"/>
              </a:rPr>
              <a:t>Physiotherapy services</a:t>
            </a:r>
            <a:br>
              <a:rPr lang="en-AU" sz="4000" b="1" dirty="0">
                <a:latin typeface="Century Gothic" panose="020B0502020202020204" pitchFamily="34" charset="0"/>
              </a:rPr>
            </a:br>
            <a:endParaRPr lang="en-AU" dirty="0"/>
          </a:p>
        </p:txBody>
      </p:sp>
      <p:sp>
        <p:nvSpPr>
          <p:cNvPr id="5" name="Slide Number Placeholder 4">
            <a:extLst>
              <a:ext uri="{FF2B5EF4-FFF2-40B4-BE49-F238E27FC236}">
                <a16:creationId xmlns:a16="http://schemas.microsoft.com/office/drawing/2014/main" id="{566074A5-4E37-AF11-76DD-9D656B76D70C}"/>
              </a:ext>
            </a:extLst>
          </p:cNvPr>
          <p:cNvSpPr>
            <a:spLocks noGrp="1"/>
          </p:cNvSpPr>
          <p:nvPr>
            <p:ph type="sldNum" sz="quarter" idx="16"/>
          </p:nvPr>
        </p:nvSpPr>
        <p:spPr/>
        <p:txBody>
          <a:bodyPr/>
          <a:lstStyle/>
          <a:p>
            <a:fld id="{E917DE0E-AFB1-41FD-BC35-27DB61CA125F}" type="slidenum">
              <a:rPr lang="en-AU" smtClean="0"/>
              <a:pPr/>
              <a:t>185</a:t>
            </a:fld>
            <a:endParaRPr lang="en-AU"/>
          </a:p>
        </p:txBody>
      </p:sp>
      <p:sp>
        <p:nvSpPr>
          <p:cNvPr id="8" name="TextBox 7">
            <a:extLst>
              <a:ext uri="{FF2B5EF4-FFF2-40B4-BE49-F238E27FC236}">
                <a16:creationId xmlns:a16="http://schemas.microsoft.com/office/drawing/2014/main" id="{10363FF0-4888-B714-8ADE-AEC5CD17791B}"/>
              </a:ext>
            </a:extLst>
          </p:cNvPr>
          <p:cNvSpPr txBox="1"/>
          <p:nvPr/>
        </p:nvSpPr>
        <p:spPr>
          <a:xfrm>
            <a:off x="263352" y="2037576"/>
            <a:ext cx="4464496" cy="2203680"/>
          </a:xfrm>
          <a:prstGeom prst="rect">
            <a:avLst/>
          </a:prstGeom>
          <a:noFill/>
        </p:spPr>
        <p:txBody>
          <a:bodyPr wrap="square">
            <a:spAutoFit/>
          </a:bodyPr>
          <a:lstStyle/>
          <a:p>
            <a:pPr marL="0" lvl="1" indent="0">
              <a:lnSpc>
                <a:spcPct val="80000"/>
              </a:lnSpc>
              <a:buNone/>
            </a:pPr>
            <a:r>
              <a:rPr lang="en-AU" altLang="en-US" sz="1400" b="1" dirty="0">
                <a:solidFill>
                  <a:srgbClr val="0E3178"/>
                </a:solidFill>
                <a:ea typeface="MS PGothic" charset="-128"/>
              </a:rPr>
              <a:t>Support for women as they ‘prepare to push’: </a:t>
            </a:r>
            <a:endParaRPr lang="en-AU" altLang="en-US" sz="1400" dirty="0">
              <a:solidFill>
                <a:srgbClr val="0E3178"/>
              </a:solidFill>
              <a:ea typeface="MS PGothic" charset="-128"/>
            </a:endParaRPr>
          </a:p>
          <a:p>
            <a:pPr marL="0" indent="0">
              <a:buClr>
                <a:srgbClr val="DA7FAB"/>
              </a:buClr>
              <a:buNone/>
            </a:pPr>
            <a:r>
              <a:rPr lang="en-US" sz="1400" b="1" dirty="0">
                <a:solidFill>
                  <a:srgbClr val="0E3178"/>
                </a:solidFill>
              </a:rPr>
              <a:t>Who is the most at risk? </a:t>
            </a:r>
          </a:p>
          <a:p>
            <a:pPr>
              <a:lnSpc>
                <a:spcPct val="150000"/>
              </a:lnSpc>
              <a:spcBef>
                <a:spcPts val="0"/>
              </a:spcBef>
              <a:buClr>
                <a:srgbClr val="DA7FAB"/>
              </a:buClr>
            </a:pPr>
            <a:r>
              <a:rPr lang="en-US" sz="1400" dirty="0">
                <a:solidFill>
                  <a:srgbClr val="0E3178"/>
                </a:solidFill>
              </a:rPr>
              <a:t>A history of painful intercourse or pelvic pain (incl endometriosis) </a:t>
            </a:r>
          </a:p>
          <a:p>
            <a:pPr>
              <a:lnSpc>
                <a:spcPct val="100000"/>
              </a:lnSpc>
              <a:spcBef>
                <a:spcPts val="0"/>
              </a:spcBef>
              <a:buClr>
                <a:srgbClr val="DA7FAB"/>
              </a:buClr>
            </a:pPr>
            <a:r>
              <a:rPr lang="en-US" sz="1400" dirty="0">
                <a:solidFill>
                  <a:srgbClr val="0E3178"/>
                </a:solidFill>
              </a:rPr>
              <a:t>History of chronic constipation </a:t>
            </a:r>
          </a:p>
          <a:p>
            <a:pPr>
              <a:lnSpc>
                <a:spcPct val="100000"/>
              </a:lnSpc>
              <a:spcBef>
                <a:spcPts val="0"/>
              </a:spcBef>
              <a:buClr>
                <a:srgbClr val="DA7FAB"/>
              </a:buClr>
            </a:pPr>
            <a:r>
              <a:rPr lang="en-US" sz="1400" dirty="0">
                <a:solidFill>
                  <a:srgbClr val="0E3178"/>
                </a:solidFill>
              </a:rPr>
              <a:t>Women &lt;160cm in height and south-east Asian background </a:t>
            </a:r>
            <a:br>
              <a:rPr lang="en-US" sz="1400" dirty="0">
                <a:solidFill>
                  <a:srgbClr val="0E3178"/>
                </a:solidFill>
              </a:rPr>
            </a:br>
            <a:r>
              <a:rPr lang="en-US" sz="1400" dirty="0">
                <a:solidFill>
                  <a:srgbClr val="0E3178"/>
                </a:solidFill>
              </a:rPr>
              <a:t>Women with large gestational size relative to their height </a:t>
            </a:r>
          </a:p>
        </p:txBody>
      </p:sp>
      <p:sp>
        <p:nvSpPr>
          <p:cNvPr id="10" name="TextBox 9">
            <a:extLst>
              <a:ext uri="{FF2B5EF4-FFF2-40B4-BE49-F238E27FC236}">
                <a16:creationId xmlns:a16="http://schemas.microsoft.com/office/drawing/2014/main" id="{9A0A4638-1D60-8A53-0BA5-EC9878B67118}"/>
              </a:ext>
            </a:extLst>
          </p:cNvPr>
          <p:cNvSpPr txBox="1"/>
          <p:nvPr/>
        </p:nvSpPr>
        <p:spPr>
          <a:xfrm>
            <a:off x="5375920" y="1988840"/>
            <a:ext cx="6097002" cy="2677656"/>
          </a:xfrm>
          <a:prstGeom prst="rect">
            <a:avLst/>
          </a:prstGeom>
          <a:noFill/>
        </p:spPr>
        <p:txBody>
          <a:bodyPr wrap="square">
            <a:spAutoFit/>
          </a:bodyPr>
          <a:lstStyle/>
          <a:p>
            <a:pPr marL="0" indent="0">
              <a:lnSpc>
                <a:spcPct val="100000"/>
              </a:lnSpc>
              <a:spcBef>
                <a:spcPts val="0"/>
              </a:spcBef>
              <a:buClr>
                <a:srgbClr val="DA7FAB"/>
              </a:buClr>
              <a:buNone/>
            </a:pPr>
            <a:r>
              <a:rPr lang="en-US" sz="1400" b="1" dirty="0">
                <a:solidFill>
                  <a:srgbClr val="0E3178"/>
                </a:solidFill>
                <a:latin typeface="Century Gothic"/>
              </a:rPr>
              <a:t>What is offered? </a:t>
            </a:r>
            <a:endParaRPr lang="en-US" sz="1400" dirty="0">
              <a:solidFill>
                <a:srgbClr val="0E3178"/>
              </a:solidFill>
              <a:latin typeface="Century Gothic"/>
            </a:endParaRPr>
          </a:p>
          <a:p>
            <a:pPr marL="0" indent="0">
              <a:lnSpc>
                <a:spcPct val="100000"/>
              </a:lnSpc>
              <a:spcBef>
                <a:spcPts val="0"/>
              </a:spcBef>
              <a:buClr>
                <a:srgbClr val="DA7FAB"/>
              </a:buClr>
              <a:buNone/>
            </a:pPr>
            <a:r>
              <a:rPr lang="en-US" sz="1400" dirty="0">
                <a:solidFill>
                  <a:srgbClr val="0E3178"/>
                </a:solidFill>
                <a:latin typeface="Century Gothic"/>
              </a:rPr>
              <a:t>For all antenatal women from 20 weeks. </a:t>
            </a:r>
          </a:p>
          <a:p>
            <a:pPr>
              <a:lnSpc>
                <a:spcPct val="100000"/>
              </a:lnSpc>
              <a:spcBef>
                <a:spcPts val="0"/>
              </a:spcBef>
              <a:buClr>
                <a:srgbClr val="DA7FAB"/>
              </a:buClr>
            </a:pPr>
            <a:r>
              <a:rPr lang="en-US" sz="1400" dirty="0">
                <a:solidFill>
                  <a:srgbClr val="0E3178"/>
                </a:solidFill>
                <a:latin typeface="Century Gothic"/>
              </a:rPr>
              <a:t>Group workshop (2hrs) to ‘prepare’ the pelvic floor including home exercise program. Partners can attend.</a:t>
            </a:r>
          </a:p>
          <a:p>
            <a:pPr>
              <a:lnSpc>
                <a:spcPct val="100000"/>
              </a:lnSpc>
              <a:spcBef>
                <a:spcPts val="0"/>
              </a:spcBef>
              <a:buClr>
                <a:srgbClr val="DA7FAB"/>
              </a:buClr>
            </a:pPr>
            <a:r>
              <a:rPr lang="en-US" sz="1400" dirty="0">
                <a:solidFill>
                  <a:srgbClr val="0E3178"/>
                </a:solidFill>
                <a:latin typeface="Century Gothic"/>
              </a:rPr>
              <a:t>If concerns, 1:1 PF assessment/ perineal measurements as follow up appointment.</a:t>
            </a:r>
          </a:p>
          <a:p>
            <a:pPr>
              <a:lnSpc>
                <a:spcPct val="100000"/>
              </a:lnSpc>
              <a:spcBef>
                <a:spcPts val="0"/>
              </a:spcBef>
              <a:buClr>
                <a:srgbClr val="DA7FAB"/>
              </a:buClr>
            </a:pPr>
            <a:r>
              <a:rPr lang="en-US" sz="1400" dirty="0">
                <a:solidFill>
                  <a:srgbClr val="0E3178"/>
                </a:solidFill>
                <a:latin typeface="Century Gothic"/>
              </a:rPr>
              <a:t>Communication with care providers if indicated </a:t>
            </a:r>
          </a:p>
          <a:p>
            <a:pPr>
              <a:lnSpc>
                <a:spcPct val="100000"/>
              </a:lnSpc>
              <a:spcBef>
                <a:spcPts val="0"/>
              </a:spcBef>
              <a:buClr>
                <a:srgbClr val="DA7FAB"/>
              </a:buClr>
            </a:pPr>
            <a:r>
              <a:rPr lang="en-US" sz="1400" b="1" dirty="0">
                <a:solidFill>
                  <a:srgbClr val="0E3178"/>
                </a:solidFill>
                <a:latin typeface="Century Gothic"/>
              </a:rPr>
              <a:t>How to refer?</a:t>
            </a:r>
          </a:p>
          <a:p>
            <a:pPr>
              <a:lnSpc>
                <a:spcPct val="100000"/>
              </a:lnSpc>
              <a:spcBef>
                <a:spcPts val="0"/>
              </a:spcBef>
              <a:buClr>
                <a:srgbClr val="DA7FAB"/>
              </a:buClr>
            </a:pPr>
            <a:r>
              <a:rPr lang="en-US" sz="1400" dirty="0">
                <a:solidFill>
                  <a:srgbClr val="0E3178"/>
                </a:solidFill>
                <a:latin typeface="Century Gothic"/>
              </a:rPr>
              <a:t>Women birthing at the Mater Mothers can self-refer via the patient information QR code </a:t>
            </a:r>
          </a:p>
          <a:p>
            <a:pPr>
              <a:lnSpc>
                <a:spcPct val="100000"/>
              </a:lnSpc>
              <a:spcBef>
                <a:spcPts val="0"/>
              </a:spcBef>
              <a:buClr>
                <a:srgbClr val="DA7FAB"/>
              </a:buClr>
            </a:pPr>
            <a:r>
              <a:rPr lang="en-US" sz="1400" dirty="0">
                <a:solidFill>
                  <a:srgbClr val="0E3178"/>
                </a:solidFill>
                <a:latin typeface="Century Gothic"/>
              </a:rPr>
              <a:t>You can send an email with patient’s URN to physio.mmh@mater.org.au</a:t>
            </a:r>
            <a:endParaRPr lang="en-AU" sz="1400" dirty="0">
              <a:solidFill>
                <a:srgbClr val="0E3178"/>
              </a:solidFill>
              <a:latin typeface="Century Gothic"/>
              <a:ea typeface="Calibri"/>
              <a:cs typeface="Times New Roman"/>
            </a:endParaRPr>
          </a:p>
        </p:txBody>
      </p:sp>
    </p:spTree>
    <p:extLst>
      <p:ext uri="{BB962C8B-B14F-4D97-AF65-F5344CB8AC3E}">
        <p14:creationId xmlns:p14="http://schemas.microsoft.com/office/powerpoint/2010/main" val="2313350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54B1498-C83C-B3BF-EC82-42BDB1BA923D}"/>
              </a:ext>
            </a:extLst>
          </p:cNvPr>
          <p:cNvSpPr>
            <a:spLocks noGrp="1"/>
          </p:cNvSpPr>
          <p:nvPr>
            <p:ph sz="quarter" idx="11"/>
          </p:nvPr>
        </p:nvSpPr>
        <p:spPr/>
        <p:txBody>
          <a:bodyPr/>
          <a:lstStyle/>
          <a:p>
            <a:pPr marL="0" lvl="1" indent="257175">
              <a:lnSpc>
                <a:spcPct val="80000"/>
              </a:lnSpc>
              <a:buNone/>
            </a:pPr>
            <a:br>
              <a:rPr lang="en-AU" altLang="en-US" dirty="0">
                <a:ea typeface="MS PGothic" charset="-128"/>
              </a:rPr>
            </a:br>
            <a:r>
              <a:rPr lang="en-AU" altLang="en-US" b="1" dirty="0">
                <a:ea typeface="MS PGothic" charset="-128"/>
              </a:rPr>
              <a:t>Obstetric and Pelvic Floor appointments: </a:t>
            </a:r>
            <a:endParaRPr lang="en-AU" altLang="en-US" dirty="0">
              <a:ea typeface="MS PGothic" charset="-128"/>
            </a:endParaRPr>
          </a:p>
          <a:p>
            <a:pPr>
              <a:buClr>
                <a:srgbClr val="DA7FAB"/>
              </a:buClr>
            </a:pPr>
            <a:r>
              <a:rPr lang="en-AU" altLang="en-US" b="1" dirty="0">
                <a:cs typeface="Times New Roman"/>
              </a:rPr>
              <a:t>Public Outpatient Physiotherapy </a:t>
            </a:r>
            <a:r>
              <a:rPr lang="en-AU" altLang="en-US" dirty="0">
                <a:ea typeface="MS PGothic" charset="-128"/>
              </a:rPr>
              <a:t>for all women booked to birth at Mater Mothers (public)</a:t>
            </a:r>
          </a:p>
          <a:p>
            <a:pPr marL="895350" lvl="0" indent="-358775">
              <a:lnSpc>
                <a:spcPct val="115000"/>
              </a:lnSpc>
              <a:spcAft>
                <a:spcPts val="0"/>
              </a:spcAft>
              <a:buFont typeface="Courier New" panose="02070309020205020404" pitchFamily="49" charset="0"/>
              <a:buChar char="o"/>
            </a:pPr>
            <a:r>
              <a:rPr lang="en-AU" b="1" dirty="0">
                <a:ea typeface="Calibri"/>
                <a:cs typeface="Times New Roman"/>
              </a:rPr>
              <a:t>self-referral </a:t>
            </a:r>
            <a:r>
              <a:rPr lang="en-AU" dirty="0">
                <a:ea typeface="Calibri"/>
                <a:cs typeface="Times New Roman"/>
              </a:rPr>
              <a:t> (Phone: 3163 6000 select option 2 and 2)</a:t>
            </a:r>
          </a:p>
          <a:p>
            <a:pPr marL="895350" lvl="0" indent="-358775">
              <a:lnSpc>
                <a:spcPct val="115000"/>
              </a:lnSpc>
              <a:spcAft>
                <a:spcPts val="0"/>
              </a:spcAft>
              <a:buFont typeface="Courier New" panose="02070309020205020404" pitchFamily="49" charset="0"/>
              <a:buChar char="o"/>
            </a:pPr>
            <a:r>
              <a:rPr lang="en-AU" b="1" dirty="0">
                <a:ea typeface="Calibri"/>
                <a:cs typeface="Times New Roman"/>
              </a:rPr>
              <a:t>GP</a:t>
            </a:r>
            <a:r>
              <a:rPr lang="en-AU" dirty="0">
                <a:ea typeface="Calibri"/>
                <a:cs typeface="Times New Roman"/>
              </a:rPr>
              <a:t>s referral (Fax: 3163 1671)</a:t>
            </a:r>
          </a:p>
          <a:p>
            <a:pPr lvl="0">
              <a:lnSpc>
                <a:spcPct val="115000"/>
              </a:lnSpc>
              <a:spcAft>
                <a:spcPts val="1000"/>
              </a:spcAft>
            </a:pPr>
            <a:r>
              <a:rPr lang="en-AU" dirty="0">
                <a:ea typeface="Calibri"/>
                <a:cs typeface="Times New Roman"/>
              </a:rPr>
              <a:t>Please contact us if you have any concerns about your patients timely, responsive, Physiotherapy care – we really appreciate your feedback and suggestions.</a:t>
            </a:r>
          </a:p>
          <a:p>
            <a:pPr>
              <a:lnSpc>
                <a:spcPct val="115000"/>
              </a:lnSpc>
              <a:spcAft>
                <a:spcPts val="1000"/>
              </a:spcAft>
            </a:pPr>
            <a:r>
              <a:rPr lang="en-AU" b="1" dirty="0">
                <a:ea typeface="Calibri"/>
                <a:cs typeface="Times New Roman"/>
              </a:rPr>
              <a:t>Private Physiotherapy </a:t>
            </a:r>
            <a:r>
              <a:rPr lang="en-AU" dirty="0">
                <a:ea typeface="Calibri"/>
                <a:cs typeface="Times New Roman"/>
              </a:rPr>
              <a:t>is also available through Mater Health and Wellness Clinic (Phone 3163 6000 select option 1 and 2)</a:t>
            </a:r>
          </a:p>
          <a:p>
            <a:endParaRPr lang="en-AU" dirty="0"/>
          </a:p>
        </p:txBody>
      </p:sp>
      <p:sp>
        <p:nvSpPr>
          <p:cNvPr id="3" name="Title 2">
            <a:extLst>
              <a:ext uri="{FF2B5EF4-FFF2-40B4-BE49-F238E27FC236}">
                <a16:creationId xmlns:a16="http://schemas.microsoft.com/office/drawing/2014/main" id="{2961F12F-9BE8-BA63-36A4-735E4AE00393}"/>
              </a:ext>
            </a:extLst>
          </p:cNvPr>
          <p:cNvSpPr>
            <a:spLocks noGrp="1"/>
          </p:cNvSpPr>
          <p:nvPr>
            <p:ph type="title"/>
          </p:nvPr>
        </p:nvSpPr>
        <p:spPr>
          <a:xfrm>
            <a:off x="440940" y="1052736"/>
            <a:ext cx="9601065" cy="497059"/>
          </a:xfrm>
        </p:spPr>
        <p:txBody>
          <a:bodyPr/>
          <a:lstStyle/>
          <a:p>
            <a:r>
              <a:rPr lang="en-AU" dirty="0"/>
              <a:t>Physiotherapy services</a:t>
            </a:r>
          </a:p>
        </p:txBody>
      </p:sp>
      <p:sp>
        <p:nvSpPr>
          <p:cNvPr id="5" name="Slide Number Placeholder 4">
            <a:extLst>
              <a:ext uri="{FF2B5EF4-FFF2-40B4-BE49-F238E27FC236}">
                <a16:creationId xmlns:a16="http://schemas.microsoft.com/office/drawing/2014/main" id="{7959A228-BEE7-1CD8-6C50-25A8F5FE25D9}"/>
              </a:ext>
            </a:extLst>
          </p:cNvPr>
          <p:cNvSpPr>
            <a:spLocks noGrp="1"/>
          </p:cNvSpPr>
          <p:nvPr>
            <p:ph type="sldNum" sz="quarter" idx="16"/>
          </p:nvPr>
        </p:nvSpPr>
        <p:spPr/>
        <p:txBody>
          <a:bodyPr/>
          <a:lstStyle/>
          <a:p>
            <a:fld id="{E917DE0E-AFB1-41FD-BC35-27DB61CA125F}" type="slidenum">
              <a:rPr lang="en-AU" smtClean="0"/>
              <a:pPr/>
              <a:t>186</a:t>
            </a:fld>
            <a:endParaRPr lang="en-AU"/>
          </a:p>
        </p:txBody>
      </p:sp>
      <p:sp>
        <p:nvSpPr>
          <p:cNvPr id="6" name="Text Placeholder 5">
            <a:extLst>
              <a:ext uri="{FF2B5EF4-FFF2-40B4-BE49-F238E27FC236}">
                <a16:creationId xmlns:a16="http://schemas.microsoft.com/office/drawing/2014/main" id="{A83396EB-0F43-9D80-13DC-F961E3997653}"/>
              </a:ext>
            </a:extLst>
          </p:cNvPr>
          <p:cNvSpPr>
            <a:spLocks noGrp="1"/>
          </p:cNvSpPr>
          <p:nvPr>
            <p:ph type="body" sz="quarter" idx="14"/>
          </p:nvPr>
        </p:nvSpPr>
        <p:spPr>
          <a:xfrm>
            <a:off x="440940" y="1824183"/>
            <a:ext cx="9601200" cy="261610"/>
          </a:xfrm>
        </p:spPr>
        <p:txBody>
          <a:bodyPr/>
          <a:lstStyle/>
          <a:p>
            <a:r>
              <a:rPr lang="en-AU" altLang="en-US" dirty="0">
                <a:latin typeface="Century Gothic" panose="020B0502020202020204" pitchFamily="34" charset="0"/>
                <a:ea typeface="MS PGothic" charset="-128"/>
              </a:rPr>
              <a:t>ANTENATAL</a:t>
            </a:r>
            <a:endParaRPr lang="en-AU" dirty="0"/>
          </a:p>
        </p:txBody>
      </p:sp>
    </p:spTree>
    <p:extLst>
      <p:ext uri="{BB962C8B-B14F-4D97-AF65-F5344CB8AC3E}">
        <p14:creationId xmlns:p14="http://schemas.microsoft.com/office/powerpoint/2010/main" val="2041467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5C9CE2-A0F4-1D0F-16D7-563EB14938EC}"/>
              </a:ext>
            </a:extLst>
          </p:cNvPr>
          <p:cNvSpPr>
            <a:spLocks noGrp="1"/>
          </p:cNvSpPr>
          <p:nvPr>
            <p:ph sz="quarter" idx="11"/>
          </p:nvPr>
        </p:nvSpPr>
        <p:spPr>
          <a:xfrm>
            <a:off x="407701" y="1988840"/>
            <a:ext cx="11376311" cy="4319887"/>
          </a:xfrm>
        </p:spPr>
        <p:txBody>
          <a:bodyPr/>
          <a:lstStyle/>
          <a:p>
            <a:pPr marL="257175" marR="0" lvl="1" indent="-257175" algn="l" defTabSz="914400" rtl="0" eaLnBrk="1" fontAlgn="auto" latinLnBrk="0" hangingPunct="1">
              <a:lnSpc>
                <a:spcPct val="80000"/>
              </a:lnSpc>
              <a:spcBef>
                <a:spcPts val="500"/>
              </a:spcBef>
              <a:spcAft>
                <a:spcPts val="0"/>
              </a:spcAft>
              <a:buClrTx/>
              <a:buSzTx/>
              <a:buFont typeface="Arial" panose="020B0604020202020204" pitchFamily="34" charset="0"/>
              <a:buNone/>
              <a:tabLst/>
              <a:defRPr/>
            </a:pPr>
            <a:r>
              <a:rPr kumimoji="0" lang="en-AU" altLang="en-US" b="1" i="0" u="none" strike="noStrike" kern="1200" cap="none" spc="0" normalizeH="0" baseline="0" noProof="0" dirty="0">
                <a:ln>
                  <a:noFill/>
                </a:ln>
                <a:solidFill>
                  <a:srgbClr val="0070C0"/>
                </a:solidFill>
                <a:effectLst/>
                <a:uLnTx/>
                <a:uFillTx/>
                <a:latin typeface="Century Gothic" panose="020B0502020202020204" pitchFamily="34" charset="0"/>
                <a:ea typeface="MS PGothic" charset="-128"/>
                <a:cs typeface="+mn-cs"/>
              </a:rPr>
              <a:t>Groups:</a:t>
            </a:r>
            <a:endParaRPr kumimoji="0" lang="en-AU" altLang="en-US" b="0" i="0" u="none" strike="noStrike" kern="1200" cap="none" spc="0" normalizeH="0" baseline="0" noProof="0" dirty="0">
              <a:ln>
                <a:noFill/>
              </a:ln>
              <a:solidFill>
                <a:srgbClr val="0070C0"/>
              </a:solidFill>
              <a:effectLst/>
              <a:uLnTx/>
              <a:uFillTx/>
              <a:latin typeface="Century Gothic" panose="020B0502020202020204" pitchFamily="34" charset="0"/>
              <a:ea typeface="MS PGothic" charset="-128"/>
              <a:cs typeface="+mn-cs"/>
            </a:endParaRPr>
          </a:p>
          <a:p>
            <a:pPr marL="0" marR="0" lvl="0" indent="0" algn="l" defTabSz="914400" rtl="0" eaLnBrk="1" fontAlgn="auto" latinLnBrk="0" hangingPunct="1">
              <a:lnSpc>
                <a:spcPct val="90000"/>
              </a:lnSpc>
              <a:spcBef>
                <a:spcPts val="1000"/>
              </a:spcBef>
              <a:spcAft>
                <a:spcPts val="0"/>
              </a:spcAft>
              <a:buClr>
                <a:srgbClr val="DA7FAB"/>
              </a:buClr>
              <a:buSzTx/>
              <a:buFont typeface="Arial" panose="020B0604020202020204" pitchFamily="34" charset="0"/>
              <a:buNone/>
              <a:tabLst/>
              <a:defRPr/>
            </a:pPr>
            <a:r>
              <a:rPr kumimoji="0" lang="en-AU" altLang="en-US" b="0" i="0" u="none" strike="noStrike" kern="1200" cap="none" spc="0" normalizeH="0" baseline="0" noProof="0" dirty="0">
                <a:ln>
                  <a:noFill/>
                </a:ln>
                <a:solidFill>
                  <a:srgbClr val="0D3078"/>
                </a:solidFill>
                <a:effectLst/>
                <a:uLnTx/>
                <a:uFillTx/>
                <a:latin typeface="Century Gothic" panose="020B0502020202020204" pitchFamily="34" charset="0"/>
                <a:ea typeface="MS PGothic" charset="-128"/>
                <a:cs typeface="+mn-cs"/>
              </a:rPr>
              <a:t>Pregnancy Birth and Beyond </a:t>
            </a:r>
          </a:p>
          <a:p>
            <a:pPr marL="0" marR="0" lvl="0" indent="0" algn="l" defTabSz="914400" rtl="0" eaLnBrk="1" fontAlgn="auto" latinLnBrk="0" hangingPunct="1">
              <a:lnSpc>
                <a:spcPct val="90000"/>
              </a:lnSpc>
              <a:spcBef>
                <a:spcPts val="1000"/>
              </a:spcBef>
              <a:spcAft>
                <a:spcPts val="0"/>
              </a:spcAft>
              <a:buClr>
                <a:srgbClr val="DA7FAB"/>
              </a:buClr>
              <a:buSzTx/>
              <a:buFont typeface="Arial" panose="020B0604020202020204" pitchFamily="34" charset="0"/>
              <a:buNone/>
              <a:tabLst/>
              <a:defRPr/>
            </a:pPr>
            <a:endParaRPr kumimoji="0" lang="en-AU" altLang="en-US" b="0" i="0" u="none" strike="noStrike" kern="1200" cap="none" spc="0" normalizeH="0" baseline="0" noProof="0" dirty="0">
              <a:ln>
                <a:noFill/>
              </a:ln>
              <a:solidFill>
                <a:srgbClr val="0D3078"/>
              </a:solidFill>
              <a:effectLst/>
              <a:uLnTx/>
              <a:uFillTx/>
              <a:latin typeface="Century Gothic" panose="020B0502020202020204" pitchFamily="34" charset="0"/>
              <a:ea typeface="MS PGothic" charset="-128"/>
              <a:cs typeface="+mn-cs"/>
            </a:endParaRPr>
          </a:p>
          <a:p>
            <a:pPr marL="0" marR="0" lvl="0" indent="0" algn="l" defTabSz="914400" rtl="0" eaLnBrk="1" fontAlgn="auto" latinLnBrk="0" hangingPunct="1">
              <a:lnSpc>
                <a:spcPct val="90000"/>
              </a:lnSpc>
              <a:spcBef>
                <a:spcPts val="1000"/>
              </a:spcBef>
              <a:spcAft>
                <a:spcPts val="0"/>
              </a:spcAft>
              <a:buClr>
                <a:srgbClr val="DA7FAB"/>
              </a:buClr>
              <a:buSzTx/>
              <a:buFont typeface="Arial" panose="020B0604020202020204" pitchFamily="34" charset="0"/>
              <a:buNone/>
              <a:tabLst/>
              <a:defRPr/>
            </a:pPr>
            <a:r>
              <a:rPr kumimoji="0" lang="en-AU" altLang="en-US" b="0" i="0" u="none" strike="noStrike" kern="1200" cap="none" spc="0" normalizeH="0" baseline="0" noProof="0" dirty="0">
                <a:ln>
                  <a:noFill/>
                </a:ln>
                <a:solidFill>
                  <a:srgbClr val="0D3078"/>
                </a:solidFill>
                <a:effectLst/>
                <a:uLnTx/>
                <a:uFillTx/>
                <a:latin typeface="Century Gothic" panose="020B0502020202020204" pitchFamily="34" charset="0"/>
                <a:ea typeface="MS PGothic" charset="-128"/>
                <a:cs typeface="+mn-cs"/>
              </a:rPr>
              <a:t>This session is offered via a video link (from home) or in person and is a part of the antenatal education program.</a:t>
            </a:r>
          </a:p>
          <a:p>
            <a:pPr marL="0" marR="0" lvl="0" indent="0" algn="l" defTabSz="914400" rtl="0" eaLnBrk="1" fontAlgn="auto" latinLnBrk="0" hangingPunct="1">
              <a:lnSpc>
                <a:spcPct val="90000"/>
              </a:lnSpc>
              <a:spcBef>
                <a:spcPts val="1000"/>
              </a:spcBef>
              <a:spcAft>
                <a:spcPts val="0"/>
              </a:spcAft>
              <a:buClr>
                <a:srgbClr val="DA7FAB"/>
              </a:buClr>
              <a:buSzTx/>
              <a:buFont typeface="Arial" panose="020B0604020202020204" pitchFamily="34" charset="0"/>
              <a:buNone/>
              <a:tabLst/>
              <a:defRPr/>
            </a:pPr>
            <a:r>
              <a:rPr kumimoji="0" lang="en-AU" altLang="en-US" b="0" i="0" u="none" strike="noStrike" kern="1200" cap="none" spc="0" normalizeH="0" baseline="0" noProof="0" dirty="0">
                <a:ln>
                  <a:noFill/>
                </a:ln>
                <a:solidFill>
                  <a:srgbClr val="0D3078"/>
                </a:solidFill>
                <a:effectLst/>
                <a:uLnTx/>
                <a:uFillTx/>
                <a:latin typeface="Century Gothic" panose="020B0502020202020204" pitchFamily="34" charset="0"/>
                <a:ea typeface="MS PGothic" charset="-128"/>
                <a:cs typeface="+mn-cs"/>
              </a:rPr>
              <a:t> It includes:</a:t>
            </a:r>
          </a:p>
          <a:p>
            <a:pPr marL="800100" marR="0" lvl="1" indent="-342900" algn="l" defTabSz="914400" rtl="0" eaLnBrk="1" fontAlgn="auto" latinLnBrk="0" hangingPunct="1">
              <a:lnSpc>
                <a:spcPct val="90000"/>
              </a:lnSpc>
              <a:spcBef>
                <a:spcPts val="500"/>
              </a:spcBef>
              <a:spcAft>
                <a:spcPts val="0"/>
              </a:spcAft>
              <a:buClr>
                <a:srgbClr val="DA7FAB"/>
              </a:buClr>
              <a:buSzTx/>
              <a:buFont typeface="Arial" panose="020B0604020202020204" pitchFamily="34" charset="0"/>
              <a:buChar char="•"/>
              <a:tabLst/>
              <a:defRPr/>
            </a:pPr>
            <a:r>
              <a:rPr kumimoji="0" lang="en-AU" b="0" i="0" u="none" strike="noStrike" kern="1200" cap="none" spc="0" normalizeH="0" baseline="0" noProof="0" dirty="0">
                <a:ln>
                  <a:noFill/>
                </a:ln>
                <a:solidFill>
                  <a:srgbClr val="0D3078"/>
                </a:solidFill>
                <a:effectLst/>
                <a:uLnTx/>
                <a:uFillTx/>
                <a:latin typeface="Century Gothic" panose="020B0502020202020204" pitchFamily="34" charset="0"/>
                <a:ea typeface="+mn-ea"/>
                <a:cs typeface="+mn-cs"/>
              </a:rPr>
              <a:t>Body awareness, movement and stretches</a:t>
            </a:r>
          </a:p>
          <a:p>
            <a:pPr marL="800100" marR="0" lvl="1" indent="-342900" algn="l" defTabSz="914400" rtl="0" eaLnBrk="1" fontAlgn="auto" latinLnBrk="0" hangingPunct="1">
              <a:lnSpc>
                <a:spcPct val="90000"/>
              </a:lnSpc>
              <a:spcBef>
                <a:spcPts val="500"/>
              </a:spcBef>
              <a:spcAft>
                <a:spcPts val="0"/>
              </a:spcAft>
              <a:buClr>
                <a:srgbClr val="DA7FAB"/>
              </a:buClr>
              <a:buSzTx/>
              <a:buFont typeface="Arial" panose="020B0604020202020204" pitchFamily="34" charset="0"/>
              <a:buChar char="•"/>
              <a:tabLst/>
              <a:defRPr/>
            </a:pPr>
            <a:r>
              <a:rPr kumimoji="0" lang="en-AU" b="0" i="0" u="none" strike="noStrike" kern="1200" cap="none" spc="0" normalizeH="0" baseline="0" noProof="0" dirty="0">
                <a:ln>
                  <a:noFill/>
                </a:ln>
                <a:solidFill>
                  <a:srgbClr val="0D3078"/>
                </a:solidFill>
                <a:effectLst/>
                <a:uLnTx/>
                <a:uFillTx/>
                <a:latin typeface="Century Gothic" panose="020B0502020202020204" pitchFamily="34" charset="0"/>
                <a:ea typeface="+mn-ea"/>
                <a:cs typeface="+mn-cs"/>
              </a:rPr>
              <a:t>Activating and using your core and preventing strain</a:t>
            </a:r>
          </a:p>
          <a:p>
            <a:pPr marL="800100" marR="0" lvl="1" indent="-342900" algn="l" defTabSz="914400" rtl="0" eaLnBrk="1" fontAlgn="auto" latinLnBrk="0" hangingPunct="1">
              <a:lnSpc>
                <a:spcPct val="90000"/>
              </a:lnSpc>
              <a:spcBef>
                <a:spcPts val="500"/>
              </a:spcBef>
              <a:spcAft>
                <a:spcPts val="0"/>
              </a:spcAft>
              <a:buClr>
                <a:srgbClr val="DA7FAB"/>
              </a:buClr>
              <a:buSzTx/>
              <a:buFont typeface="Arial" panose="020B0604020202020204" pitchFamily="34" charset="0"/>
              <a:buChar char="•"/>
              <a:tabLst/>
              <a:defRPr/>
            </a:pPr>
            <a:r>
              <a:rPr kumimoji="0" lang="en-AU" b="0" i="0" u="none" strike="noStrike" kern="1200" cap="none" spc="0" normalizeH="0" baseline="0" noProof="0" dirty="0">
                <a:ln>
                  <a:noFill/>
                </a:ln>
                <a:solidFill>
                  <a:srgbClr val="0D3078"/>
                </a:solidFill>
                <a:effectLst/>
                <a:uLnTx/>
                <a:uFillTx/>
                <a:latin typeface="Century Gothic" panose="020B0502020202020204" pitchFamily="34" charset="0"/>
                <a:ea typeface="+mn-ea"/>
                <a:cs typeface="+mn-cs"/>
              </a:rPr>
              <a:t>Being active in pregnancy and after birth</a:t>
            </a:r>
          </a:p>
          <a:p>
            <a:pPr marL="800100" marR="0" lvl="1" indent="-342900" algn="l" defTabSz="914400" rtl="0" eaLnBrk="1" fontAlgn="auto" latinLnBrk="0" hangingPunct="1">
              <a:lnSpc>
                <a:spcPct val="90000"/>
              </a:lnSpc>
              <a:spcBef>
                <a:spcPts val="500"/>
              </a:spcBef>
              <a:spcAft>
                <a:spcPts val="0"/>
              </a:spcAft>
              <a:buClr>
                <a:srgbClr val="DA7FAB"/>
              </a:buClr>
              <a:buSzTx/>
              <a:buFont typeface="Arial" panose="020B0604020202020204" pitchFamily="34" charset="0"/>
              <a:buChar char="•"/>
              <a:tabLst/>
              <a:defRPr/>
            </a:pPr>
            <a:r>
              <a:rPr kumimoji="0" lang="en-AU" b="0" i="0" u="none" strike="noStrike" kern="1200" cap="none" spc="0" normalizeH="0" baseline="0" noProof="0" dirty="0">
                <a:ln>
                  <a:noFill/>
                </a:ln>
                <a:solidFill>
                  <a:srgbClr val="0D3078"/>
                </a:solidFill>
                <a:effectLst/>
                <a:uLnTx/>
                <a:uFillTx/>
                <a:latin typeface="Century Gothic" panose="020B0502020202020204" pitchFamily="34" charset="0"/>
                <a:ea typeface="+mn-ea"/>
                <a:cs typeface="+mn-cs"/>
              </a:rPr>
              <a:t>Tool box to reduce pain and tension now, in labour and after birth</a:t>
            </a:r>
          </a:p>
          <a:p>
            <a:pPr marL="457200" marR="0" lvl="1" indent="0" algn="l" defTabSz="914400" rtl="0" eaLnBrk="1" fontAlgn="auto" latinLnBrk="0" hangingPunct="1">
              <a:lnSpc>
                <a:spcPct val="90000"/>
              </a:lnSpc>
              <a:spcBef>
                <a:spcPts val="500"/>
              </a:spcBef>
              <a:spcAft>
                <a:spcPts val="0"/>
              </a:spcAft>
              <a:buClr>
                <a:srgbClr val="DA7FAB"/>
              </a:buClr>
              <a:buSzTx/>
              <a:buFont typeface="Arial" panose="020B0604020202020204" pitchFamily="34" charset="0"/>
              <a:buNone/>
              <a:tabLst/>
              <a:defRPr/>
            </a:pPr>
            <a:endParaRPr kumimoji="0" lang="en-AU" b="0" i="0" u="none" strike="noStrike" kern="1200" cap="none" spc="0" normalizeH="0" baseline="0" noProof="0" dirty="0">
              <a:ln>
                <a:noFill/>
              </a:ln>
              <a:solidFill>
                <a:srgbClr val="0D3078"/>
              </a:solidFill>
              <a:effectLst/>
              <a:uLnTx/>
              <a:uFillTx/>
              <a:latin typeface="Century Gothic" panose="020B0502020202020204" pitchFamily="34" charset="0"/>
              <a:ea typeface="+mn-ea"/>
              <a:cs typeface="+mn-cs"/>
            </a:endParaRPr>
          </a:p>
          <a:p>
            <a:pPr marL="457200" marR="0" lvl="1" indent="0" algn="l" defTabSz="914400" rtl="0" eaLnBrk="1" fontAlgn="auto" latinLnBrk="0" hangingPunct="1">
              <a:lnSpc>
                <a:spcPct val="90000"/>
              </a:lnSpc>
              <a:spcBef>
                <a:spcPts val="500"/>
              </a:spcBef>
              <a:spcAft>
                <a:spcPts val="0"/>
              </a:spcAft>
              <a:buClr>
                <a:srgbClr val="DA7FAB"/>
              </a:buClr>
              <a:buSzTx/>
              <a:buFont typeface="Arial" panose="020B0604020202020204" pitchFamily="34" charset="0"/>
              <a:buNone/>
              <a:tabLst/>
              <a:defRPr/>
            </a:pPr>
            <a:r>
              <a:rPr kumimoji="0" lang="en-AU" b="0" i="0" u="none" strike="noStrike" kern="1200" cap="none" spc="0" normalizeH="0" baseline="0" noProof="0" dirty="0">
                <a:ln>
                  <a:noFill/>
                </a:ln>
                <a:solidFill>
                  <a:srgbClr val="0D3078"/>
                </a:solidFill>
                <a:effectLst/>
                <a:uLnTx/>
                <a:uFillTx/>
                <a:latin typeface="Century Gothic" panose="020B0502020202020204" pitchFamily="34" charset="0"/>
                <a:ea typeface="+mn-ea"/>
                <a:cs typeface="+mn-cs"/>
              </a:rPr>
              <a:t>Online resources: </a:t>
            </a:r>
            <a:r>
              <a:rPr kumimoji="0" lang="en-AU" b="0" i="0" u="none" strike="noStrike" kern="1200" cap="none" spc="0" normalizeH="0" baseline="0" noProof="0" dirty="0">
                <a:ln>
                  <a:noFill/>
                </a:ln>
                <a:solidFill>
                  <a:srgbClr val="0D3078"/>
                </a:solidFill>
                <a:effectLst/>
                <a:uLnTx/>
                <a:uFillTx/>
                <a:latin typeface="Century Gothic" panose="020B0502020202020204" pitchFamily="34" charset="0"/>
                <a:ea typeface="+mn-ea"/>
                <a:cs typeface="+mn-cs"/>
                <a:hlinkClick r:id="rId2"/>
              </a:rPr>
              <a:t>https://matermothers.org.au/journey/childbirth/movement-during-labour</a:t>
            </a:r>
            <a:endParaRPr kumimoji="0" lang="en-AU" b="0" i="0" u="none" strike="noStrike" kern="1200" cap="none" spc="0" normalizeH="0" baseline="0" noProof="0" dirty="0">
              <a:ln>
                <a:noFill/>
              </a:ln>
              <a:solidFill>
                <a:srgbClr val="0D3078"/>
              </a:solidFill>
              <a:effectLst/>
              <a:uLnTx/>
              <a:uFillTx/>
              <a:latin typeface="Century Gothic" panose="020B0502020202020204" pitchFamily="34" charset="0"/>
              <a:ea typeface="+mn-ea"/>
              <a:cs typeface="+mn-cs"/>
            </a:endParaRPr>
          </a:p>
          <a:p>
            <a:pPr marL="457200" marR="0" lvl="1" indent="0" algn="l" defTabSz="914400" rtl="0" eaLnBrk="1" fontAlgn="auto" latinLnBrk="0" hangingPunct="1">
              <a:lnSpc>
                <a:spcPct val="90000"/>
              </a:lnSpc>
              <a:spcBef>
                <a:spcPts val="500"/>
              </a:spcBef>
              <a:spcAft>
                <a:spcPts val="0"/>
              </a:spcAft>
              <a:buClr>
                <a:srgbClr val="DA7FAB"/>
              </a:buClr>
              <a:buSzTx/>
              <a:buFont typeface="Arial" panose="020B0604020202020204" pitchFamily="34" charset="0"/>
              <a:buNone/>
              <a:tabLst/>
              <a:defRPr/>
            </a:pPr>
            <a:r>
              <a:rPr kumimoji="0" lang="en-AU" altLang="en-US" b="0" i="0" u="none" strike="noStrike" kern="1200" cap="none" spc="0" normalizeH="0" baseline="0" noProof="0" dirty="0">
                <a:ln>
                  <a:noFill/>
                </a:ln>
                <a:solidFill>
                  <a:srgbClr val="0D3078"/>
                </a:solidFill>
                <a:effectLst/>
                <a:uLnTx/>
                <a:uFillTx/>
                <a:latin typeface="Century Gothic" panose="020B0502020202020204" pitchFamily="34" charset="0"/>
                <a:ea typeface="MS PGothic" charset="-128"/>
                <a:cs typeface="+mn-cs"/>
              </a:rPr>
              <a:t>Book through Parent Education Phone: 3163 8847</a:t>
            </a:r>
            <a:endParaRPr kumimoji="0" lang="en-AU" b="0" i="0" u="none" strike="noStrike" kern="1200" cap="none" spc="0" normalizeH="0" baseline="0" noProof="0" dirty="0">
              <a:ln>
                <a:noFill/>
              </a:ln>
              <a:solidFill>
                <a:srgbClr val="0D3078"/>
              </a:solidFill>
              <a:effectLst/>
              <a:uLnTx/>
              <a:uFillTx/>
              <a:latin typeface="Century Gothic" panose="020B0502020202020204" pitchFamily="34" charset="0"/>
              <a:ea typeface="+mn-ea"/>
              <a:cs typeface="+mn-cs"/>
            </a:endParaRPr>
          </a:p>
          <a:p>
            <a:endParaRPr lang="en-AU" dirty="0"/>
          </a:p>
        </p:txBody>
      </p:sp>
      <p:sp>
        <p:nvSpPr>
          <p:cNvPr id="3" name="Title 2">
            <a:extLst>
              <a:ext uri="{FF2B5EF4-FFF2-40B4-BE49-F238E27FC236}">
                <a16:creationId xmlns:a16="http://schemas.microsoft.com/office/drawing/2014/main" id="{B21A5198-BFD5-6B70-9139-CE3ADB763F98}"/>
              </a:ext>
            </a:extLst>
          </p:cNvPr>
          <p:cNvSpPr>
            <a:spLocks noGrp="1"/>
          </p:cNvSpPr>
          <p:nvPr>
            <p:ph type="title"/>
          </p:nvPr>
        </p:nvSpPr>
        <p:spPr>
          <a:xfrm>
            <a:off x="407702" y="1267203"/>
            <a:ext cx="9601065" cy="994118"/>
          </a:xfrm>
        </p:spPr>
        <p:txBody>
          <a:bodyPr/>
          <a:lstStyle/>
          <a:p>
            <a:r>
              <a:rPr lang="en-AU" altLang="en-US" dirty="0">
                <a:latin typeface="Century Gothic" panose="020B0502020202020204" pitchFamily="34" charset="0"/>
                <a:ea typeface="MS PGothic" charset="-128"/>
              </a:rPr>
              <a:t>ANTENATAL</a:t>
            </a:r>
            <a:br>
              <a:rPr lang="en-AU" altLang="en-US" dirty="0">
                <a:latin typeface="Century Gothic" panose="020B0502020202020204" pitchFamily="34" charset="0"/>
                <a:ea typeface="MS PGothic" charset="-128"/>
              </a:rPr>
            </a:br>
            <a:endParaRPr lang="en-AU" dirty="0"/>
          </a:p>
        </p:txBody>
      </p:sp>
      <p:sp>
        <p:nvSpPr>
          <p:cNvPr id="5" name="Slide Number Placeholder 4">
            <a:extLst>
              <a:ext uri="{FF2B5EF4-FFF2-40B4-BE49-F238E27FC236}">
                <a16:creationId xmlns:a16="http://schemas.microsoft.com/office/drawing/2014/main" id="{D6E5675C-C9AD-2D5D-94A1-4735009EEC9F}"/>
              </a:ext>
            </a:extLst>
          </p:cNvPr>
          <p:cNvSpPr>
            <a:spLocks noGrp="1"/>
          </p:cNvSpPr>
          <p:nvPr>
            <p:ph type="sldNum" sz="quarter" idx="16"/>
          </p:nvPr>
        </p:nvSpPr>
        <p:spPr/>
        <p:txBody>
          <a:bodyPr/>
          <a:lstStyle/>
          <a:p>
            <a:fld id="{E917DE0E-AFB1-41FD-BC35-27DB61CA125F}" type="slidenum">
              <a:rPr lang="en-AU" smtClean="0"/>
              <a:pPr/>
              <a:t>187</a:t>
            </a:fld>
            <a:endParaRPr lang="en-AU"/>
          </a:p>
        </p:txBody>
      </p:sp>
      <p:sp>
        <p:nvSpPr>
          <p:cNvPr id="6" name="Text Placeholder 5">
            <a:extLst>
              <a:ext uri="{FF2B5EF4-FFF2-40B4-BE49-F238E27FC236}">
                <a16:creationId xmlns:a16="http://schemas.microsoft.com/office/drawing/2014/main" id="{E15D0168-E3C6-CF10-5E74-D61BFC49513B}"/>
              </a:ext>
            </a:extLst>
          </p:cNvPr>
          <p:cNvSpPr>
            <a:spLocks noGrp="1"/>
          </p:cNvSpPr>
          <p:nvPr>
            <p:ph type="body" sz="quarter" idx="14"/>
          </p:nvPr>
        </p:nvSpPr>
        <p:spPr>
          <a:xfrm>
            <a:off x="407368" y="579735"/>
            <a:ext cx="9601200" cy="600164"/>
          </a:xfrm>
        </p:spPr>
        <p:txBody>
          <a:bodyPr/>
          <a:lstStyle/>
          <a:p>
            <a:r>
              <a:rPr lang="en-AU" dirty="0"/>
              <a:t>Physiotherapy services</a:t>
            </a:r>
          </a:p>
          <a:p>
            <a:endParaRPr lang="en-AU" dirty="0"/>
          </a:p>
        </p:txBody>
      </p:sp>
      <p:pic>
        <p:nvPicPr>
          <p:cNvPr id="7" name="Picture 6" descr="A qr code on a white background&#10;&#10;Description automatically generated">
            <a:extLst>
              <a:ext uri="{FF2B5EF4-FFF2-40B4-BE49-F238E27FC236}">
                <a16:creationId xmlns:a16="http://schemas.microsoft.com/office/drawing/2014/main" id="{CD3AB422-7514-58E6-762D-DFC4475CB604}"/>
              </a:ext>
            </a:extLst>
          </p:cNvPr>
          <p:cNvPicPr>
            <a:picLocks noChangeAspect="1"/>
          </p:cNvPicPr>
          <p:nvPr/>
        </p:nvPicPr>
        <p:blipFill>
          <a:blip r:embed="rId3"/>
          <a:stretch>
            <a:fillRect/>
          </a:stretch>
        </p:blipFill>
        <p:spPr>
          <a:xfrm>
            <a:off x="6816080" y="5085184"/>
            <a:ext cx="1098966" cy="1057233"/>
          </a:xfrm>
          <a:prstGeom prst="rect">
            <a:avLst/>
          </a:prstGeom>
        </p:spPr>
      </p:pic>
      <p:pic>
        <p:nvPicPr>
          <p:cNvPr id="8" name="Picture 7" descr="A group of people sitting on a couch&#10;&#10;Description automatically generated">
            <a:extLst>
              <a:ext uri="{FF2B5EF4-FFF2-40B4-BE49-F238E27FC236}">
                <a16:creationId xmlns:a16="http://schemas.microsoft.com/office/drawing/2014/main" id="{027C1642-A9E8-FD4A-FAB2-3718594D5A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44535" y="2564904"/>
            <a:ext cx="2668981" cy="1839558"/>
          </a:xfrm>
          <a:prstGeom prst="rect">
            <a:avLst/>
          </a:prstGeom>
        </p:spPr>
      </p:pic>
    </p:spTree>
    <p:extLst>
      <p:ext uri="{BB962C8B-B14F-4D97-AF65-F5344CB8AC3E}">
        <p14:creationId xmlns:p14="http://schemas.microsoft.com/office/powerpoint/2010/main" val="2138399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D66D70D-E244-2FFA-4607-BAC416CA414A}"/>
              </a:ext>
            </a:extLst>
          </p:cNvPr>
          <p:cNvSpPr>
            <a:spLocks noGrp="1"/>
          </p:cNvSpPr>
          <p:nvPr>
            <p:ph sz="quarter" idx="11"/>
          </p:nvPr>
        </p:nvSpPr>
        <p:spPr>
          <a:xfrm>
            <a:off x="407701" y="2420888"/>
            <a:ext cx="11376311" cy="3887839"/>
          </a:xfrm>
        </p:spPr>
        <p:txBody>
          <a:bodyPr/>
          <a:lstStyle/>
          <a:p>
            <a:pPr>
              <a:buClr>
                <a:srgbClr val="DA7FAB"/>
              </a:buClr>
            </a:pPr>
            <a:r>
              <a:rPr lang="en-AU" altLang="en-US" dirty="0">
                <a:latin typeface="Century Gothic" panose="020B0502020202020204" pitchFamily="34" charset="0"/>
                <a:ea typeface="MS PGothic" charset="-128"/>
              </a:rPr>
              <a:t>TENS in Labour (from K37)</a:t>
            </a:r>
          </a:p>
          <a:p>
            <a:pPr>
              <a:buClr>
                <a:srgbClr val="DA7FAB"/>
              </a:buClr>
            </a:pPr>
            <a:r>
              <a:rPr lang="en-AU" altLang="en-US" dirty="0">
                <a:latin typeface="Century Gothic" panose="020B0502020202020204" pitchFamily="34" charset="0"/>
                <a:ea typeface="MS PGothic" charset="-128"/>
              </a:rPr>
              <a:t>This session is for women birthing at the Mater wishing to use TENS as a pain relief option in labour and includes hire of a TENS unit </a:t>
            </a:r>
          </a:p>
          <a:p>
            <a:pPr>
              <a:buClr>
                <a:srgbClr val="DA7FAB"/>
              </a:buClr>
            </a:pPr>
            <a:endParaRPr lang="en-AU" altLang="en-US" dirty="0">
              <a:latin typeface="Century Gothic" panose="020B0502020202020204" pitchFamily="34" charset="0"/>
              <a:ea typeface="MS PGothic" charset="-128"/>
            </a:endParaRPr>
          </a:p>
          <a:p>
            <a:pPr>
              <a:buClr>
                <a:srgbClr val="DA7FAB"/>
              </a:buClr>
            </a:pPr>
            <a:r>
              <a:rPr lang="en-AU" altLang="en-US" dirty="0">
                <a:latin typeface="Century Gothic" panose="020B0502020202020204" pitchFamily="34" charset="0"/>
                <a:ea typeface="MS PGothic" charset="-128"/>
              </a:rPr>
              <a:t>Self-referral Phone: 3163 6000 (select option 2 and 2)</a:t>
            </a:r>
          </a:p>
          <a:p>
            <a:pPr>
              <a:buClr>
                <a:srgbClr val="DA7FAB"/>
              </a:buClr>
            </a:pPr>
            <a:r>
              <a:rPr lang="en-AU" altLang="en-US" dirty="0">
                <a:ea typeface="MS PGothic" charset="-128"/>
              </a:rPr>
              <a:t>*Please book </a:t>
            </a:r>
            <a:r>
              <a:rPr lang="en-AU" altLang="en-US" b="1" dirty="0">
                <a:ea typeface="MS PGothic" charset="-128"/>
              </a:rPr>
              <a:t>EARLY</a:t>
            </a:r>
            <a:r>
              <a:rPr lang="en-AU" altLang="en-US" dirty="0">
                <a:ea typeface="MS PGothic" charset="-128"/>
              </a:rPr>
              <a:t> to attend at K37*</a:t>
            </a:r>
            <a:endParaRPr lang="en-AU" altLang="en-US" dirty="0">
              <a:latin typeface="Century Gothic" panose="020B0502020202020204" pitchFamily="34" charset="0"/>
              <a:ea typeface="MS PGothic" charset="-128"/>
            </a:endParaRPr>
          </a:p>
          <a:p>
            <a:pPr>
              <a:buClr>
                <a:srgbClr val="DA7FAB"/>
              </a:buClr>
            </a:pPr>
            <a:endParaRPr lang="en-AU" altLang="en-US" dirty="0">
              <a:latin typeface="Century Gothic" panose="020B0502020202020204" pitchFamily="34" charset="0"/>
              <a:ea typeface="MS PGothic" charset="-128"/>
            </a:endParaRPr>
          </a:p>
          <a:p>
            <a:pPr>
              <a:buClr>
                <a:srgbClr val="DA7FAB"/>
              </a:buClr>
            </a:pPr>
            <a:r>
              <a:rPr lang="en-AU" altLang="en-US" dirty="0">
                <a:latin typeface="Century Gothic" panose="020B0502020202020204" pitchFamily="34" charset="0"/>
                <a:ea typeface="MS PGothic" charset="-128"/>
              </a:rPr>
              <a:t>More information: </a:t>
            </a:r>
          </a:p>
          <a:p>
            <a:pPr marL="800100" lvl="1" indent="-342900">
              <a:buClr>
                <a:srgbClr val="DA7FAB"/>
              </a:buClr>
            </a:pPr>
            <a:r>
              <a:rPr lang="en-AU" b="1" u="sng" dirty="0">
                <a:hlinkClick r:id="rId2"/>
              </a:rPr>
              <a:t>http://brochures.mater.org.au/brochures/mater-health-and-wellness/tens-in-labour</a:t>
            </a:r>
            <a:endParaRPr lang="en-AU" altLang="en-US" dirty="0">
              <a:latin typeface="Century Gothic" panose="020B0502020202020204" pitchFamily="34" charset="0"/>
              <a:ea typeface="MS PGothic" charset="-128"/>
            </a:endParaRPr>
          </a:p>
          <a:p>
            <a:pPr marL="800100" lvl="1" indent="-342900">
              <a:buClr>
                <a:srgbClr val="DA7FAB"/>
              </a:buClr>
            </a:pPr>
            <a:r>
              <a:rPr lang="en-AU" dirty="0"/>
              <a:t>How much does it cost?</a:t>
            </a:r>
          </a:p>
          <a:p>
            <a:pPr marL="457200" lvl="1" indent="0">
              <a:buClr>
                <a:srgbClr val="DA7FAB"/>
              </a:buClr>
              <a:buNone/>
            </a:pPr>
            <a:r>
              <a:rPr lang="en-AU" dirty="0"/>
              <a:t>	A total of $150 ($100 deposit, $30 hire fee &amp; $20 for gel pads) </a:t>
            </a:r>
          </a:p>
          <a:p>
            <a:pPr marL="457200" lvl="1" indent="0">
              <a:buClr>
                <a:srgbClr val="DA7FAB"/>
              </a:buClr>
              <a:buNone/>
            </a:pPr>
            <a:r>
              <a:rPr lang="en-AU" dirty="0"/>
              <a:t>	is payable at the class</a:t>
            </a:r>
          </a:p>
          <a:p>
            <a:endParaRPr lang="en-AU" dirty="0"/>
          </a:p>
        </p:txBody>
      </p:sp>
      <p:sp>
        <p:nvSpPr>
          <p:cNvPr id="3" name="Title 2">
            <a:extLst>
              <a:ext uri="{FF2B5EF4-FFF2-40B4-BE49-F238E27FC236}">
                <a16:creationId xmlns:a16="http://schemas.microsoft.com/office/drawing/2014/main" id="{891D10B5-D1AE-D8DC-109C-BFAFA70F6FCC}"/>
              </a:ext>
            </a:extLst>
          </p:cNvPr>
          <p:cNvSpPr>
            <a:spLocks noGrp="1"/>
          </p:cNvSpPr>
          <p:nvPr>
            <p:ph type="title"/>
          </p:nvPr>
        </p:nvSpPr>
        <p:spPr>
          <a:xfrm>
            <a:off x="407702" y="1267203"/>
            <a:ext cx="9601065" cy="994118"/>
          </a:xfrm>
        </p:spPr>
        <p:txBody>
          <a:bodyPr/>
          <a:lstStyle/>
          <a:p>
            <a:r>
              <a:rPr lang="en-AU" altLang="en-US" dirty="0">
                <a:latin typeface="Century Gothic" panose="020B0502020202020204" pitchFamily="34" charset="0"/>
                <a:ea typeface="MS PGothic" charset="-128"/>
              </a:rPr>
              <a:t>ANTENATAL</a:t>
            </a:r>
            <a:br>
              <a:rPr lang="en-AU" altLang="en-US" dirty="0">
                <a:latin typeface="Century Gothic" panose="020B0502020202020204" pitchFamily="34" charset="0"/>
                <a:ea typeface="MS PGothic" charset="-128"/>
              </a:rPr>
            </a:br>
            <a:endParaRPr lang="en-AU" dirty="0"/>
          </a:p>
        </p:txBody>
      </p:sp>
      <p:sp>
        <p:nvSpPr>
          <p:cNvPr id="5" name="Slide Number Placeholder 4">
            <a:extLst>
              <a:ext uri="{FF2B5EF4-FFF2-40B4-BE49-F238E27FC236}">
                <a16:creationId xmlns:a16="http://schemas.microsoft.com/office/drawing/2014/main" id="{8E07378C-FF71-8A6E-0C6C-7038D9FD52D3}"/>
              </a:ext>
            </a:extLst>
          </p:cNvPr>
          <p:cNvSpPr>
            <a:spLocks noGrp="1"/>
          </p:cNvSpPr>
          <p:nvPr>
            <p:ph type="sldNum" sz="quarter" idx="16"/>
          </p:nvPr>
        </p:nvSpPr>
        <p:spPr/>
        <p:txBody>
          <a:bodyPr/>
          <a:lstStyle/>
          <a:p>
            <a:fld id="{E917DE0E-AFB1-41FD-BC35-27DB61CA125F}" type="slidenum">
              <a:rPr lang="en-AU" smtClean="0"/>
              <a:pPr/>
              <a:t>188</a:t>
            </a:fld>
            <a:endParaRPr lang="en-AU"/>
          </a:p>
        </p:txBody>
      </p:sp>
      <p:sp>
        <p:nvSpPr>
          <p:cNvPr id="6" name="Text Placeholder 5">
            <a:extLst>
              <a:ext uri="{FF2B5EF4-FFF2-40B4-BE49-F238E27FC236}">
                <a16:creationId xmlns:a16="http://schemas.microsoft.com/office/drawing/2014/main" id="{39019C45-355C-FD33-F863-E017FAE64A7D}"/>
              </a:ext>
            </a:extLst>
          </p:cNvPr>
          <p:cNvSpPr>
            <a:spLocks noGrp="1"/>
          </p:cNvSpPr>
          <p:nvPr>
            <p:ph type="body" sz="quarter" idx="14"/>
          </p:nvPr>
        </p:nvSpPr>
        <p:spPr>
          <a:xfrm>
            <a:off x="407368" y="579735"/>
            <a:ext cx="9601200" cy="600164"/>
          </a:xfrm>
        </p:spPr>
        <p:txBody>
          <a:bodyPr/>
          <a:lstStyle/>
          <a:p>
            <a:r>
              <a:rPr lang="en-AU" dirty="0"/>
              <a:t>Physiotherapy services</a:t>
            </a:r>
          </a:p>
          <a:p>
            <a:endParaRPr lang="en-AU" dirty="0"/>
          </a:p>
        </p:txBody>
      </p:sp>
      <p:sp>
        <p:nvSpPr>
          <p:cNvPr id="8" name="Rectangle 7">
            <a:extLst>
              <a:ext uri="{FF2B5EF4-FFF2-40B4-BE49-F238E27FC236}">
                <a16:creationId xmlns:a16="http://schemas.microsoft.com/office/drawing/2014/main" id="{C91CB001-989F-FFA7-58D1-4FEE23C674F0}"/>
              </a:ext>
            </a:extLst>
          </p:cNvPr>
          <p:cNvSpPr/>
          <p:nvPr/>
        </p:nvSpPr>
        <p:spPr>
          <a:xfrm>
            <a:off x="335360" y="1984428"/>
            <a:ext cx="1152880" cy="338554"/>
          </a:xfrm>
          <a:prstGeom prst="rect">
            <a:avLst/>
          </a:prstGeom>
        </p:spPr>
        <p:txBody>
          <a:bodyPr wrap="none">
            <a:spAutoFit/>
          </a:bodyPr>
          <a:lstStyle/>
          <a:p>
            <a:pPr marL="257175" lvl="1" indent="-257175">
              <a:lnSpc>
                <a:spcPct val="80000"/>
              </a:lnSpc>
              <a:buNone/>
            </a:pPr>
            <a:r>
              <a:rPr lang="en-AU" altLang="en-US" sz="2000" b="1" dirty="0">
                <a:solidFill>
                  <a:srgbClr val="DA7FAB"/>
                </a:solidFill>
                <a:latin typeface="Century Gothic" panose="020B0502020202020204" pitchFamily="34" charset="0"/>
                <a:ea typeface="MS PGothic" charset="-128"/>
              </a:rPr>
              <a:t>Groups:</a:t>
            </a:r>
            <a:endParaRPr lang="en-AU" altLang="en-US" sz="2000" dirty="0">
              <a:solidFill>
                <a:srgbClr val="DA7FAB"/>
              </a:solidFill>
              <a:latin typeface="Century Gothic" panose="020B0502020202020204" pitchFamily="34" charset="0"/>
              <a:ea typeface="MS PGothic" charset="-128"/>
            </a:endParaRPr>
          </a:p>
        </p:txBody>
      </p:sp>
      <p:pic>
        <p:nvPicPr>
          <p:cNvPr id="10" name="Picture 2">
            <a:extLst>
              <a:ext uri="{FF2B5EF4-FFF2-40B4-BE49-F238E27FC236}">
                <a16:creationId xmlns:a16="http://schemas.microsoft.com/office/drawing/2014/main" id="{E0885C68-6447-2204-ED30-1CC89197BD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4152" y="2600147"/>
            <a:ext cx="2088232" cy="3004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0523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AF676B2-7263-6B6F-C247-3B8E20E978F4}"/>
              </a:ext>
            </a:extLst>
          </p:cNvPr>
          <p:cNvSpPr>
            <a:spLocks noGrp="1"/>
          </p:cNvSpPr>
          <p:nvPr>
            <p:ph sz="quarter" idx="11"/>
          </p:nvPr>
        </p:nvSpPr>
        <p:spPr>
          <a:xfrm>
            <a:off x="407701" y="2190120"/>
            <a:ext cx="11376311" cy="4118607"/>
          </a:xfrm>
        </p:spPr>
        <p:txBody>
          <a:bodyPr/>
          <a:lstStyle/>
          <a:p>
            <a:pPr>
              <a:buClr>
                <a:srgbClr val="DA7FAB"/>
              </a:buClr>
            </a:pPr>
            <a:r>
              <a:rPr lang="en-US" b="1" dirty="0">
                <a:ea typeface="MS PGothic" charset="-128"/>
              </a:rPr>
              <a:t>Physiotherapy review </a:t>
            </a:r>
            <a:r>
              <a:rPr lang="en-US" dirty="0">
                <a:ea typeface="MS PGothic" charset="-128"/>
              </a:rPr>
              <a:t>(typically day 2 post birth) provides information and advice to patients assisting:</a:t>
            </a:r>
          </a:p>
          <a:p>
            <a:pPr marL="214313" indent="-214313">
              <a:spcAft>
                <a:spcPts val="450"/>
              </a:spcAft>
              <a:buClr>
                <a:srgbClr val="DA7FAB"/>
              </a:buClr>
              <a:buFont typeface="Arial" panose="020B0604020202020204" pitchFamily="34" charset="0"/>
              <a:buChar char="•"/>
            </a:pPr>
            <a:r>
              <a:rPr lang="en-US" dirty="0">
                <a:ea typeface="MS PGothic" charset="-128"/>
              </a:rPr>
              <a:t>Early recovery</a:t>
            </a:r>
          </a:p>
          <a:p>
            <a:pPr marL="728663" lvl="1" indent="-214313">
              <a:buClr>
                <a:srgbClr val="DA7FAB"/>
              </a:buClr>
            </a:pPr>
            <a:r>
              <a:rPr lang="en-US" dirty="0">
                <a:latin typeface="Century Gothic" panose="020B0502020202020204" pitchFamily="34" charset="0"/>
                <a:ea typeface="MS PGothic" charset="-128"/>
              </a:rPr>
              <a:t>Acute management of their CS/perineal area (swelling management, wound support)</a:t>
            </a:r>
          </a:p>
          <a:p>
            <a:pPr marL="728663" lvl="1" indent="-214313">
              <a:buClr>
                <a:srgbClr val="DA7FAB"/>
              </a:buClr>
            </a:pPr>
            <a:r>
              <a:rPr lang="en-US" dirty="0">
                <a:latin typeface="Century Gothic" panose="020B0502020202020204" pitchFamily="34" charset="0"/>
                <a:ea typeface="MS PGothic" charset="-128"/>
              </a:rPr>
              <a:t>Education on bowel and bladder</a:t>
            </a:r>
          </a:p>
          <a:p>
            <a:pPr marL="728663" lvl="1" indent="-214313">
              <a:buClr>
                <a:srgbClr val="DA7FAB"/>
              </a:buClr>
            </a:pPr>
            <a:r>
              <a:rPr lang="en-US" dirty="0">
                <a:latin typeface="Century Gothic" panose="020B0502020202020204" pitchFamily="34" charset="0"/>
                <a:ea typeface="MS PGothic" charset="-128"/>
              </a:rPr>
              <a:t>Discussion around back care and exercises provided</a:t>
            </a:r>
          </a:p>
          <a:p>
            <a:pPr marL="728663" lvl="1" indent="-214313">
              <a:buClr>
                <a:srgbClr val="DA7FAB"/>
              </a:buClr>
            </a:pPr>
            <a:r>
              <a:rPr lang="en-US" dirty="0">
                <a:latin typeface="Century Gothic" panose="020B0502020202020204" pitchFamily="34" charset="0"/>
                <a:ea typeface="MS PGothic" charset="-128"/>
              </a:rPr>
              <a:t>Care of abdominal area including how to get in and out of bed</a:t>
            </a:r>
          </a:p>
          <a:p>
            <a:pPr marL="728663" lvl="1" indent="-214313">
              <a:spcAft>
                <a:spcPts val="450"/>
              </a:spcAft>
              <a:buClr>
                <a:srgbClr val="DA7FAB"/>
              </a:buClr>
            </a:pPr>
            <a:r>
              <a:rPr lang="en-US" dirty="0">
                <a:latin typeface="Century Gothic" panose="020B0502020202020204" pitchFamily="34" charset="0"/>
                <a:ea typeface="MS PGothic" charset="-128"/>
              </a:rPr>
              <a:t>Acute pelvic floor exercise</a:t>
            </a:r>
          </a:p>
          <a:p>
            <a:pPr marL="0" lvl="1" indent="-214313">
              <a:spcBef>
                <a:spcPts val="900"/>
              </a:spcBef>
              <a:spcAft>
                <a:spcPts val="450"/>
              </a:spcAft>
              <a:buClr>
                <a:srgbClr val="DA7FAB"/>
              </a:buClr>
            </a:pPr>
            <a:r>
              <a:rPr lang="en-US" dirty="0">
                <a:latin typeface="Century Gothic" panose="020B0502020202020204" pitchFamily="34" charset="0"/>
                <a:ea typeface="MS PGothic" charset="-128"/>
              </a:rPr>
              <a:t>And recovery post acutely (2-6 weeks)</a:t>
            </a:r>
          </a:p>
          <a:p>
            <a:pPr marL="728663" lvl="1" indent="-214313">
              <a:buClr>
                <a:srgbClr val="DA7FAB"/>
              </a:buClr>
            </a:pPr>
            <a:r>
              <a:rPr lang="en-US" dirty="0">
                <a:latin typeface="Century Gothic" panose="020B0502020202020204" pitchFamily="34" charset="0"/>
                <a:ea typeface="MS PGothic" charset="-128"/>
              </a:rPr>
              <a:t>Progressions of pelvic floor exercises</a:t>
            </a:r>
          </a:p>
          <a:p>
            <a:pPr marL="728663" lvl="1" indent="-214313">
              <a:buClr>
                <a:srgbClr val="DA7FAB"/>
              </a:buClr>
            </a:pPr>
            <a:r>
              <a:rPr lang="en-US" dirty="0">
                <a:latin typeface="Century Gothic" panose="020B0502020202020204" pitchFamily="34" charset="0"/>
                <a:ea typeface="MS PGothic" charset="-128"/>
              </a:rPr>
              <a:t>Return to exercise guidelines</a:t>
            </a:r>
          </a:p>
          <a:p>
            <a:pPr marL="728663" lvl="1" indent="-214313">
              <a:buClr>
                <a:srgbClr val="DA7FAB"/>
              </a:buClr>
            </a:pPr>
            <a:r>
              <a:rPr lang="en-US" dirty="0">
                <a:latin typeface="Century Gothic" panose="020B0502020202020204" pitchFamily="34" charset="0"/>
                <a:ea typeface="MS PGothic" charset="-128"/>
              </a:rPr>
              <a:t>Indications and options for follow up physiotherapy</a:t>
            </a:r>
          </a:p>
          <a:p>
            <a:endParaRPr lang="en-AU" dirty="0"/>
          </a:p>
        </p:txBody>
      </p:sp>
      <p:sp>
        <p:nvSpPr>
          <p:cNvPr id="3" name="Title 2">
            <a:extLst>
              <a:ext uri="{FF2B5EF4-FFF2-40B4-BE49-F238E27FC236}">
                <a16:creationId xmlns:a16="http://schemas.microsoft.com/office/drawing/2014/main" id="{8D6C920C-CA14-882E-7CB4-03732DDA7D15}"/>
              </a:ext>
            </a:extLst>
          </p:cNvPr>
          <p:cNvSpPr>
            <a:spLocks noGrp="1"/>
          </p:cNvSpPr>
          <p:nvPr>
            <p:ph type="title"/>
          </p:nvPr>
        </p:nvSpPr>
        <p:spPr>
          <a:xfrm>
            <a:off x="407702" y="1267203"/>
            <a:ext cx="9601065" cy="1020279"/>
          </a:xfrm>
        </p:spPr>
        <p:txBody>
          <a:bodyPr/>
          <a:lstStyle/>
          <a:p>
            <a:r>
              <a:rPr lang="en-US" altLang="en-US" sz="4000" dirty="0">
                <a:ea typeface="MS PGothic" charset="-128"/>
              </a:rPr>
              <a:t>ACUTE P</a:t>
            </a:r>
            <a:r>
              <a:rPr lang="en-AU" altLang="en-US" sz="4000" dirty="0">
                <a:ea typeface="MS PGothic" charset="-128"/>
              </a:rPr>
              <a:t>OSTNATAL – HOSPITAL</a:t>
            </a:r>
            <a:br>
              <a:rPr lang="en-AU" altLang="en-US" sz="4000" dirty="0">
                <a:ea typeface="MS PGothic" charset="-128"/>
              </a:rPr>
            </a:br>
            <a:endParaRPr lang="en-AU" dirty="0"/>
          </a:p>
        </p:txBody>
      </p:sp>
      <p:sp>
        <p:nvSpPr>
          <p:cNvPr id="5" name="Slide Number Placeholder 4">
            <a:extLst>
              <a:ext uri="{FF2B5EF4-FFF2-40B4-BE49-F238E27FC236}">
                <a16:creationId xmlns:a16="http://schemas.microsoft.com/office/drawing/2014/main" id="{01502D72-E989-0C81-FBCD-D1ABFC78ACE2}"/>
              </a:ext>
            </a:extLst>
          </p:cNvPr>
          <p:cNvSpPr>
            <a:spLocks noGrp="1"/>
          </p:cNvSpPr>
          <p:nvPr>
            <p:ph type="sldNum" sz="quarter" idx="16"/>
          </p:nvPr>
        </p:nvSpPr>
        <p:spPr/>
        <p:txBody>
          <a:bodyPr/>
          <a:lstStyle/>
          <a:p>
            <a:fld id="{E917DE0E-AFB1-41FD-BC35-27DB61CA125F}" type="slidenum">
              <a:rPr lang="en-AU" smtClean="0"/>
              <a:pPr/>
              <a:t>189</a:t>
            </a:fld>
            <a:endParaRPr lang="en-AU"/>
          </a:p>
        </p:txBody>
      </p:sp>
      <p:sp>
        <p:nvSpPr>
          <p:cNvPr id="6" name="Text Placeholder 5">
            <a:extLst>
              <a:ext uri="{FF2B5EF4-FFF2-40B4-BE49-F238E27FC236}">
                <a16:creationId xmlns:a16="http://schemas.microsoft.com/office/drawing/2014/main" id="{2BB63E4E-C073-0B48-4D22-8D1F1AE17EFB}"/>
              </a:ext>
            </a:extLst>
          </p:cNvPr>
          <p:cNvSpPr>
            <a:spLocks noGrp="1"/>
          </p:cNvSpPr>
          <p:nvPr>
            <p:ph type="body" sz="quarter" idx="14"/>
          </p:nvPr>
        </p:nvSpPr>
        <p:spPr>
          <a:xfrm>
            <a:off x="407368" y="579735"/>
            <a:ext cx="9601200" cy="600164"/>
          </a:xfrm>
        </p:spPr>
        <p:txBody>
          <a:bodyPr/>
          <a:lstStyle/>
          <a:p>
            <a:r>
              <a:rPr lang="en-AU" dirty="0"/>
              <a:t>Physiotherapy services</a:t>
            </a:r>
          </a:p>
          <a:p>
            <a:endParaRPr lang="en-AU" dirty="0"/>
          </a:p>
        </p:txBody>
      </p:sp>
    </p:spTree>
    <p:extLst>
      <p:ext uri="{BB962C8B-B14F-4D97-AF65-F5344CB8AC3E}">
        <p14:creationId xmlns:p14="http://schemas.microsoft.com/office/powerpoint/2010/main" val="4151824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15D5C6F-1221-D8EB-8464-9FB1B65EE2C5}"/>
              </a:ext>
            </a:extLst>
          </p:cNvPr>
          <p:cNvSpPr>
            <a:spLocks noGrp="1"/>
          </p:cNvSpPr>
          <p:nvPr>
            <p:ph sz="quarter" idx="11"/>
          </p:nvPr>
        </p:nvSpPr>
        <p:spPr/>
        <p:txBody>
          <a:bodyPr/>
          <a:lstStyle/>
          <a:p>
            <a:pPr marL="0" marR="0" lvl="1" indent="192881" algn="l" defTabSz="914400" rtl="0" eaLnBrk="1" fontAlgn="auto" latinLnBrk="0" hangingPunct="1">
              <a:lnSpc>
                <a:spcPct val="80000"/>
              </a:lnSpc>
              <a:spcBef>
                <a:spcPts val="500"/>
              </a:spcBef>
              <a:spcAft>
                <a:spcPts val="0"/>
              </a:spcAft>
              <a:buClrTx/>
              <a:buSzTx/>
              <a:buFont typeface="Arial" panose="020B0604020202020204" pitchFamily="34" charset="0"/>
              <a:buNone/>
              <a:tabLst/>
              <a:defRPr/>
            </a:pPr>
            <a:r>
              <a:rPr kumimoji="0" lang="en-AU" altLang="en-US" b="1" i="0" u="none" strike="noStrike" kern="1200" cap="none" spc="0" normalizeH="0" baseline="0" noProof="0" dirty="0">
                <a:ln>
                  <a:noFill/>
                </a:ln>
                <a:effectLst/>
                <a:uLnTx/>
                <a:uFillTx/>
                <a:latin typeface="Century Gothic" panose="020B0502020202020204" pitchFamily="34" charset="0"/>
                <a:ea typeface="MS PGothic" charset="-128"/>
                <a:cs typeface="+mn-cs"/>
              </a:rPr>
              <a:t>Obstetric and Pelvic Floor appointments: </a:t>
            </a:r>
            <a:endParaRPr kumimoji="0" lang="en-AU" altLang="en-US" b="0" i="0" u="none" strike="noStrike" kern="1200" cap="none" spc="0" normalizeH="0" baseline="0" noProof="0" dirty="0">
              <a:ln>
                <a:noFill/>
              </a:ln>
              <a:effectLst/>
              <a:uLnTx/>
              <a:uFillTx/>
              <a:latin typeface="Century Gothic" panose="020B0502020202020204" pitchFamily="34" charset="0"/>
              <a:ea typeface="MS PGothic" charset="-128"/>
              <a:cs typeface="+mn-cs"/>
            </a:endParaRPr>
          </a:p>
          <a:p>
            <a:pPr marL="228600" marR="0" lvl="0" indent="-228600" algn="l" defTabSz="914400" rtl="0" eaLnBrk="1" fontAlgn="auto" latinLnBrk="0" hangingPunct="1">
              <a:lnSpc>
                <a:spcPct val="90000"/>
              </a:lnSpc>
              <a:spcBef>
                <a:spcPts val="1000"/>
              </a:spcBef>
              <a:spcAft>
                <a:spcPts val="0"/>
              </a:spcAft>
              <a:buClr>
                <a:srgbClr val="0E3178"/>
              </a:buClr>
              <a:buSzTx/>
              <a:buFont typeface="Arial" panose="020B0604020202020204" pitchFamily="34" charset="0"/>
              <a:buChar char="•"/>
              <a:tabLst/>
              <a:defRPr/>
            </a:pPr>
            <a:r>
              <a:rPr kumimoji="0" lang="en-AU" altLang="en-US" b="1" i="0" u="none" strike="noStrike" kern="1200" cap="none" spc="0" normalizeH="0" baseline="0" noProof="0" dirty="0">
                <a:ln>
                  <a:noFill/>
                </a:ln>
                <a:effectLst/>
                <a:uLnTx/>
                <a:uFillTx/>
                <a:latin typeface="Century Gothic" panose="020B0502020202020204" pitchFamily="34" charset="0"/>
                <a:ea typeface="+mn-ea"/>
                <a:cs typeface="Times New Roman"/>
              </a:rPr>
              <a:t>Public Outpatient Physiotherapy </a:t>
            </a:r>
            <a:r>
              <a:rPr kumimoji="0" lang="en-AU" altLang="en-US" b="0" i="0" u="none" strike="noStrike" kern="1200" cap="none" spc="0" normalizeH="0" baseline="0" noProof="0" dirty="0">
                <a:ln>
                  <a:noFill/>
                </a:ln>
                <a:effectLst/>
                <a:uLnTx/>
                <a:uFillTx/>
                <a:latin typeface="Century Gothic" panose="020B0502020202020204" pitchFamily="34" charset="0"/>
                <a:ea typeface="MS PGothic" charset="-128"/>
                <a:cs typeface="+mn-cs"/>
              </a:rPr>
              <a:t>for all women who have birthed at Mater Mothers (public)</a:t>
            </a:r>
          </a:p>
          <a:p>
            <a:pPr marL="671513" marR="0" lvl="0" indent="-269081" algn="l" defTabSz="914400" rtl="0" eaLnBrk="1" fontAlgn="auto" latinLnBrk="0" hangingPunct="1">
              <a:lnSpc>
                <a:spcPct val="115000"/>
              </a:lnSpc>
              <a:spcBef>
                <a:spcPts val="1000"/>
              </a:spcBef>
              <a:spcAft>
                <a:spcPts val="0"/>
              </a:spcAft>
              <a:buClrTx/>
              <a:buSzTx/>
              <a:buFont typeface="Courier New" panose="02070309020205020404" pitchFamily="49" charset="0"/>
              <a:buChar char="o"/>
              <a:tabLst/>
              <a:defRPr/>
            </a:pPr>
            <a:r>
              <a:rPr kumimoji="0" lang="en-AU" b="1" i="0" u="none" strike="noStrike" kern="1200" cap="none" spc="0" normalizeH="0" baseline="0" noProof="0" dirty="0">
                <a:ln>
                  <a:noFill/>
                </a:ln>
                <a:effectLst/>
                <a:uLnTx/>
                <a:uFillTx/>
                <a:latin typeface="Century Gothic" panose="020B0502020202020204" pitchFamily="34" charset="0"/>
                <a:ea typeface="Calibri"/>
                <a:cs typeface="Times New Roman"/>
              </a:rPr>
              <a:t>self-referral </a:t>
            </a:r>
            <a:r>
              <a:rPr kumimoji="0" lang="en-AU" b="0" i="0" u="none" strike="noStrike" kern="1200" cap="none" spc="0" normalizeH="0" baseline="0" noProof="0" dirty="0">
                <a:ln>
                  <a:noFill/>
                </a:ln>
                <a:effectLst/>
                <a:uLnTx/>
                <a:uFillTx/>
                <a:latin typeface="Century Gothic" panose="020B0502020202020204" pitchFamily="34" charset="0"/>
                <a:ea typeface="Calibri"/>
                <a:cs typeface="Times New Roman"/>
              </a:rPr>
              <a:t> (Phone: 3163 6000 select option 2 and 2)</a:t>
            </a:r>
          </a:p>
          <a:p>
            <a:pPr marL="671513" marR="0" lvl="0" indent="-269081" algn="l" defTabSz="914400" rtl="0" eaLnBrk="1" fontAlgn="auto" latinLnBrk="0" hangingPunct="1">
              <a:lnSpc>
                <a:spcPct val="115000"/>
              </a:lnSpc>
              <a:spcBef>
                <a:spcPts val="1000"/>
              </a:spcBef>
              <a:spcAft>
                <a:spcPts val="0"/>
              </a:spcAft>
              <a:buClrTx/>
              <a:buSzTx/>
              <a:buFont typeface="Courier New" panose="02070309020205020404" pitchFamily="49" charset="0"/>
              <a:buChar char="o"/>
              <a:tabLst/>
              <a:defRPr/>
            </a:pPr>
            <a:r>
              <a:rPr kumimoji="0" lang="en-AU" b="1" i="0" u="none" strike="noStrike" kern="1200" cap="none" spc="0" normalizeH="0" baseline="0" noProof="0" dirty="0">
                <a:ln>
                  <a:noFill/>
                </a:ln>
                <a:effectLst/>
                <a:uLnTx/>
                <a:uFillTx/>
                <a:latin typeface="Century Gothic" panose="020B0502020202020204" pitchFamily="34" charset="0"/>
                <a:ea typeface="Calibri"/>
                <a:cs typeface="Times New Roman"/>
              </a:rPr>
              <a:t>GP</a:t>
            </a:r>
            <a:r>
              <a:rPr kumimoji="0" lang="en-AU" b="0" i="0" u="none" strike="noStrike" kern="1200" cap="none" spc="0" normalizeH="0" baseline="0" noProof="0" dirty="0">
                <a:ln>
                  <a:noFill/>
                </a:ln>
                <a:effectLst/>
                <a:uLnTx/>
                <a:uFillTx/>
                <a:latin typeface="Century Gothic" panose="020B0502020202020204" pitchFamily="34" charset="0"/>
                <a:ea typeface="Calibri"/>
                <a:cs typeface="Times New Roman"/>
              </a:rPr>
              <a:t>s referral (Fax: 3163 1671)</a:t>
            </a:r>
          </a:p>
          <a:p>
            <a:pPr marL="228600" marR="0" lvl="0" indent="-228600" algn="l" defTabSz="914400" rtl="0" eaLnBrk="1" fontAlgn="auto" latinLnBrk="0" hangingPunct="1">
              <a:lnSpc>
                <a:spcPct val="115000"/>
              </a:lnSpc>
              <a:spcBef>
                <a:spcPts val="1000"/>
              </a:spcBef>
              <a:spcAft>
                <a:spcPts val="750"/>
              </a:spcAft>
              <a:buClrTx/>
              <a:buSzTx/>
              <a:buFont typeface="Arial" panose="020B0604020202020204" pitchFamily="34" charset="0"/>
              <a:buChar char="•"/>
              <a:tabLst/>
              <a:defRPr/>
            </a:pPr>
            <a:r>
              <a:rPr kumimoji="0" lang="en-AU" b="0" i="0" u="none" strike="noStrike" kern="1200" cap="none" spc="0" normalizeH="0" baseline="0" noProof="0" dirty="0">
                <a:ln>
                  <a:noFill/>
                </a:ln>
                <a:effectLst/>
                <a:uLnTx/>
                <a:uFillTx/>
                <a:latin typeface="Century Gothic" panose="020B0502020202020204" pitchFamily="34" charset="0"/>
                <a:ea typeface="Calibri"/>
                <a:cs typeface="Times New Roman"/>
              </a:rPr>
              <a:t>Please contact us if you have any concerns about your patients timely, responsive, Physiotherapy care – we really appreciate your feedback and suggestions.</a:t>
            </a:r>
          </a:p>
          <a:p>
            <a:pPr marL="228600" marR="0" lvl="0" indent="-228600" algn="l" defTabSz="914400" rtl="0" eaLnBrk="1" fontAlgn="auto" latinLnBrk="0" hangingPunct="1">
              <a:lnSpc>
                <a:spcPct val="115000"/>
              </a:lnSpc>
              <a:spcBef>
                <a:spcPts val="1000"/>
              </a:spcBef>
              <a:spcAft>
                <a:spcPts val="750"/>
              </a:spcAft>
              <a:buClrTx/>
              <a:buSzTx/>
              <a:buFont typeface="Arial" panose="020B0604020202020204" pitchFamily="34" charset="0"/>
              <a:buChar char="•"/>
              <a:tabLst/>
              <a:defRPr/>
            </a:pPr>
            <a:r>
              <a:rPr kumimoji="0" lang="en-AU" b="1" i="0" u="none" strike="noStrike" kern="1200" cap="none" spc="0" normalizeH="0" baseline="0" noProof="0" dirty="0">
                <a:ln>
                  <a:noFill/>
                </a:ln>
                <a:effectLst/>
                <a:uLnTx/>
                <a:uFillTx/>
                <a:latin typeface="Century Gothic" panose="020B0502020202020204" pitchFamily="34" charset="0"/>
                <a:ea typeface="Calibri"/>
                <a:cs typeface="Times New Roman"/>
              </a:rPr>
              <a:t>Private Physiotherapy </a:t>
            </a:r>
            <a:r>
              <a:rPr kumimoji="0" lang="en-AU" b="0" i="0" u="none" strike="noStrike" kern="1200" cap="none" spc="0" normalizeH="0" baseline="0" noProof="0" dirty="0">
                <a:ln>
                  <a:noFill/>
                </a:ln>
                <a:effectLst/>
                <a:uLnTx/>
                <a:uFillTx/>
                <a:latin typeface="Century Gothic" panose="020B0502020202020204" pitchFamily="34" charset="0"/>
                <a:ea typeface="Calibri"/>
                <a:cs typeface="Times New Roman"/>
              </a:rPr>
              <a:t>is also available through Mater Health and Wellness Clinic (Phone 3163 6000 select option 1 and 2)</a:t>
            </a:r>
          </a:p>
          <a:p>
            <a:endParaRPr lang="en-AU" dirty="0"/>
          </a:p>
        </p:txBody>
      </p:sp>
      <p:sp>
        <p:nvSpPr>
          <p:cNvPr id="3" name="Title 2">
            <a:extLst>
              <a:ext uri="{FF2B5EF4-FFF2-40B4-BE49-F238E27FC236}">
                <a16:creationId xmlns:a16="http://schemas.microsoft.com/office/drawing/2014/main" id="{9BF87A54-614F-7376-C468-C7EF81C73C21}"/>
              </a:ext>
            </a:extLst>
          </p:cNvPr>
          <p:cNvSpPr>
            <a:spLocks noGrp="1"/>
          </p:cNvSpPr>
          <p:nvPr>
            <p:ph type="title"/>
          </p:nvPr>
        </p:nvSpPr>
        <p:spPr>
          <a:xfrm>
            <a:off x="407702" y="1267203"/>
            <a:ext cx="9601065" cy="994118"/>
          </a:xfrm>
        </p:spPr>
        <p:txBody>
          <a:bodyPr/>
          <a:lstStyle/>
          <a:p>
            <a:r>
              <a:rPr lang="en-AU" altLang="en-US" dirty="0">
                <a:latin typeface="Century Gothic" panose="020B0502020202020204" pitchFamily="34" charset="0"/>
                <a:ea typeface="MS PGothic" charset="-128"/>
              </a:rPr>
              <a:t>POSTNATAL</a:t>
            </a:r>
            <a:br>
              <a:rPr lang="en-AU" altLang="en-US" dirty="0">
                <a:latin typeface="Century Gothic" panose="020B0502020202020204" pitchFamily="34" charset="0"/>
                <a:ea typeface="MS PGothic" charset="-128"/>
              </a:rPr>
            </a:br>
            <a:endParaRPr lang="en-AU" dirty="0"/>
          </a:p>
        </p:txBody>
      </p:sp>
      <p:sp>
        <p:nvSpPr>
          <p:cNvPr id="5" name="Slide Number Placeholder 4">
            <a:extLst>
              <a:ext uri="{FF2B5EF4-FFF2-40B4-BE49-F238E27FC236}">
                <a16:creationId xmlns:a16="http://schemas.microsoft.com/office/drawing/2014/main" id="{810D4F66-2E6E-A2AE-CACB-20B7C2221100}"/>
              </a:ext>
            </a:extLst>
          </p:cNvPr>
          <p:cNvSpPr>
            <a:spLocks noGrp="1"/>
          </p:cNvSpPr>
          <p:nvPr>
            <p:ph type="sldNum" sz="quarter" idx="16"/>
          </p:nvPr>
        </p:nvSpPr>
        <p:spPr/>
        <p:txBody>
          <a:bodyPr/>
          <a:lstStyle/>
          <a:p>
            <a:fld id="{E917DE0E-AFB1-41FD-BC35-27DB61CA125F}" type="slidenum">
              <a:rPr lang="en-AU" smtClean="0"/>
              <a:pPr/>
              <a:t>190</a:t>
            </a:fld>
            <a:endParaRPr lang="en-AU"/>
          </a:p>
        </p:txBody>
      </p:sp>
      <p:sp>
        <p:nvSpPr>
          <p:cNvPr id="6" name="Text Placeholder 5">
            <a:extLst>
              <a:ext uri="{FF2B5EF4-FFF2-40B4-BE49-F238E27FC236}">
                <a16:creationId xmlns:a16="http://schemas.microsoft.com/office/drawing/2014/main" id="{4E7A5432-E36C-79F7-F70F-30E8805F8529}"/>
              </a:ext>
            </a:extLst>
          </p:cNvPr>
          <p:cNvSpPr>
            <a:spLocks noGrp="1"/>
          </p:cNvSpPr>
          <p:nvPr>
            <p:ph type="body" sz="quarter" idx="14"/>
          </p:nvPr>
        </p:nvSpPr>
        <p:spPr>
          <a:xfrm>
            <a:off x="407368" y="579735"/>
            <a:ext cx="9601200" cy="600164"/>
          </a:xfrm>
        </p:spPr>
        <p:txBody>
          <a:bodyPr/>
          <a:lstStyle/>
          <a:p>
            <a:r>
              <a:rPr lang="en-AU" dirty="0"/>
              <a:t>Physiotherapy services</a:t>
            </a:r>
          </a:p>
          <a:p>
            <a:endParaRPr lang="en-AU" dirty="0"/>
          </a:p>
        </p:txBody>
      </p:sp>
    </p:spTree>
    <p:extLst>
      <p:ext uri="{BB962C8B-B14F-4D97-AF65-F5344CB8AC3E}">
        <p14:creationId xmlns:p14="http://schemas.microsoft.com/office/powerpoint/2010/main" val="3380207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3A23220-1027-F907-0594-7A0C211E5859}"/>
              </a:ext>
            </a:extLst>
          </p:cNvPr>
          <p:cNvSpPr>
            <a:spLocks noGrp="1"/>
          </p:cNvSpPr>
          <p:nvPr>
            <p:ph sz="quarter" idx="11"/>
          </p:nvPr>
        </p:nvSpPr>
        <p:spPr>
          <a:xfrm>
            <a:off x="407701" y="2132856"/>
            <a:ext cx="11376311" cy="4175871"/>
          </a:xfrm>
        </p:spPr>
        <p:txBody>
          <a:bodyPr>
            <a:normAutofit/>
          </a:bodyPr>
          <a:lstStyle/>
          <a:p>
            <a:pPr marL="0" lvl="1" indent="0">
              <a:lnSpc>
                <a:spcPct val="80000"/>
              </a:lnSpc>
              <a:buNone/>
            </a:pPr>
            <a:r>
              <a:rPr lang="en-AU" altLang="en-US" b="1" dirty="0">
                <a:latin typeface="Century Gothic" panose="020B0502020202020204" pitchFamily="34" charset="0"/>
                <a:ea typeface="MS PGothic" charset="-128"/>
              </a:rPr>
              <a:t>Groups:</a:t>
            </a:r>
            <a:endParaRPr lang="en-AU" altLang="en-US" dirty="0">
              <a:latin typeface="Century Gothic" panose="020B0502020202020204" pitchFamily="34" charset="0"/>
              <a:ea typeface="MS PGothic" charset="-128"/>
            </a:endParaRPr>
          </a:p>
          <a:p>
            <a:pPr>
              <a:buClr>
                <a:srgbClr val="DA7FAB"/>
              </a:buClr>
            </a:pPr>
            <a:r>
              <a:rPr lang="en-AU" altLang="en-US" dirty="0">
                <a:latin typeface="Century Gothic" panose="020B0502020202020204" pitchFamily="34" charset="0"/>
                <a:ea typeface="MS PGothic" charset="-128"/>
              </a:rPr>
              <a:t>Postnatal Review</a:t>
            </a:r>
          </a:p>
          <a:p>
            <a:pPr>
              <a:buClr>
                <a:srgbClr val="DA7FAB"/>
              </a:buClr>
            </a:pPr>
            <a:r>
              <a:rPr lang="en-AU" altLang="en-US" dirty="0">
                <a:latin typeface="Century Gothic" panose="020B0502020202020204" pitchFamily="34" charset="0"/>
                <a:ea typeface="MS PGothic" charset="-128"/>
              </a:rPr>
              <a:t>This session is recommended for </a:t>
            </a:r>
            <a:r>
              <a:rPr lang="en-AU" altLang="en-US" b="1" dirty="0">
                <a:latin typeface="Century Gothic" panose="020B0502020202020204" pitchFamily="34" charset="0"/>
                <a:ea typeface="MS PGothic" charset="-128"/>
              </a:rPr>
              <a:t>all postnatal women </a:t>
            </a:r>
            <a:r>
              <a:rPr lang="en-AU" altLang="en-US" dirty="0">
                <a:latin typeface="Century Gothic" panose="020B0502020202020204" pitchFamily="34" charset="0"/>
                <a:ea typeface="MS PGothic" charset="-128"/>
              </a:rPr>
              <a:t>4-6 weeks post birth and can be </a:t>
            </a:r>
            <a:r>
              <a:rPr lang="en-AU" altLang="en-US" b="1" dirty="0">
                <a:latin typeface="Century Gothic" panose="020B0502020202020204" pitchFamily="34" charset="0"/>
                <a:ea typeface="MS PGothic" charset="-128"/>
              </a:rPr>
              <a:t>booked by women directly</a:t>
            </a:r>
            <a:r>
              <a:rPr lang="en-AU" altLang="en-US" dirty="0">
                <a:latin typeface="Century Gothic" panose="020B0502020202020204" pitchFamily="34" charset="0"/>
                <a:ea typeface="MS PGothic" charset="-128"/>
              </a:rPr>
              <a:t>. Phone: 3163 6000 (option 2 and 2)</a:t>
            </a:r>
          </a:p>
          <a:p>
            <a:pPr>
              <a:buClr>
                <a:srgbClr val="DA7FAB"/>
              </a:buClr>
            </a:pPr>
            <a:endParaRPr lang="en-AU" altLang="en-US" dirty="0">
              <a:latin typeface="Century Gothic" panose="020B0502020202020204" pitchFamily="34" charset="0"/>
              <a:ea typeface="MS PGothic" charset="-128"/>
            </a:endParaRPr>
          </a:p>
          <a:p>
            <a:pPr>
              <a:buClr>
                <a:srgbClr val="DA7FAB"/>
              </a:buClr>
            </a:pPr>
            <a:r>
              <a:rPr lang="en-AU" altLang="en-US" dirty="0">
                <a:latin typeface="Century Gothic" panose="020B0502020202020204" pitchFamily="34" charset="0"/>
                <a:ea typeface="MS PGothic" charset="-128"/>
              </a:rPr>
              <a:t>This group session covers:</a:t>
            </a:r>
          </a:p>
          <a:p>
            <a:pPr marL="800100" lvl="1" indent="-342900"/>
            <a:r>
              <a:rPr lang="en-AU" dirty="0">
                <a:latin typeface="Century Gothic" panose="020B0502020202020204" pitchFamily="34" charset="0"/>
              </a:rPr>
              <a:t>Expected physical recovery post birth</a:t>
            </a:r>
          </a:p>
          <a:p>
            <a:pPr marL="800100" lvl="1" indent="-342900"/>
            <a:r>
              <a:rPr lang="en-AU" dirty="0">
                <a:latin typeface="Century Gothic" panose="020B0502020202020204" pitchFamily="34" charset="0"/>
              </a:rPr>
              <a:t>Abdominal wall recovery and exercise progression</a:t>
            </a:r>
          </a:p>
          <a:p>
            <a:pPr marL="800100" lvl="1" indent="-342900"/>
            <a:r>
              <a:rPr lang="en-AU" dirty="0">
                <a:latin typeface="Century Gothic" panose="020B0502020202020204" pitchFamily="34" charset="0"/>
              </a:rPr>
              <a:t>Pelvic floor recovery including pelvic floor exercise, bladder and bowel function</a:t>
            </a:r>
          </a:p>
          <a:p>
            <a:pPr marL="800100" lvl="1" indent="-342900"/>
            <a:r>
              <a:rPr lang="en-AU" dirty="0">
                <a:latin typeface="Century Gothic" panose="020B0502020202020204" pitchFamily="34" charset="0"/>
              </a:rPr>
              <a:t>Returning to activity and/or exercise after birth</a:t>
            </a:r>
          </a:p>
          <a:p>
            <a:pPr marL="800100" lvl="1" indent="-342900"/>
            <a:r>
              <a:rPr lang="en-AU" dirty="0">
                <a:latin typeface="Century Gothic" panose="020B0502020202020204" pitchFamily="34" charset="0"/>
              </a:rPr>
              <a:t>Caring for yourself while caring for your baby</a:t>
            </a:r>
          </a:p>
          <a:p>
            <a:pPr marL="800100" lvl="1" indent="-342900"/>
            <a:r>
              <a:rPr lang="en-AU" dirty="0">
                <a:latin typeface="Century Gothic" panose="020B0502020202020204" pitchFamily="34" charset="0"/>
              </a:rPr>
              <a:t>Where to find more information and individual support from Physiotherapy</a:t>
            </a:r>
          </a:p>
          <a:p>
            <a:endParaRPr lang="en-AU" dirty="0"/>
          </a:p>
        </p:txBody>
      </p:sp>
      <p:sp>
        <p:nvSpPr>
          <p:cNvPr id="3" name="Title 2">
            <a:extLst>
              <a:ext uri="{FF2B5EF4-FFF2-40B4-BE49-F238E27FC236}">
                <a16:creationId xmlns:a16="http://schemas.microsoft.com/office/drawing/2014/main" id="{AF6D8AA0-878D-B72A-89A7-7E85E1B8A6D6}"/>
              </a:ext>
            </a:extLst>
          </p:cNvPr>
          <p:cNvSpPr>
            <a:spLocks noGrp="1"/>
          </p:cNvSpPr>
          <p:nvPr>
            <p:ph type="title"/>
          </p:nvPr>
        </p:nvSpPr>
        <p:spPr>
          <a:xfrm>
            <a:off x="407702" y="1267203"/>
            <a:ext cx="9601065" cy="1261884"/>
          </a:xfrm>
        </p:spPr>
        <p:txBody>
          <a:bodyPr/>
          <a:lstStyle/>
          <a:p>
            <a:pPr marL="0" marR="0" lvl="0" indent="0" defTabSz="914400" rtl="0" eaLnBrk="1" fontAlgn="auto" latinLnBrk="0" hangingPunct="1">
              <a:lnSpc>
                <a:spcPct val="100000"/>
              </a:lnSpc>
              <a:spcBef>
                <a:spcPts val="0"/>
              </a:spcBef>
              <a:spcAft>
                <a:spcPts val="0"/>
              </a:spcAft>
              <a:tabLst/>
              <a:defRPr/>
            </a:pPr>
            <a:r>
              <a:rPr kumimoji="0" lang="en-AU" altLang="en-US" sz="4400" b="0" i="0" u="none" strike="noStrike" kern="1200" cap="none" spc="0" normalizeH="0" baseline="0" noProof="0" dirty="0">
                <a:ln>
                  <a:noFill/>
                </a:ln>
                <a:effectLst/>
                <a:uLnTx/>
                <a:uFillTx/>
                <a:latin typeface="Century Gothic" panose="020B0502020202020204" pitchFamily="34" charset="0"/>
                <a:ea typeface="MS PGothic" charset="-128"/>
                <a:cs typeface="+mn-cs"/>
              </a:rPr>
              <a:t>POSTNATAL</a:t>
            </a:r>
            <a:br>
              <a:rPr kumimoji="0" lang="en-AU" altLang="en-US" sz="1800" b="0" i="0" u="none" strike="noStrike" kern="1200" cap="none" spc="0" normalizeH="0" baseline="0" noProof="0" dirty="0">
                <a:ln>
                  <a:noFill/>
                </a:ln>
                <a:solidFill>
                  <a:srgbClr val="0D3078"/>
                </a:solidFill>
                <a:effectLst/>
                <a:uLnTx/>
                <a:uFillTx/>
                <a:latin typeface="Century Gothic" panose="020B0502020202020204" pitchFamily="34" charset="0"/>
                <a:ea typeface="MS PGothic" charset="-128"/>
                <a:cs typeface="+mn-cs"/>
              </a:rPr>
            </a:br>
            <a:endParaRPr lang="en-AU" dirty="0"/>
          </a:p>
        </p:txBody>
      </p:sp>
      <p:sp>
        <p:nvSpPr>
          <p:cNvPr id="5" name="Slide Number Placeholder 4">
            <a:extLst>
              <a:ext uri="{FF2B5EF4-FFF2-40B4-BE49-F238E27FC236}">
                <a16:creationId xmlns:a16="http://schemas.microsoft.com/office/drawing/2014/main" id="{23BC77B1-1D68-FE62-13DC-2DC57F6A7319}"/>
              </a:ext>
            </a:extLst>
          </p:cNvPr>
          <p:cNvSpPr>
            <a:spLocks noGrp="1"/>
          </p:cNvSpPr>
          <p:nvPr>
            <p:ph type="sldNum" sz="quarter" idx="16"/>
          </p:nvPr>
        </p:nvSpPr>
        <p:spPr/>
        <p:txBody>
          <a:bodyPr/>
          <a:lstStyle/>
          <a:p>
            <a:fld id="{E917DE0E-AFB1-41FD-BC35-27DB61CA125F}" type="slidenum">
              <a:rPr lang="en-AU" smtClean="0"/>
              <a:pPr/>
              <a:t>191</a:t>
            </a:fld>
            <a:endParaRPr lang="en-AU"/>
          </a:p>
        </p:txBody>
      </p:sp>
      <p:sp>
        <p:nvSpPr>
          <p:cNvPr id="6" name="Text Placeholder 5">
            <a:extLst>
              <a:ext uri="{FF2B5EF4-FFF2-40B4-BE49-F238E27FC236}">
                <a16:creationId xmlns:a16="http://schemas.microsoft.com/office/drawing/2014/main" id="{4844BF77-1194-D93A-E39D-0895D08BE27B}"/>
              </a:ext>
            </a:extLst>
          </p:cNvPr>
          <p:cNvSpPr>
            <a:spLocks noGrp="1"/>
          </p:cNvSpPr>
          <p:nvPr>
            <p:ph type="body" sz="quarter" idx="14"/>
          </p:nvPr>
        </p:nvSpPr>
        <p:spPr>
          <a:xfrm>
            <a:off x="407368" y="579735"/>
            <a:ext cx="9601200" cy="600164"/>
          </a:xfrm>
        </p:spPr>
        <p:txBody>
          <a:bodyPr/>
          <a:lstStyle/>
          <a:p>
            <a:r>
              <a:rPr lang="en-AU" dirty="0"/>
              <a:t>Physiotherapy services</a:t>
            </a:r>
          </a:p>
          <a:p>
            <a:endParaRPr lang="en-AU" dirty="0"/>
          </a:p>
        </p:txBody>
      </p:sp>
      <p:pic>
        <p:nvPicPr>
          <p:cNvPr id="7" name="Picture 6">
            <a:extLst>
              <a:ext uri="{FF2B5EF4-FFF2-40B4-BE49-F238E27FC236}">
                <a16:creationId xmlns:a16="http://schemas.microsoft.com/office/drawing/2014/main" id="{4CE1019B-0245-43A9-285D-C963FD3FD590}"/>
              </a:ext>
            </a:extLst>
          </p:cNvPr>
          <p:cNvPicPr>
            <a:picLocks noChangeAspect="1"/>
          </p:cNvPicPr>
          <p:nvPr/>
        </p:nvPicPr>
        <p:blipFill>
          <a:blip r:embed="rId2"/>
          <a:stretch>
            <a:fillRect/>
          </a:stretch>
        </p:blipFill>
        <p:spPr>
          <a:xfrm rot="923573">
            <a:off x="7557870" y="3090670"/>
            <a:ext cx="2071172" cy="2071172"/>
          </a:xfrm>
          <a:prstGeom prst="rect">
            <a:avLst/>
          </a:prstGeom>
        </p:spPr>
      </p:pic>
    </p:spTree>
    <p:extLst>
      <p:ext uri="{BB962C8B-B14F-4D97-AF65-F5344CB8AC3E}">
        <p14:creationId xmlns:p14="http://schemas.microsoft.com/office/powerpoint/2010/main" val="117646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33EF3E8-60BB-23E7-CD89-5E5841D6636D}"/>
              </a:ext>
            </a:extLst>
          </p:cNvPr>
          <p:cNvSpPr>
            <a:spLocks noGrp="1"/>
          </p:cNvSpPr>
          <p:nvPr>
            <p:ph sz="quarter" idx="11"/>
          </p:nvPr>
        </p:nvSpPr>
        <p:spPr/>
        <p:txBody>
          <a:bodyPr/>
          <a:lstStyle/>
          <a:p>
            <a:pPr marL="257175" lvl="1" indent="0">
              <a:lnSpc>
                <a:spcPct val="80000"/>
              </a:lnSpc>
              <a:buNone/>
            </a:pPr>
            <a:r>
              <a:rPr lang="en-AU" altLang="en-US" sz="2000" b="1" dirty="0">
                <a:solidFill>
                  <a:srgbClr val="0070C0"/>
                </a:solidFill>
                <a:latin typeface="Century Gothic" panose="020B0502020202020204" pitchFamily="34" charset="0"/>
                <a:ea typeface="MS PGothic" charset="-128"/>
              </a:rPr>
              <a:t>Groups:</a:t>
            </a:r>
            <a:endParaRPr lang="en-AU" altLang="en-US" sz="2000" dirty="0">
              <a:solidFill>
                <a:srgbClr val="0070C0"/>
              </a:solidFill>
              <a:latin typeface="Century Gothic" panose="020B0502020202020204" pitchFamily="34" charset="0"/>
              <a:ea typeface="MS PGothic" charset="-128"/>
            </a:endParaRPr>
          </a:p>
          <a:p>
            <a:pPr>
              <a:buClr>
                <a:srgbClr val="DA7FAB"/>
              </a:buClr>
            </a:pPr>
            <a:endParaRPr lang="en-AU" altLang="en-US" sz="800" dirty="0">
              <a:latin typeface="Century Gothic" panose="020B0502020202020204" pitchFamily="34" charset="0"/>
              <a:ea typeface="MS PGothic" charset="-128"/>
            </a:endParaRPr>
          </a:p>
          <a:p>
            <a:pPr>
              <a:buClr>
                <a:srgbClr val="DA7FAB"/>
              </a:buClr>
            </a:pPr>
            <a:r>
              <a:rPr lang="en-AU" altLang="en-US" dirty="0">
                <a:latin typeface="Century Gothic" panose="020B0502020202020204" pitchFamily="34" charset="0"/>
                <a:ea typeface="MS PGothic" charset="-128"/>
              </a:rPr>
              <a:t>Mother - baby wellness group </a:t>
            </a:r>
          </a:p>
          <a:p>
            <a:pPr>
              <a:buClr>
                <a:srgbClr val="DA7FAB"/>
              </a:buClr>
            </a:pPr>
            <a:r>
              <a:rPr lang="en-AU" altLang="en-US" dirty="0">
                <a:latin typeface="Century Gothic" panose="020B0502020202020204" pitchFamily="34" charset="0"/>
                <a:ea typeface="MS PGothic" charset="-128"/>
              </a:rPr>
              <a:t>This session is for women 6 weeks to 8 months post birth who are seeking support for their emotional wellbeing. </a:t>
            </a:r>
          </a:p>
          <a:p>
            <a:pPr marL="800100" lvl="1" indent="-342900"/>
            <a:r>
              <a:rPr lang="en-AU" altLang="en-US" dirty="0">
                <a:latin typeface="Century Gothic" panose="020B0502020202020204" pitchFamily="34" charset="0"/>
                <a:ea typeface="MS PGothic" charset="-128"/>
              </a:rPr>
              <a:t>The series runs for several weeks with a focus on exercise, play and wellbeing for mums and bubs. </a:t>
            </a:r>
          </a:p>
          <a:p>
            <a:pPr marL="800100" lvl="1" indent="-342900"/>
            <a:r>
              <a:rPr lang="en-AU" altLang="en-US" u="sng" dirty="0">
                <a:latin typeface="Century Gothic" panose="020B0502020202020204" pitchFamily="34" charset="0"/>
                <a:ea typeface="MS PGothic" charset="-128"/>
              </a:rPr>
              <a:t>BOOKINGS VIA HCP REFERRAL ONLY </a:t>
            </a:r>
          </a:p>
          <a:p>
            <a:pPr marL="800100" lvl="1" indent="-342900"/>
            <a:r>
              <a:rPr lang="en-AU" altLang="en-US" dirty="0">
                <a:latin typeface="Century Gothic" panose="020B0502020202020204" pitchFamily="34" charset="0"/>
                <a:ea typeface="MS PGothic" charset="-128"/>
              </a:rPr>
              <a:t>Please</a:t>
            </a:r>
            <a:r>
              <a:rPr lang="en-AU" altLang="en-US" b="1" dirty="0">
                <a:latin typeface="Century Gothic" panose="020B0502020202020204" pitchFamily="34" charset="0"/>
                <a:ea typeface="MS PGothic" charset="-128"/>
              </a:rPr>
              <a:t> </a:t>
            </a:r>
            <a:r>
              <a:rPr lang="en-AU" altLang="en-US" dirty="0">
                <a:latin typeface="Century Gothic" panose="020B0502020202020204" pitchFamily="34" charset="0"/>
                <a:ea typeface="MS PGothic" charset="-128"/>
              </a:rPr>
              <a:t>Fax referral to 3163 1671</a:t>
            </a:r>
          </a:p>
          <a:p>
            <a:endParaRPr lang="en-AU" dirty="0"/>
          </a:p>
        </p:txBody>
      </p:sp>
      <p:sp>
        <p:nvSpPr>
          <p:cNvPr id="3" name="Title 2">
            <a:extLst>
              <a:ext uri="{FF2B5EF4-FFF2-40B4-BE49-F238E27FC236}">
                <a16:creationId xmlns:a16="http://schemas.microsoft.com/office/drawing/2014/main" id="{CA9928A4-BA95-A847-93FB-67AA5073A344}"/>
              </a:ext>
            </a:extLst>
          </p:cNvPr>
          <p:cNvSpPr>
            <a:spLocks noGrp="1"/>
          </p:cNvSpPr>
          <p:nvPr>
            <p:ph type="title"/>
          </p:nvPr>
        </p:nvSpPr>
        <p:spPr>
          <a:xfrm>
            <a:off x="407702" y="1267203"/>
            <a:ext cx="9601065" cy="994118"/>
          </a:xfrm>
        </p:spPr>
        <p:txBody>
          <a:bodyPr/>
          <a:lstStyle/>
          <a:p>
            <a:r>
              <a:rPr lang="en-AU" altLang="en-US" dirty="0">
                <a:latin typeface="Century Gothic" panose="020B0502020202020204" pitchFamily="34" charset="0"/>
                <a:ea typeface="MS PGothic" charset="-128"/>
              </a:rPr>
              <a:t>POSTNATAL</a:t>
            </a:r>
            <a:br>
              <a:rPr lang="en-AU" altLang="en-US" dirty="0">
                <a:latin typeface="Century Gothic" panose="020B0502020202020204" pitchFamily="34" charset="0"/>
                <a:ea typeface="MS PGothic" charset="-128"/>
              </a:rPr>
            </a:br>
            <a:endParaRPr lang="en-AU" dirty="0"/>
          </a:p>
        </p:txBody>
      </p:sp>
      <p:sp>
        <p:nvSpPr>
          <p:cNvPr id="5" name="Slide Number Placeholder 4">
            <a:extLst>
              <a:ext uri="{FF2B5EF4-FFF2-40B4-BE49-F238E27FC236}">
                <a16:creationId xmlns:a16="http://schemas.microsoft.com/office/drawing/2014/main" id="{804B2BF9-DDDB-92F2-2879-B1CE0B42E453}"/>
              </a:ext>
            </a:extLst>
          </p:cNvPr>
          <p:cNvSpPr>
            <a:spLocks noGrp="1"/>
          </p:cNvSpPr>
          <p:nvPr>
            <p:ph type="sldNum" sz="quarter" idx="16"/>
          </p:nvPr>
        </p:nvSpPr>
        <p:spPr/>
        <p:txBody>
          <a:bodyPr/>
          <a:lstStyle/>
          <a:p>
            <a:fld id="{E917DE0E-AFB1-41FD-BC35-27DB61CA125F}" type="slidenum">
              <a:rPr lang="en-AU" smtClean="0"/>
              <a:pPr/>
              <a:t>192</a:t>
            </a:fld>
            <a:endParaRPr lang="en-AU"/>
          </a:p>
        </p:txBody>
      </p:sp>
      <p:sp>
        <p:nvSpPr>
          <p:cNvPr id="6" name="Text Placeholder 5">
            <a:extLst>
              <a:ext uri="{FF2B5EF4-FFF2-40B4-BE49-F238E27FC236}">
                <a16:creationId xmlns:a16="http://schemas.microsoft.com/office/drawing/2014/main" id="{C645DB13-5F87-E848-73FF-A634956DBACF}"/>
              </a:ext>
            </a:extLst>
          </p:cNvPr>
          <p:cNvSpPr>
            <a:spLocks noGrp="1"/>
          </p:cNvSpPr>
          <p:nvPr>
            <p:ph type="body" sz="quarter" idx="14"/>
          </p:nvPr>
        </p:nvSpPr>
        <p:spPr>
          <a:xfrm>
            <a:off x="407368" y="579735"/>
            <a:ext cx="9601200" cy="600164"/>
          </a:xfrm>
        </p:spPr>
        <p:txBody>
          <a:bodyPr/>
          <a:lstStyle/>
          <a:p>
            <a:r>
              <a:rPr lang="en-AU" dirty="0"/>
              <a:t>Physiotherapy services</a:t>
            </a:r>
          </a:p>
          <a:p>
            <a:endParaRPr lang="en-AU" dirty="0"/>
          </a:p>
        </p:txBody>
      </p:sp>
      <p:pic>
        <p:nvPicPr>
          <p:cNvPr id="7" name="Picture 6" descr="A picture containing young, small, bed, child&#10;&#10;Description automatically generated">
            <a:extLst>
              <a:ext uri="{FF2B5EF4-FFF2-40B4-BE49-F238E27FC236}">
                <a16:creationId xmlns:a16="http://schemas.microsoft.com/office/drawing/2014/main" id="{F2C5891B-6074-DCFF-1CAB-633B788E4D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6080" y="2996952"/>
            <a:ext cx="2783312" cy="1852572"/>
          </a:xfrm>
          <a:prstGeom prst="rect">
            <a:avLst/>
          </a:prstGeom>
        </p:spPr>
      </p:pic>
    </p:spTree>
    <p:extLst>
      <p:ext uri="{BB962C8B-B14F-4D97-AF65-F5344CB8AC3E}">
        <p14:creationId xmlns:p14="http://schemas.microsoft.com/office/powerpoint/2010/main" val="3483381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926E96F-793A-F8E5-6AC6-2AF5858B0797}"/>
              </a:ext>
            </a:extLst>
          </p:cNvPr>
          <p:cNvSpPr>
            <a:spLocks noGrp="1"/>
          </p:cNvSpPr>
          <p:nvPr>
            <p:ph type="sldNum" sz="quarter" idx="16"/>
          </p:nvPr>
        </p:nvSpPr>
        <p:spPr/>
        <p:txBody>
          <a:bodyPr/>
          <a:lstStyle/>
          <a:p>
            <a:fld id="{E917DE0E-AFB1-41FD-BC35-27DB61CA125F}" type="slidenum">
              <a:rPr lang="en-AU" smtClean="0"/>
              <a:pPr/>
              <a:t>193</a:t>
            </a:fld>
            <a:endParaRPr lang="en-AU"/>
          </a:p>
        </p:txBody>
      </p:sp>
      <p:pic>
        <p:nvPicPr>
          <p:cNvPr id="8" name="Picture 7">
            <a:extLst>
              <a:ext uri="{FF2B5EF4-FFF2-40B4-BE49-F238E27FC236}">
                <a16:creationId xmlns:a16="http://schemas.microsoft.com/office/drawing/2014/main" id="{A51B9918-0168-F5C0-92C1-815D5F44CD10}"/>
              </a:ext>
            </a:extLst>
          </p:cNvPr>
          <p:cNvPicPr>
            <a:picLocks noChangeAspect="1"/>
          </p:cNvPicPr>
          <p:nvPr/>
        </p:nvPicPr>
        <p:blipFill>
          <a:blip r:embed="rId2"/>
          <a:stretch>
            <a:fillRect/>
          </a:stretch>
        </p:blipFill>
        <p:spPr>
          <a:xfrm>
            <a:off x="0" y="-171400"/>
            <a:ext cx="12192000" cy="7389440"/>
          </a:xfrm>
          <a:prstGeom prst="rect">
            <a:avLst/>
          </a:prstGeom>
        </p:spPr>
      </p:pic>
    </p:spTree>
    <p:extLst>
      <p:ext uri="{BB962C8B-B14F-4D97-AF65-F5344CB8AC3E}">
        <p14:creationId xmlns:p14="http://schemas.microsoft.com/office/powerpoint/2010/main" val="3283394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B7E3BA8-6923-0895-9CCB-5AFC40F8262A}"/>
              </a:ext>
            </a:extLst>
          </p:cNvPr>
          <p:cNvSpPr>
            <a:spLocks noGrp="1"/>
          </p:cNvSpPr>
          <p:nvPr>
            <p:ph sz="quarter" idx="11"/>
          </p:nvPr>
        </p:nvSpPr>
        <p:spPr/>
        <p:txBody>
          <a:bodyPr/>
          <a:lstStyle/>
          <a:p>
            <a:pPr marL="213995" indent="-213995">
              <a:buClr>
                <a:srgbClr val="0E3178"/>
              </a:buClr>
              <a:buFont typeface="Arial" panose="020B0604020202020204" pitchFamily="34" charset="0"/>
              <a:buChar char="•"/>
            </a:pPr>
            <a:r>
              <a:rPr lang="en-US" dirty="0"/>
              <a:t>A single, unified name for all outpatient services </a:t>
            </a:r>
          </a:p>
          <a:p>
            <a:pPr marL="213995" indent="-213995">
              <a:buClr>
                <a:srgbClr val="0E3178"/>
              </a:buClr>
              <a:buFont typeface="Arial" panose="020B0604020202020204" pitchFamily="34" charset="0"/>
              <a:buChar char="•"/>
            </a:pPr>
            <a:endParaRPr lang="en-US" dirty="0"/>
          </a:p>
          <a:p>
            <a:pPr marL="213995" indent="-213995">
              <a:buClr>
                <a:srgbClr val="0E3178"/>
              </a:buClr>
              <a:buFont typeface="Arial" panose="020B0604020202020204" pitchFamily="34" charset="0"/>
              <a:buChar char="•"/>
            </a:pPr>
            <a:r>
              <a:rPr lang="en-US" dirty="0"/>
              <a:t>Familiar and </a:t>
            </a:r>
            <a:r>
              <a:rPr lang="en-US" dirty="0" err="1"/>
              <a:t>recognisable</a:t>
            </a:r>
            <a:r>
              <a:rPr lang="en-US" dirty="0"/>
              <a:t> branding for families and stakeholders</a:t>
            </a:r>
          </a:p>
          <a:p>
            <a:pPr marL="213995" indent="-213995">
              <a:buClr>
                <a:srgbClr val="0E3178"/>
              </a:buClr>
              <a:buFont typeface="Arial" panose="020B0604020202020204" pitchFamily="34" charset="0"/>
              <a:buChar char="•"/>
            </a:pPr>
            <a:endParaRPr lang="en-US" dirty="0"/>
          </a:p>
          <a:p>
            <a:pPr marL="213995" indent="-213995">
              <a:buClr>
                <a:srgbClr val="0E3178"/>
              </a:buClr>
              <a:buFont typeface="Arial" panose="020B0604020202020204" pitchFamily="34" charset="0"/>
              <a:buChar char="•"/>
            </a:pPr>
            <a:r>
              <a:rPr lang="en-US" dirty="0"/>
              <a:t>Brings clarity for families, referrers and staff </a:t>
            </a:r>
          </a:p>
          <a:p>
            <a:pPr marL="213995" indent="-213995">
              <a:buClr>
                <a:srgbClr val="0E3178"/>
              </a:buClr>
              <a:buFont typeface="Arial" panose="020B0604020202020204" pitchFamily="34" charset="0"/>
              <a:buChar char="•"/>
            </a:pPr>
            <a:endParaRPr lang="en-US" dirty="0"/>
          </a:p>
          <a:p>
            <a:pPr marL="213995" indent="-213995">
              <a:buClr>
                <a:srgbClr val="0E3178"/>
              </a:buClr>
              <a:buFont typeface="Arial" panose="020B0604020202020204" pitchFamily="34" charset="0"/>
              <a:buChar char="•"/>
            </a:pPr>
            <a:r>
              <a:rPr lang="en-US" dirty="0"/>
              <a:t>Reflects our commitment to supporting parents, caregivers, and infants holistically </a:t>
            </a:r>
          </a:p>
          <a:p>
            <a:endParaRPr lang="en-AU" dirty="0"/>
          </a:p>
        </p:txBody>
      </p:sp>
      <p:sp>
        <p:nvSpPr>
          <p:cNvPr id="3" name="Title 2">
            <a:extLst>
              <a:ext uri="{FF2B5EF4-FFF2-40B4-BE49-F238E27FC236}">
                <a16:creationId xmlns:a16="http://schemas.microsoft.com/office/drawing/2014/main" id="{D559F17A-ABBD-80E5-E610-00CB81FEE854}"/>
              </a:ext>
            </a:extLst>
          </p:cNvPr>
          <p:cNvSpPr>
            <a:spLocks noGrp="1"/>
          </p:cNvSpPr>
          <p:nvPr>
            <p:ph type="title"/>
          </p:nvPr>
        </p:nvSpPr>
        <p:spPr/>
        <p:txBody>
          <a:bodyPr/>
          <a:lstStyle/>
          <a:p>
            <a:r>
              <a:rPr lang="en-US" dirty="0"/>
              <a:t>Parent Support Centre </a:t>
            </a:r>
            <a:endParaRPr lang="en-AU" dirty="0"/>
          </a:p>
        </p:txBody>
      </p:sp>
      <p:sp>
        <p:nvSpPr>
          <p:cNvPr id="5" name="Slide Number Placeholder 4">
            <a:extLst>
              <a:ext uri="{FF2B5EF4-FFF2-40B4-BE49-F238E27FC236}">
                <a16:creationId xmlns:a16="http://schemas.microsoft.com/office/drawing/2014/main" id="{687C7AA3-20AF-644B-0371-DEB9B469602F}"/>
              </a:ext>
            </a:extLst>
          </p:cNvPr>
          <p:cNvSpPr>
            <a:spLocks noGrp="1"/>
          </p:cNvSpPr>
          <p:nvPr>
            <p:ph type="sldNum" sz="quarter" idx="16"/>
          </p:nvPr>
        </p:nvSpPr>
        <p:spPr/>
        <p:txBody>
          <a:bodyPr/>
          <a:lstStyle/>
          <a:p>
            <a:fld id="{E917DE0E-AFB1-41FD-BC35-27DB61CA125F}" type="slidenum">
              <a:rPr lang="en-AU" smtClean="0"/>
              <a:pPr/>
              <a:t>194</a:t>
            </a:fld>
            <a:endParaRPr lang="en-AU"/>
          </a:p>
        </p:txBody>
      </p:sp>
    </p:spTree>
    <p:extLst>
      <p:ext uri="{BB962C8B-B14F-4D97-AF65-F5344CB8AC3E}">
        <p14:creationId xmlns:p14="http://schemas.microsoft.com/office/powerpoint/2010/main" val="2235827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39D73A4-7018-7BA8-18C9-1E9A71197D30}"/>
              </a:ext>
            </a:extLst>
          </p:cNvPr>
          <p:cNvSpPr>
            <a:spLocks noGrp="1"/>
          </p:cNvSpPr>
          <p:nvPr>
            <p:ph sz="quarter" idx="11"/>
          </p:nvPr>
        </p:nvSpPr>
        <p:spPr/>
        <p:txBody>
          <a:bodyPr/>
          <a:lstStyle/>
          <a:p>
            <a:pPr marL="213995" indent="-213995">
              <a:buClr>
                <a:srgbClr val="0E3178"/>
              </a:buClr>
              <a:buFont typeface="Arial" panose="020B0604020202020204" pitchFamily="34" charset="0"/>
              <a:buChar char="•"/>
            </a:pPr>
            <a:r>
              <a:rPr lang="en-US" dirty="0"/>
              <a:t>One outpatient team with specialist offerings</a:t>
            </a:r>
          </a:p>
          <a:p>
            <a:pPr marL="414020" lvl="1" indent="-213995"/>
            <a:r>
              <a:rPr lang="en-US" dirty="0"/>
              <a:t>Individual support (psychology, mental health nursing, GPs, psychiatry, lactation consultants – </a:t>
            </a:r>
            <a:r>
              <a:rPr lang="en-US" b="1" dirty="0"/>
              <a:t>up to 4 sessions each</a:t>
            </a:r>
            <a:r>
              <a:rPr lang="en-US" dirty="0"/>
              <a:t>)</a:t>
            </a:r>
          </a:p>
          <a:p>
            <a:pPr marL="414020" lvl="1" indent="-213995"/>
            <a:r>
              <a:rPr lang="en-US" dirty="0"/>
              <a:t>Groups (Together in Mind, Circle of Security, Parenting Education Program)</a:t>
            </a:r>
          </a:p>
          <a:p>
            <a:pPr marL="414020" lvl="1" indent="-213995"/>
            <a:r>
              <a:rPr lang="en-US" dirty="0"/>
              <a:t>Volunteer support (Parent Aide Unit)</a:t>
            </a:r>
          </a:p>
          <a:p>
            <a:endParaRPr lang="en-AU" dirty="0"/>
          </a:p>
        </p:txBody>
      </p:sp>
      <p:sp>
        <p:nvSpPr>
          <p:cNvPr id="3" name="Title 2">
            <a:extLst>
              <a:ext uri="{FF2B5EF4-FFF2-40B4-BE49-F238E27FC236}">
                <a16:creationId xmlns:a16="http://schemas.microsoft.com/office/drawing/2014/main" id="{4C0E4D8C-D8A8-31C2-E9D4-D9C8DE1D98ED}"/>
              </a:ext>
            </a:extLst>
          </p:cNvPr>
          <p:cNvSpPr>
            <a:spLocks noGrp="1"/>
          </p:cNvSpPr>
          <p:nvPr>
            <p:ph type="title"/>
          </p:nvPr>
        </p:nvSpPr>
        <p:spPr/>
        <p:txBody>
          <a:bodyPr/>
          <a:lstStyle/>
          <a:p>
            <a:r>
              <a:rPr lang="en-US" dirty="0"/>
              <a:t>Model of Care</a:t>
            </a:r>
            <a:endParaRPr lang="en-AU" dirty="0"/>
          </a:p>
        </p:txBody>
      </p:sp>
      <p:sp>
        <p:nvSpPr>
          <p:cNvPr id="5" name="Slide Number Placeholder 4">
            <a:extLst>
              <a:ext uri="{FF2B5EF4-FFF2-40B4-BE49-F238E27FC236}">
                <a16:creationId xmlns:a16="http://schemas.microsoft.com/office/drawing/2014/main" id="{53EA658E-41BD-65BE-D861-5275F81227EF}"/>
              </a:ext>
            </a:extLst>
          </p:cNvPr>
          <p:cNvSpPr>
            <a:spLocks noGrp="1"/>
          </p:cNvSpPr>
          <p:nvPr>
            <p:ph type="sldNum" sz="quarter" idx="16"/>
          </p:nvPr>
        </p:nvSpPr>
        <p:spPr/>
        <p:txBody>
          <a:bodyPr/>
          <a:lstStyle/>
          <a:p>
            <a:fld id="{E917DE0E-AFB1-41FD-BC35-27DB61CA125F}" type="slidenum">
              <a:rPr lang="en-AU" smtClean="0"/>
              <a:pPr/>
              <a:t>195</a:t>
            </a:fld>
            <a:endParaRPr lang="en-AU"/>
          </a:p>
        </p:txBody>
      </p:sp>
      <p:pic>
        <p:nvPicPr>
          <p:cNvPr id="7" name="Picture 6">
            <a:extLst>
              <a:ext uri="{FF2B5EF4-FFF2-40B4-BE49-F238E27FC236}">
                <a16:creationId xmlns:a16="http://schemas.microsoft.com/office/drawing/2014/main" id="{A8230ADF-3F88-C65B-6D47-EDF7CBDE7D5B}"/>
              </a:ext>
            </a:extLst>
          </p:cNvPr>
          <p:cNvPicPr>
            <a:picLocks noChangeAspect="1"/>
          </p:cNvPicPr>
          <p:nvPr/>
        </p:nvPicPr>
        <p:blipFill rotWithShape="1">
          <a:blip r:embed="rId2"/>
          <a:srcRect l="4923" t="5635"/>
          <a:stretch/>
        </p:blipFill>
        <p:spPr>
          <a:xfrm>
            <a:off x="6438693" y="2416403"/>
            <a:ext cx="4802637" cy="2844764"/>
          </a:xfrm>
          <a:prstGeom prst="rect">
            <a:avLst/>
          </a:prstGeom>
        </p:spPr>
      </p:pic>
    </p:spTree>
    <p:extLst>
      <p:ext uri="{BB962C8B-B14F-4D97-AF65-F5344CB8AC3E}">
        <p14:creationId xmlns:p14="http://schemas.microsoft.com/office/powerpoint/2010/main" val="945843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147DC5-2C66-A833-9668-9C34C8190C59}"/>
              </a:ext>
            </a:extLst>
          </p:cNvPr>
          <p:cNvSpPr>
            <a:spLocks noGrp="1"/>
          </p:cNvSpPr>
          <p:nvPr>
            <p:ph type="title"/>
          </p:nvPr>
        </p:nvSpPr>
        <p:spPr>
          <a:xfrm>
            <a:off x="341527" y="1124744"/>
            <a:ext cx="9601065" cy="497059"/>
          </a:xfrm>
        </p:spPr>
        <p:txBody>
          <a:bodyPr/>
          <a:lstStyle/>
          <a:p>
            <a:r>
              <a:rPr lang="en-AU" dirty="0"/>
              <a:t>Model of Care</a:t>
            </a:r>
          </a:p>
        </p:txBody>
      </p:sp>
      <p:sp>
        <p:nvSpPr>
          <p:cNvPr id="5" name="Slide Number Placeholder 4">
            <a:extLst>
              <a:ext uri="{FF2B5EF4-FFF2-40B4-BE49-F238E27FC236}">
                <a16:creationId xmlns:a16="http://schemas.microsoft.com/office/drawing/2014/main" id="{1D2AA28A-6946-F396-E22A-3566FA790585}"/>
              </a:ext>
            </a:extLst>
          </p:cNvPr>
          <p:cNvSpPr>
            <a:spLocks noGrp="1"/>
          </p:cNvSpPr>
          <p:nvPr>
            <p:ph type="sldNum" sz="quarter" idx="16"/>
          </p:nvPr>
        </p:nvSpPr>
        <p:spPr/>
        <p:txBody>
          <a:bodyPr/>
          <a:lstStyle/>
          <a:p>
            <a:fld id="{E917DE0E-AFB1-41FD-BC35-27DB61CA125F}" type="slidenum">
              <a:rPr lang="en-AU" smtClean="0"/>
              <a:pPr/>
              <a:t>196</a:t>
            </a:fld>
            <a:endParaRPr lang="en-AU"/>
          </a:p>
        </p:txBody>
      </p:sp>
      <p:sp>
        <p:nvSpPr>
          <p:cNvPr id="7" name="Content Placeholder 1">
            <a:extLst>
              <a:ext uri="{FF2B5EF4-FFF2-40B4-BE49-F238E27FC236}">
                <a16:creationId xmlns:a16="http://schemas.microsoft.com/office/drawing/2014/main" id="{1D5EB122-B068-D307-F26B-1E86A792704C}"/>
              </a:ext>
            </a:extLst>
          </p:cNvPr>
          <p:cNvSpPr txBox="1">
            <a:spLocks/>
          </p:cNvSpPr>
          <p:nvPr/>
        </p:nvSpPr>
        <p:spPr>
          <a:xfrm>
            <a:off x="263352" y="1985215"/>
            <a:ext cx="9534890" cy="3727970"/>
          </a:xfrm>
        </p:spPr>
        <p:txBody>
          <a:bodyPr numCol="2">
            <a:noAutofit/>
          </a:bodyPr>
          <a:lstStyle>
            <a:lvl1pPr marL="0" indent="0" algn="l" defTabSz="914400" rtl="0" eaLnBrk="1" latinLnBrk="0" hangingPunct="1">
              <a:spcBef>
                <a:spcPts val="300"/>
              </a:spcBef>
              <a:spcAft>
                <a:spcPts val="300"/>
              </a:spcAft>
              <a:buClr>
                <a:schemeClr val="tx1"/>
              </a:buClr>
              <a:buFont typeface="Arial" pitchFamily="34" charset="0"/>
              <a:buNone/>
              <a:defRPr sz="1400" kern="1200">
                <a:solidFill>
                  <a:srgbClr val="0E3178"/>
                </a:solidFill>
                <a:latin typeface="+mn-lt"/>
                <a:ea typeface="+mn-ea"/>
                <a:cs typeface="+mn-cs"/>
              </a:defRPr>
            </a:lvl1pPr>
            <a:lvl2pPr marL="266700" indent="-266700" algn="l" defTabSz="914400" rtl="0" eaLnBrk="1" latinLnBrk="0" hangingPunct="1">
              <a:spcBef>
                <a:spcPts val="300"/>
              </a:spcBef>
              <a:spcAft>
                <a:spcPts val="300"/>
              </a:spcAft>
              <a:buClr>
                <a:srgbClr val="0E3178"/>
              </a:buClr>
              <a:buFont typeface="Arial" panose="020B0604020202020204" pitchFamily="34" charset="0"/>
              <a:buChar char="•"/>
              <a:defRPr sz="1400" kern="1200">
                <a:solidFill>
                  <a:srgbClr val="0E3178"/>
                </a:solidFill>
                <a:latin typeface="+mn-lt"/>
                <a:ea typeface="+mn-ea"/>
                <a:cs typeface="+mn-cs"/>
              </a:defRPr>
            </a:lvl2pPr>
            <a:lvl3pPr marL="534988" indent="-268288" algn="l" defTabSz="914400" rtl="0" eaLnBrk="1" latinLnBrk="0" hangingPunct="1">
              <a:spcBef>
                <a:spcPts val="300"/>
              </a:spcBef>
              <a:spcAft>
                <a:spcPts val="300"/>
              </a:spcAft>
              <a:buClr>
                <a:srgbClr val="0E3178"/>
              </a:buClr>
              <a:buFont typeface="Arial Rounded MT"/>
              <a:buChar char="–"/>
              <a:defRPr sz="1400" kern="1200">
                <a:solidFill>
                  <a:srgbClr val="0E3178"/>
                </a:solidFill>
                <a:latin typeface="+mn-lt"/>
                <a:ea typeface="+mn-ea"/>
                <a:cs typeface="+mn-cs"/>
              </a:defRPr>
            </a:lvl3pPr>
            <a:lvl4pPr marL="801688" indent="-266700" algn="l" defTabSz="914400" rtl="0" eaLnBrk="1" latinLnBrk="0" hangingPunct="1">
              <a:spcBef>
                <a:spcPts val="300"/>
              </a:spcBef>
              <a:spcAft>
                <a:spcPts val="300"/>
              </a:spcAft>
              <a:buClr>
                <a:srgbClr val="0E3178"/>
              </a:buClr>
              <a:buFont typeface="Arial" panose="020B0604020202020204" pitchFamily="34" charset="0"/>
              <a:buChar char="•"/>
              <a:defRPr lang="en-US" sz="1400" kern="1200" baseline="0" dirty="0">
                <a:solidFill>
                  <a:srgbClr val="0E3178"/>
                </a:solidFill>
                <a:latin typeface="+mn-lt"/>
                <a:ea typeface="+mn-ea"/>
                <a:cs typeface="+mn-cs"/>
              </a:defRPr>
            </a:lvl4pPr>
            <a:lvl5pPr marL="0" indent="0" algn="l" defTabSz="914400" rtl="0" eaLnBrk="1" latinLnBrk="0" hangingPunct="1">
              <a:spcBef>
                <a:spcPts val="1200"/>
              </a:spcBef>
              <a:spcAft>
                <a:spcPts val="600"/>
              </a:spcAft>
              <a:buFont typeface="Arial" pitchFamily="34" charset="0"/>
              <a:buNone/>
              <a:defRPr sz="2000" b="1" kern="1200" baseline="0">
                <a:solidFill>
                  <a:srgbClr val="DA7FAB"/>
                </a:solidFill>
                <a:latin typeface="+mn-lt"/>
                <a:ea typeface="+mn-ea"/>
                <a:cs typeface="+mn-cs"/>
              </a:defRPr>
            </a:lvl5pPr>
            <a:lvl6pPr marL="0" indent="0" algn="l" defTabSz="914400" rtl="0" eaLnBrk="1" latinLnBrk="0" hangingPunct="1">
              <a:spcBef>
                <a:spcPts val="600"/>
              </a:spcBef>
              <a:spcAft>
                <a:spcPts val="600"/>
              </a:spcAft>
              <a:buFont typeface="Arial" pitchFamily="34" charset="0"/>
              <a:buNone/>
              <a:defRPr sz="1600" b="1" kern="1200">
                <a:solidFill>
                  <a:srgbClr val="9697CB"/>
                </a:solidFill>
                <a:latin typeface="+mn-lt"/>
                <a:ea typeface="+mn-ea"/>
                <a:cs typeface="+mn-cs"/>
              </a:defRPr>
            </a:lvl6pPr>
            <a:lvl7pPr marL="266700" indent="-266700" algn="l" defTabSz="914400" rtl="0" eaLnBrk="1" latinLnBrk="0" hangingPunct="1">
              <a:spcBef>
                <a:spcPts val="300"/>
              </a:spcBef>
              <a:spcAft>
                <a:spcPts val="300"/>
              </a:spcAft>
              <a:buClr>
                <a:srgbClr val="0E3178"/>
              </a:buClr>
              <a:buFont typeface="+mj-lt"/>
              <a:buAutoNum type="arabicPeriod"/>
              <a:defRPr sz="1400" kern="1200">
                <a:solidFill>
                  <a:srgbClr val="0E3178"/>
                </a:solidFill>
                <a:latin typeface="+mn-lt"/>
                <a:ea typeface="+mn-ea"/>
                <a:cs typeface="+mn-cs"/>
              </a:defRPr>
            </a:lvl7pPr>
            <a:lvl8pPr marL="534988" indent="-268288" algn="l" defTabSz="914400" rtl="0" eaLnBrk="1" latinLnBrk="0" hangingPunct="1">
              <a:spcBef>
                <a:spcPts val="300"/>
              </a:spcBef>
              <a:spcAft>
                <a:spcPts val="300"/>
              </a:spcAft>
              <a:buClr>
                <a:srgbClr val="0E3178"/>
              </a:buClr>
              <a:buFont typeface="+mj-lt"/>
              <a:buAutoNum type="alphaLcPeriod"/>
              <a:defRPr sz="1400" kern="1200">
                <a:solidFill>
                  <a:srgbClr val="0E3178"/>
                </a:solidFill>
                <a:latin typeface="+mn-lt"/>
                <a:ea typeface="+mn-ea"/>
                <a:cs typeface="+mn-cs"/>
              </a:defRPr>
            </a:lvl8pPr>
            <a:lvl9pPr marL="0" indent="0" algn="l" defTabSz="914400" rtl="0" eaLnBrk="1" latinLnBrk="0" hangingPunct="1">
              <a:spcBef>
                <a:spcPts val="600"/>
              </a:spcBef>
              <a:spcAft>
                <a:spcPts val="600"/>
              </a:spcAft>
              <a:buFont typeface="Arial" pitchFamily="34" charset="0"/>
              <a:buNone/>
              <a:defRPr sz="1600" kern="1200">
                <a:solidFill>
                  <a:srgbClr val="0E3178"/>
                </a:solidFill>
                <a:latin typeface="+mn-lt"/>
                <a:ea typeface="+mn-ea"/>
                <a:cs typeface="+mn-cs"/>
              </a:defRPr>
            </a:lvl9pPr>
          </a:lstStyle>
          <a:p>
            <a:pPr>
              <a:spcBef>
                <a:spcPts val="450"/>
              </a:spcBef>
              <a:spcAft>
                <a:spcPts val="450"/>
              </a:spcAft>
            </a:pPr>
            <a:r>
              <a:rPr lang="en-AU" sz="788" b="1" dirty="0">
                <a:solidFill>
                  <a:srgbClr val="002060"/>
                </a:solidFill>
                <a:latin typeface="Century Gothic" panose="020B0502020202020204" pitchFamily="34" charset="0"/>
                <a:ea typeface="Century Gothic" panose="020B0502020202020204" pitchFamily="34" charset="0"/>
                <a:cs typeface="Century Gothic" panose="020B0502020202020204" pitchFamily="34" charset="0"/>
              </a:rPr>
              <a:t>Individual services provides up to four reviews with specialists including GPs, lactation consultants, psychiatry, psychology, mental health nursing)</a:t>
            </a:r>
          </a:p>
          <a:p>
            <a:pPr>
              <a:spcBef>
                <a:spcPts val="450"/>
              </a:spcBef>
              <a:spcAft>
                <a:spcPts val="450"/>
              </a:spcAft>
            </a:pPr>
            <a:r>
              <a:rPr lang="en-AU" sz="788" u="sng" dirty="0">
                <a:solidFill>
                  <a:srgbClr val="002060"/>
                </a:solidFill>
                <a:latin typeface="Century Gothic" panose="020B0502020202020204" pitchFamily="34" charset="0"/>
                <a:ea typeface="Century Gothic" panose="020B0502020202020204" pitchFamily="34" charset="0"/>
                <a:cs typeface="Century Gothic" panose="020B0502020202020204" pitchFamily="34" charset="0"/>
              </a:rPr>
              <a:t>Target Population </a:t>
            </a:r>
            <a:endParaRPr lang="en-AU" sz="788" dirty="0">
              <a:latin typeface="Century Gothic" panose="020B0502020202020204" pitchFamily="34" charset="0"/>
              <a:ea typeface="Century Gothic" panose="020B0502020202020204" pitchFamily="34" charset="0"/>
              <a:cs typeface="Times New Roman" panose="02020603050405020304" pitchFamily="18" charset="0"/>
            </a:endParaRPr>
          </a:p>
          <a:p>
            <a:r>
              <a:rPr lang="en-AU" sz="788" dirty="0">
                <a:solidFill>
                  <a:srgbClr val="002060"/>
                </a:solidFill>
                <a:latin typeface="Century Gothic" panose="020B0502020202020204" pitchFamily="34" charset="0"/>
                <a:ea typeface="Times New Roman" panose="02020603050405020304" pitchFamily="18" charset="0"/>
                <a:cs typeface="Century Gothic" panose="020B0502020202020204" pitchFamily="34" charset="0"/>
              </a:rPr>
              <a:t>Birthing and non-birthing parents who are presenting with concerns related to:</a:t>
            </a:r>
            <a:endParaRPr lang="en-AU" sz="788" dirty="0">
              <a:latin typeface="Century Gothic" panose="020B0502020202020204" pitchFamily="34" charset="0"/>
              <a:ea typeface="Century Gothic" panose="020B0502020202020204" pitchFamily="34" charset="0"/>
              <a:cs typeface="Times New Roman" panose="02020603050405020304" pitchFamily="18" charset="0"/>
            </a:endParaRPr>
          </a:p>
          <a:p>
            <a:pPr marL="257175" indent="-257175">
              <a:spcBef>
                <a:spcPts val="450"/>
              </a:spcBef>
              <a:spcAft>
                <a:spcPts val="450"/>
              </a:spcAft>
              <a:buFont typeface="Symbol" panose="05050102010706020507" pitchFamily="18" charset="2"/>
              <a:buChar char=""/>
            </a:pPr>
            <a:r>
              <a:rPr lang="en-AU" sz="788" dirty="0">
                <a:solidFill>
                  <a:srgbClr val="002060"/>
                </a:solidFill>
                <a:latin typeface="Century Gothic" panose="020B0502020202020204" pitchFamily="34" charset="0"/>
                <a:ea typeface="Century Gothic" panose="020B0502020202020204" pitchFamily="34" charset="0"/>
                <a:cs typeface="Century Gothic" panose="020B0502020202020204" pitchFamily="34" charset="0"/>
              </a:rPr>
              <a:t>Mental health difficulties which are impacting their pregnancy</a:t>
            </a:r>
            <a:endParaRPr lang="en-AU" sz="788" dirty="0">
              <a:latin typeface="Century Gothic" panose="020B0502020202020204" pitchFamily="34" charset="0"/>
              <a:ea typeface="Century Gothic" panose="020B0502020202020204" pitchFamily="34" charset="0"/>
              <a:cs typeface="Times New Roman" panose="02020603050405020304" pitchFamily="18" charset="0"/>
            </a:endParaRPr>
          </a:p>
          <a:p>
            <a:pPr marL="257175" indent="-257175">
              <a:spcBef>
                <a:spcPts val="450"/>
              </a:spcBef>
              <a:spcAft>
                <a:spcPts val="450"/>
              </a:spcAft>
              <a:buFont typeface="Symbol" panose="05050102010706020507" pitchFamily="18" charset="2"/>
              <a:buChar char=""/>
            </a:pPr>
            <a:r>
              <a:rPr lang="en-AU" sz="788" dirty="0">
                <a:solidFill>
                  <a:srgbClr val="002060"/>
                </a:solidFill>
                <a:latin typeface="Century Gothic" panose="020B0502020202020204" pitchFamily="34" charset="0"/>
                <a:ea typeface="Times New Roman" panose="02020603050405020304" pitchFamily="18" charset="0"/>
                <a:cs typeface="Century Gothic" panose="020B0502020202020204" pitchFamily="34" charset="0"/>
              </a:rPr>
              <a:t>Distress related to upcoming birth. </a:t>
            </a:r>
            <a:endParaRPr lang="en-AU" sz="788" dirty="0">
              <a:latin typeface="Century Gothic" panose="020B0502020202020204" pitchFamily="34" charset="0"/>
              <a:ea typeface="Century Gothic" panose="020B0502020202020204" pitchFamily="34" charset="0"/>
              <a:cs typeface="Times New Roman" panose="02020603050405020304" pitchFamily="18" charset="0"/>
            </a:endParaRPr>
          </a:p>
          <a:p>
            <a:pPr marL="257175" indent="-257175">
              <a:spcBef>
                <a:spcPts val="450"/>
              </a:spcBef>
              <a:spcAft>
                <a:spcPts val="450"/>
              </a:spcAft>
              <a:buFont typeface="Symbol" panose="05050102010706020507" pitchFamily="18" charset="2"/>
              <a:buChar char=""/>
            </a:pPr>
            <a:r>
              <a:rPr lang="en-AU" sz="788" dirty="0">
                <a:solidFill>
                  <a:srgbClr val="002060"/>
                </a:solidFill>
                <a:latin typeface="Century Gothic" panose="020B0502020202020204" pitchFamily="34" charset="0"/>
                <a:ea typeface="Century Gothic" panose="020B0502020202020204" pitchFamily="34" charset="0"/>
                <a:cs typeface="Century Gothic" panose="020B0502020202020204" pitchFamily="34" charset="0"/>
              </a:rPr>
              <a:t>Birth trauma or unexpected birth experiences.</a:t>
            </a:r>
            <a:endParaRPr lang="en-AU" sz="788" dirty="0">
              <a:latin typeface="Century Gothic" panose="020B0502020202020204" pitchFamily="34" charset="0"/>
              <a:ea typeface="Century Gothic" panose="020B0502020202020204" pitchFamily="34" charset="0"/>
              <a:cs typeface="Times New Roman" panose="02020603050405020304" pitchFamily="18" charset="0"/>
            </a:endParaRPr>
          </a:p>
          <a:p>
            <a:pPr marL="257175" indent="-257175">
              <a:spcBef>
                <a:spcPts val="450"/>
              </a:spcBef>
              <a:spcAft>
                <a:spcPts val="450"/>
              </a:spcAft>
              <a:buFont typeface="Symbol" panose="05050102010706020507" pitchFamily="18" charset="2"/>
              <a:buChar char=""/>
            </a:pPr>
            <a:r>
              <a:rPr lang="en-AU" sz="788" dirty="0">
                <a:solidFill>
                  <a:srgbClr val="002060"/>
                </a:solidFill>
                <a:latin typeface="Century Gothic" panose="020B0502020202020204" pitchFamily="34" charset="0"/>
                <a:ea typeface="Century Gothic" panose="020B0502020202020204" pitchFamily="34" charset="0"/>
                <a:cs typeface="Century Gothic" panose="020B0502020202020204" pitchFamily="34" charset="0"/>
              </a:rPr>
              <a:t>Adjustment to parenting. </a:t>
            </a:r>
            <a:endParaRPr lang="en-AU" sz="788" dirty="0">
              <a:latin typeface="Century Gothic" panose="020B0502020202020204" pitchFamily="34" charset="0"/>
              <a:ea typeface="Century Gothic" panose="020B0502020202020204" pitchFamily="34" charset="0"/>
              <a:cs typeface="Times New Roman" panose="02020603050405020304" pitchFamily="18" charset="0"/>
            </a:endParaRPr>
          </a:p>
          <a:p>
            <a:pPr marL="257175" indent="-257175">
              <a:spcBef>
                <a:spcPts val="450"/>
              </a:spcBef>
              <a:spcAft>
                <a:spcPts val="450"/>
              </a:spcAft>
              <a:buFont typeface="Symbol" panose="05050102010706020507" pitchFamily="18" charset="2"/>
              <a:buChar char=""/>
            </a:pPr>
            <a:r>
              <a:rPr lang="en-AU" sz="788" dirty="0">
                <a:solidFill>
                  <a:srgbClr val="002060"/>
                </a:solidFill>
                <a:latin typeface="Century Gothic" panose="020B0502020202020204" pitchFamily="34" charset="0"/>
                <a:ea typeface="Century Gothic" panose="020B0502020202020204" pitchFamily="34" charset="0"/>
                <a:cs typeface="Century Gothic" panose="020B0502020202020204" pitchFamily="34" charset="0"/>
              </a:rPr>
              <a:t>Relationship strain related to pregnancy or parenting. </a:t>
            </a:r>
            <a:endParaRPr lang="en-AU" sz="788" dirty="0">
              <a:latin typeface="Century Gothic" panose="020B0502020202020204" pitchFamily="34" charset="0"/>
              <a:ea typeface="Century Gothic" panose="020B0502020202020204" pitchFamily="34" charset="0"/>
              <a:cs typeface="Times New Roman" panose="02020603050405020304" pitchFamily="18" charset="0"/>
            </a:endParaRPr>
          </a:p>
          <a:p>
            <a:pPr marL="257175" indent="-257175">
              <a:spcBef>
                <a:spcPts val="450"/>
              </a:spcBef>
              <a:spcAft>
                <a:spcPts val="450"/>
              </a:spcAft>
              <a:buFont typeface="Symbol" panose="05050102010706020507" pitchFamily="18" charset="2"/>
              <a:buChar char=""/>
            </a:pPr>
            <a:r>
              <a:rPr lang="en-AU" sz="788" dirty="0">
                <a:solidFill>
                  <a:srgbClr val="002060"/>
                </a:solidFill>
                <a:latin typeface="Century Gothic" panose="020B0502020202020204" pitchFamily="34" charset="0"/>
                <a:ea typeface="Century Gothic" panose="020B0502020202020204" pitchFamily="34" charset="0"/>
                <a:cs typeface="Century Gothic" panose="020B0502020202020204" pitchFamily="34" charset="0"/>
              </a:rPr>
              <a:t>Adjustment to infant medical condition. </a:t>
            </a:r>
            <a:endParaRPr lang="en-AU" sz="788" dirty="0">
              <a:latin typeface="Century Gothic" panose="020B0502020202020204" pitchFamily="34" charset="0"/>
              <a:ea typeface="Century Gothic" panose="020B0502020202020204" pitchFamily="34" charset="0"/>
              <a:cs typeface="Times New Roman" panose="02020603050405020304" pitchFamily="18" charset="0"/>
            </a:endParaRPr>
          </a:p>
          <a:p>
            <a:pPr marL="257175" indent="-257175">
              <a:spcBef>
                <a:spcPts val="450"/>
              </a:spcBef>
              <a:spcAft>
                <a:spcPts val="450"/>
              </a:spcAft>
              <a:buFont typeface="Symbol" panose="05050102010706020507" pitchFamily="18" charset="2"/>
              <a:buChar char=""/>
            </a:pPr>
            <a:r>
              <a:rPr lang="en-AU" sz="788" dirty="0">
                <a:solidFill>
                  <a:srgbClr val="002060"/>
                </a:solidFill>
                <a:latin typeface="Century Gothic" panose="020B0502020202020204" pitchFamily="34" charset="0"/>
                <a:ea typeface="Century Gothic" panose="020B0502020202020204" pitchFamily="34" charset="0"/>
                <a:cs typeface="Century Gothic" panose="020B0502020202020204" pitchFamily="34" charset="0"/>
              </a:rPr>
              <a:t>Infant feeding difficulties.</a:t>
            </a:r>
            <a:endParaRPr lang="en-AU" sz="788" dirty="0">
              <a:latin typeface="Century Gothic" panose="020B0502020202020204" pitchFamily="34" charset="0"/>
              <a:ea typeface="Century Gothic" panose="020B0502020202020204" pitchFamily="34" charset="0"/>
              <a:cs typeface="Times New Roman" panose="02020603050405020304" pitchFamily="18" charset="0"/>
            </a:endParaRPr>
          </a:p>
          <a:p>
            <a:pPr marL="257175" indent="-257175">
              <a:spcBef>
                <a:spcPts val="450"/>
              </a:spcBef>
              <a:spcAft>
                <a:spcPts val="450"/>
              </a:spcAft>
              <a:buFont typeface="Symbol" panose="05050102010706020507" pitchFamily="18" charset="2"/>
              <a:buChar char=""/>
            </a:pPr>
            <a:r>
              <a:rPr lang="en-AU" sz="788" dirty="0">
                <a:solidFill>
                  <a:srgbClr val="002060"/>
                </a:solidFill>
                <a:latin typeface="Century Gothic" panose="020B0502020202020204" pitchFamily="34" charset="0"/>
                <a:ea typeface="Century Gothic" panose="020B0502020202020204" pitchFamily="34" charset="0"/>
                <a:cs typeface="Century Gothic" panose="020B0502020202020204" pitchFamily="34" charset="0"/>
              </a:rPr>
              <a:t>Breastfeeding challenges.  </a:t>
            </a:r>
            <a:endParaRPr lang="en-AU" sz="788" dirty="0">
              <a:latin typeface="Century Gothic" panose="020B0502020202020204" pitchFamily="34" charset="0"/>
              <a:ea typeface="Century Gothic" panose="020B0502020202020204" pitchFamily="34" charset="0"/>
              <a:cs typeface="Times New Roman" panose="02020603050405020304" pitchFamily="18" charset="0"/>
            </a:endParaRPr>
          </a:p>
          <a:p>
            <a:pPr marL="257175" indent="-257175">
              <a:spcBef>
                <a:spcPts val="450"/>
              </a:spcBef>
              <a:spcAft>
                <a:spcPts val="450"/>
              </a:spcAft>
              <a:buFont typeface="Symbol" panose="05050102010706020507" pitchFamily="18" charset="2"/>
              <a:buChar char=""/>
            </a:pPr>
            <a:r>
              <a:rPr lang="en-AU" sz="788" dirty="0">
                <a:solidFill>
                  <a:srgbClr val="002060"/>
                </a:solidFill>
                <a:latin typeface="Century Gothic" panose="020B0502020202020204" pitchFamily="34" charset="0"/>
                <a:ea typeface="Century Gothic" panose="020B0502020202020204" pitchFamily="34" charset="0"/>
                <a:cs typeface="Century Gothic" panose="020B0502020202020204" pitchFamily="34" charset="0"/>
              </a:rPr>
              <a:t>Mental health difficulties which are impacting their pregnancy or parenting. </a:t>
            </a:r>
            <a:endParaRPr lang="en-AU" sz="788" dirty="0">
              <a:latin typeface="Century Gothic" panose="020B0502020202020204" pitchFamily="34" charset="0"/>
              <a:ea typeface="Century Gothic" panose="020B0502020202020204" pitchFamily="34" charset="0"/>
              <a:cs typeface="Times New Roman" panose="02020603050405020304" pitchFamily="18" charset="0"/>
            </a:endParaRPr>
          </a:p>
          <a:p>
            <a:pPr marL="257175" indent="-257175">
              <a:spcBef>
                <a:spcPts val="450"/>
              </a:spcBef>
              <a:spcAft>
                <a:spcPts val="450"/>
              </a:spcAft>
              <a:buFont typeface="Symbol" panose="05050102010706020507" pitchFamily="18" charset="2"/>
              <a:buChar char=""/>
            </a:pPr>
            <a:r>
              <a:rPr lang="en-AU" sz="788" dirty="0">
                <a:solidFill>
                  <a:srgbClr val="002060"/>
                </a:solidFill>
                <a:latin typeface="Century Gothic" panose="020B0502020202020204" pitchFamily="34" charset="0"/>
                <a:ea typeface="Century Gothic" panose="020B0502020202020204" pitchFamily="34" charset="0"/>
                <a:cs typeface="Century Gothic" panose="020B0502020202020204" pitchFamily="34" charset="0"/>
              </a:rPr>
              <a:t>Concerns with the parent-infant relationship. </a:t>
            </a:r>
            <a:endParaRPr lang="en-AU" sz="788" dirty="0">
              <a:latin typeface="Century Gothic" panose="020B0502020202020204" pitchFamily="34" charset="0"/>
              <a:ea typeface="Century Gothic" panose="020B0502020202020204" pitchFamily="34" charset="0"/>
              <a:cs typeface="Times New Roman" panose="02020603050405020304" pitchFamily="18" charset="0"/>
            </a:endParaRPr>
          </a:p>
          <a:p>
            <a:r>
              <a:rPr lang="en-AU" sz="788" b="1" dirty="0">
                <a:solidFill>
                  <a:srgbClr val="002060"/>
                </a:solidFill>
                <a:latin typeface="Century Gothic" panose="020B0502020202020204" pitchFamily="34" charset="0"/>
                <a:ea typeface="Times New Roman" panose="02020603050405020304" pitchFamily="18" charset="0"/>
                <a:cs typeface="Century Gothic" panose="020B0502020202020204" pitchFamily="34" charset="0"/>
              </a:rPr>
              <a:t> </a:t>
            </a:r>
            <a:endParaRPr lang="en-AU" sz="788" dirty="0">
              <a:latin typeface="Century Gothic" panose="020B0502020202020204" pitchFamily="34" charset="0"/>
              <a:ea typeface="Century Gothic" panose="020B0502020202020204" pitchFamily="34" charset="0"/>
              <a:cs typeface="Times New Roman" panose="02020603050405020304" pitchFamily="18" charset="0"/>
            </a:endParaRPr>
          </a:p>
          <a:p>
            <a:endParaRPr lang="en-AU" sz="788" u="sng" dirty="0">
              <a:solidFill>
                <a:srgbClr val="002060"/>
              </a:solidFill>
              <a:latin typeface="Century Gothic" panose="020B0502020202020204" pitchFamily="34" charset="0"/>
              <a:ea typeface="Times New Roman" panose="02020603050405020304" pitchFamily="18" charset="0"/>
              <a:cs typeface="Century Gothic" panose="020B0502020202020204" pitchFamily="34" charset="0"/>
            </a:endParaRPr>
          </a:p>
          <a:p>
            <a:endParaRPr lang="en-AU" sz="788" u="sng" dirty="0">
              <a:solidFill>
                <a:srgbClr val="002060"/>
              </a:solidFill>
              <a:latin typeface="Century Gothic" panose="020B0502020202020204" pitchFamily="34" charset="0"/>
              <a:ea typeface="Times New Roman" panose="02020603050405020304" pitchFamily="18" charset="0"/>
              <a:cs typeface="Century Gothic" panose="020B0502020202020204" pitchFamily="34" charset="0"/>
            </a:endParaRPr>
          </a:p>
          <a:p>
            <a:r>
              <a:rPr lang="en-AU" sz="788" u="sng" dirty="0">
                <a:solidFill>
                  <a:srgbClr val="002060"/>
                </a:solidFill>
                <a:latin typeface="Century Gothic" panose="020B0502020202020204" pitchFamily="34" charset="0"/>
                <a:ea typeface="Times New Roman" panose="02020603050405020304" pitchFamily="18" charset="0"/>
                <a:cs typeface="Century Gothic" panose="020B0502020202020204" pitchFamily="34" charset="0"/>
              </a:rPr>
              <a:t>Inclusion Criteria </a:t>
            </a:r>
            <a:endParaRPr lang="en-AU" sz="788" dirty="0">
              <a:latin typeface="Century Gothic" panose="020B0502020202020204" pitchFamily="34" charset="0"/>
              <a:ea typeface="Century Gothic" panose="020B0502020202020204" pitchFamily="34" charset="0"/>
              <a:cs typeface="Times New Roman" panose="02020603050405020304" pitchFamily="18" charset="0"/>
            </a:endParaRPr>
          </a:p>
          <a:p>
            <a:r>
              <a:rPr lang="en-AU" sz="788" dirty="0">
                <a:solidFill>
                  <a:srgbClr val="002060"/>
                </a:solidFill>
                <a:latin typeface="Century Gothic" panose="020B0502020202020204" pitchFamily="34" charset="0"/>
                <a:ea typeface="Times New Roman" panose="02020603050405020304" pitchFamily="18" charset="0"/>
                <a:cs typeface="Century Gothic" panose="020B0502020202020204" pitchFamily="34" charset="0"/>
              </a:rPr>
              <a:t>Catherine’s House outpatient team offers support to:</a:t>
            </a:r>
            <a:endParaRPr lang="en-AU" sz="788" dirty="0">
              <a:latin typeface="Century Gothic" panose="020B0502020202020204" pitchFamily="34" charset="0"/>
              <a:ea typeface="Century Gothic" panose="020B0502020202020204" pitchFamily="34" charset="0"/>
              <a:cs typeface="Times New Roman" panose="02020603050405020304" pitchFamily="18" charset="0"/>
            </a:endParaRPr>
          </a:p>
          <a:p>
            <a:r>
              <a:rPr lang="en-AU" sz="788" dirty="0">
                <a:solidFill>
                  <a:srgbClr val="002060"/>
                </a:solidFill>
                <a:latin typeface="Century Gothic" panose="020B0502020202020204" pitchFamily="34" charset="0"/>
                <a:ea typeface="Times New Roman" panose="02020603050405020304" pitchFamily="18" charset="0"/>
                <a:cs typeface="Century Gothic" panose="020B0502020202020204" pitchFamily="34" charset="0"/>
              </a:rPr>
              <a:t>Persons who are currently pregnant or who have a child aged under 1 year and are;</a:t>
            </a:r>
            <a:endParaRPr lang="en-AU" sz="788" dirty="0">
              <a:latin typeface="Century Gothic" panose="020B0502020202020204" pitchFamily="34" charset="0"/>
              <a:ea typeface="Century Gothic" panose="020B0502020202020204" pitchFamily="34" charset="0"/>
              <a:cs typeface="Times New Roman" panose="02020603050405020304" pitchFamily="18" charset="0"/>
            </a:endParaRPr>
          </a:p>
          <a:p>
            <a:pPr marL="257175" indent="-257175">
              <a:spcBef>
                <a:spcPts val="450"/>
              </a:spcBef>
              <a:spcAft>
                <a:spcPts val="450"/>
              </a:spcAft>
              <a:buFont typeface="Symbol" panose="05050102010706020507" pitchFamily="18" charset="2"/>
              <a:buChar char=""/>
            </a:pPr>
            <a:r>
              <a:rPr lang="en-AU" sz="788" dirty="0">
                <a:solidFill>
                  <a:srgbClr val="002060"/>
                </a:solidFill>
                <a:latin typeface="Century Gothic" panose="020B0502020202020204" pitchFamily="34" charset="0"/>
                <a:ea typeface="Century Gothic" panose="020B0502020202020204" pitchFamily="34" charset="0"/>
                <a:cs typeface="Century Gothic" panose="020B0502020202020204" pitchFamily="34" charset="0"/>
              </a:rPr>
              <a:t>Birthing parents who are currently booked to birth or have birthed at the Mater Mothers South Brisbane (public or private) </a:t>
            </a:r>
            <a:endParaRPr lang="en-AU" sz="788" dirty="0">
              <a:latin typeface="Century Gothic" panose="020B0502020202020204" pitchFamily="34" charset="0"/>
              <a:ea typeface="Century Gothic" panose="020B0502020202020204" pitchFamily="34" charset="0"/>
              <a:cs typeface="Times New Roman" panose="02020603050405020304" pitchFamily="18" charset="0"/>
            </a:endParaRPr>
          </a:p>
          <a:p>
            <a:pPr marL="257175" indent="-257175">
              <a:spcBef>
                <a:spcPts val="450"/>
              </a:spcBef>
              <a:spcAft>
                <a:spcPts val="450"/>
              </a:spcAft>
              <a:buFont typeface="Symbol" panose="05050102010706020507" pitchFamily="18" charset="2"/>
              <a:buChar char=""/>
            </a:pPr>
            <a:r>
              <a:rPr lang="en-AU" sz="788" dirty="0">
                <a:solidFill>
                  <a:srgbClr val="002060"/>
                </a:solidFill>
                <a:latin typeface="Century Gothic" panose="020B0502020202020204" pitchFamily="34" charset="0"/>
                <a:ea typeface="Century Gothic" panose="020B0502020202020204" pitchFamily="34" charset="0"/>
                <a:cs typeface="Century Gothic" panose="020B0502020202020204" pitchFamily="34" charset="0"/>
              </a:rPr>
              <a:t>Non-birthing parents of those who are currently booked to birth or have birthed at the Mater Mothers South Brisbane (public or private) </a:t>
            </a:r>
            <a:endParaRPr lang="en-AU" sz="788" dirty="0">
              <a:latin typeface="Century Gothic" panose="020B0502020202020204" pitchFamily="34" charset="0"/>
              <a:ea typeface="Century Gothic" panose="020B0502020202020204" pitchFamily="34" charset="0"/>
              <a:cs typeface="Times New Roman" panose="02020603050405020304" pitchFamily="18" charset="0"/>
            </a:endParaRPr>
          </a:p>
          <a:p>
            <a:pPr marL="257175" indent="-257175">
              <a:spcBef>
                <a:spcPts val="450"/>
              </a:spcBef>
              <a:spcAft>
                <a:spcPts val="450"/>
              </a:spcAft>
              <a:buFont typeface="Symbol" panose="05050102010706020507" pitchFamily="18" charset="2"/>
              <a:buChar char=""/>
            </a:pPr>
            <a:r>
              <a:rPr lang="en-AU" sz="788" dirty="0">
                <a:solidFill>
                  <a:srgbClr val="002060"/>
                </a:solidFill>
                <a:latin typeface="Century Gothic" panose="020B0502020202020204" pitchFamily="34" charset="0"/>
                <a:ea typeface="Century Gothic" panose="020B0502020202020204" pitchFamily="34" charset="0"/>
                <a:cs typeface="Century Gothic" panose="020B0502020202020204" pitchFamily="34" charset="0"/>
              </a:rPr>
              <a:t>Parents and non-birthing parents who live in the Mater public antenatal catchment </a:t>
            </a:r>
            <a:endParaRPr lang="en-AU" sz="788" dirty="0">
              <a:latin typeface="Century Gothic" panose="020B0502020202020204" pitchFamily="34" charset="0"/>
              <a:ea typeface="Century Gothic" panose="020B0502020202020204" pitchFamily="34" charset="0"/>
              <a:cs typeface="Times New Roman" panose="02020603050405020304" pitchFamily="18" charset="0"/>
            </a:endParaRPr>
          </a:p>
          <a:p>
            <a:pPr marL="257175" indent="-257175">
              <a:spcBef>
                <a:spcPts val="450"/>
              </a:spcBef>
              <a:spcAft>
                <a:spcPts val="450"/>
              </a:spcAft>
              <a:buFont typeface="Symbol" panose="05050102010706020507" pitchFamily="18" charset="2"/>
              <a:buChar char=""/>
            </a:pPr>
            <a:r>
              <a:rPr lang="en-AU" sz="788" dirty="0">
                <a:solidFill>
                  <a:srgbClr val="002060"/>
                </a:solidFill>
                <a:latin typeface="Century Gothic" panose="020B0502020202020204" pitchFamily="34" charset="0"/>
                <a:ea typeface="Century Gothic" panose="020B0502020202020204" pitchFamily="34" charset="0"/>
                <a:cs typeface="Century Gothic" panose="020B0502020202020204" pitchFamily="34" charset="0"/>
              </a:rPr>
              <a:t>Parents who have a child admitted to NICU</a:t>
            </a:r>
            <a:endParaRPr lang="en-AU" sz="788" dirty="0">
              <a:latin typeface="Century Gothic" panose="020B0502020202020204" pitchFamily="34" charset="0"/>
              <a:ea typeface="Century Gothic" panose="020B0502020202020204" pitchFamily="34" charset="0"/>
              <a:cs typeface="Times New Roman" panose="02020603050405020304" pitchFamily="18" charset="0"/>
            </a:endParaRPr>
          </a:p>
          <a:p>
            <a:pPr marL="257175" indent="-257175">
              <a:spcBef>
                <a:spcPts val="450"/>
              </a:spcBef>
              <a:spcAft>
                <a:spcPts val="450"/>
              </a:spcAft>
              <a:buFont typeface="Symbol" panose="05050102010706020507" pitchFamily="18" charset="2"/>
              <a:buChar char=""/>
            </a:pPr>
            <a:r>
              <a:rPr lang="en-AU" sz="788" dirty="0">
                <a:solidFill>
                  <a:srgbClr val="002060"/>
                </a:solidFill>
                <a:latin typeface="Century Gothic" panose="020B0502020202020204" pitchFamily="34" charset="0"/>
                <a:ea typeface="Century Gothic" panose="020B0502020202020204" pitchFamily="34" charset="0"/>
                <a:cs typeface="Century Gothic" panose="020B0502020202020204" pitchFamily="34" charset="0"/>
              </a:rPr>
              <a:t>Using this resource as a step-down from IPU </a:t>
            </a:r>
            <a:endParaRPr lang="en-AU" sz="788" dirty="0">
              <a:latin typeface="Century Gothic" panose="020B0502020202020204" pitchFamily="34" charset="0"/>
              <a:ea typeface="Century Gothic" panose="020B0502020202020204" pitchFamily="34" charset="0"/>
              <a:cs typeface="Times New Roman" panose="02020603050405020304" pitchFamily="18" charset="0"/>
            </a:endParaRPr>
          </a:p>
          <a:p>
            <a:pPr marL="342900">
              <a:spcBef>
                <a:spcPts val="450"/>
              </a:spcBef>
              <a:spcAft>
                <a:spcPts val="450"/>
              </a:spcAft>
            </a:pPr>
            <a:r>
              <a:rPr lang="en-AU" sz="788" dirty="0">
                <a:solidFill>
                  <a:srgbClr val="002060"/>
                </a:solidFill>
                <a:latin typeface="Century Gothic" panose="020B0502020202020204" pitchFamily="34" charset="0"/>
                <a:ea typeface="Century Gothic" panose="020B0502020202020204" pitchFamily="34" charset="0"/>
                <a:cs typeface="Century Gothic" panose="020B0502020202020204" pitchFamily="34" charset="0"/>
              </a:rPr>
              <a:t> </a:t>
            </a:r>
            <a:endParaRPr lang="en-US" sz="788" dirty="0"/>
          </a:p>
        </p:txBody>
      </p:sp>
    </p:spTree>
    <p:extLst>
      <p:ext uri="{BB962C8B-B14F-4D97-AF65-F5344CB8AC3E}">
        <p14:creationId xmlns:p14="http://schemas.microsoft.com/office/powerpoint/2010/main" val="4038777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190A053-14B3-1281-7503-37AC011AAB23}"/>
              </a:ext>
            </a:extLst>
          </p:cNvPr>
          <p:cNvSpPr>
            <a:spLocks noGrp="1"/>
          </p:cNvSpPr>
          <p:nvPr>
            <p:ph sz="quarter" idx="11"/>
          </p:nvPr>
        </p:nvSpPr>
        <p:spPr>
          <a:xfrm>
            <a:off x="378484" y="1556792"/>
            <a:ext cx="11376311" cy="4031855"/>
          </a:xfrm>
        </p:spPr>
        <p:txBody>
          <a:bodyPr/>
          <a:lstStyle/>
          <a:p>
            <a:r>
              <a:rPr lang="en-AU" u="sng" dirty="0">
                <a:solidFill>
                  <a:srgbClr val="002060"/>
                </a:solidFill>
                <a:ea typeface="Times New Roman" panose="02020603050405020304" pitchFamily="18" charset="0"/>
                <a:cs typeface="Century Gothic" panose="020B0502020202020204" pitchFamily="34" charset="0"/>
              </a:rPr>
              <a:t>Exclusion Criteria</a:t>
            </a:r>
            <a:endParaRPr lang="en-AU" dirty="0">
              <a:latin typeface="Times New Roman"/>
              <a:ea typeface="Century Gothic" panose="020B0502020202020204" pitchFamily="34" charset="0"/>
              <a:cs typeface="Times New Roman" panose="02020603050405020304" pitchFamily="18" charset="0"/>
            </a:endParaRPr>
          </a:p>
          <a:p>
            <a:pPr>
              <a:spcBef>
                <a:spcPts val="450"/>
              </a:spcBef>
              <a:spcAft>
                <a:spcPts val="450"/>
              </a:spcAft>
            </a:pPr>
            <a:r>
              <a:rPr lang="en-AU" dirty="0">
                <a:solidFill>
                  <a:srgbClr val="002060"/>
                </a:solidFill>
                <a:ea typeface="Century Gothic" panose="020B0502020202020204" pitchFamily="34" charset="0"/>
                <a:cs typeface="Century Gothic" panose="020B0502020202020204" pitchFamily="34" charset="0"/>
              </a:rPr>
              <a:t>The following are exclusion criteria for ongoing outpatient support:</a:t>
            </a:r>
            <a:endParaRPr lang="en-AU" dirty="0">
              <a:ea typeface="Century Gothic" panose="020B0502020202020204" pitchFamily="34" charset="0"/>
              <a:cs typeface="Times New Roman" panose="02020603050405020304" pitchFamily="18" charset="0"/>
            </a:endParaRPr>
          </a:p>
          <a:p>
            <a:pPr marL="285750" lvl="0" indent="-285750">
              <a:spcBef>
                <a:spcPts val="450"/>
              </a:spcBef>
              <a:spcAft>
                <a:spcPts val="450"/>
              </a:spcAft>
              <a:buClr>
                <a:srgbClr val="0E3178"/>
              </a:buClr>
              <a:buFont typeface="Arial" panose="020B0604020202020204" pitchFamily="34" charset="0"/>
              <a:buChar char="•"/>
            </a:pPr>
            <a:r>
              <a:rPr lang="en-AU" dirty="0">
                <a:solidFill>
                  <a:srgbClr val="002060"/>
                </a:solidFill>
                <a:ea typeface="Century Gothic" panose="020B0502020202020204" pitchFamily="34" charset="0"/>
                <a:cs typeface="Century Gothic" panose="020B0502020202020204" pitchFamily="34" charset="0"/>
              </a:rPr>
              <a:t>Acute suicidal or homicidal risk assessment. However, these consumers may benefit from an inpatient stay. </a:t>
            </a:r>
            <a:endParaRPr lang="en-AU" dirty="0">
              <a:ea typeface="Century Gothic" panose="020B0502020202020204" pitchFamily="34" charset="0"/>
              <a:cs typeface="Times New Roman" panose="02020603050405020304" pitchFamily="18" charset="0"/>
            </a:endParaRPr>
          </a:p>
          <a:p>
            <a:pPr marL="285750" lvl="0" indent="-285750">
              <a:spcBef>
                <a:spcPts val="450"/>
              </a:spcBef>
              <a:spcAft>
                <a:spcPts val="450"/>
              </a:spcAft>
              <a:buClr>
                <a:srgbClr val="0E3178"/>
              </a:buClr>
              <a:buFont typeface="Arial" panose="020B0604020202020204" pitchFamily="34" charset="0"/>
              <a:buChar char="•"/>
            </a:pPr>
            <a:r>
              <a:rPr lang="en-AU" dirty="0">
                <a:solidFill>
                  <a:srgbClr val="002060"/>
                </a:solidFill>
                <a:ea typeface="Century Gothic" panose="020B0502020202020204" pitchFamily="34" charset="0"/>
                <a:cs typeface="Century Gothic" panose="020B0502020202020204" pitchFamily="34" charset="0"/>
              </a:rPr>
              <a:t>Assessment and/or management of a primary presenting issue of problematic substance use or dependence </a:t>
            </a:r>
            <a:endParaRPr lang="en-AU" dirty="0">
              <a:ea typeface="Century Gothic" panose="020B0502020202020204" pitchFamily="34" charset="0"/>
              <a:cs typeface="Times New Roman" panose="02020603050405020304" pitchFamily="18" charset="0"/>
            </a:endParaRPr>
          </a:p>
          <a:p>
            <a:pPr marL="285750" lvl="0" indent="-285750">
              <a:spcBef>
                <a:spcPts val="450"/>
              </a:spcBef>
              <a:spcAft>
                <a:spcPts val="450"/>
              </a:spcAft>
              <a:buClr>
                <a:srgbClr val="0E3178"/>
              </a:buClr>
              <a:buFont typeface="Arial" panose="020B0604020202020204" pitchFamily="34" charset="0"/>
              <a:buChar char="•"/>
            </a:pPr>
            <a:r>
              <a:rPr lang="en-AU" dirty="0">
                <a:solidFill>
                  <a:srgbClr val="002060"/>
                </a:solidFill>
                <a:ea typeface="Century Gothic" panose="020B0502020202020204" pitchFamily="34" charset="0"/>
                <a:cs typeface="Century Gothic" panose="020B0502020202020204" pitchFamily="34" charset="0"/>
              </a:rPr>
              <a:t>Assessment and/or management of a primary presenting issue of an eating disorder </a:t>
            </a:r>
            <a:endParaRPr lang="en-AU" dirty="0">
              <a:ea typeface="Century Gothic" panose="020B0502020202020204" pitchFamily="34" charset="0"/>
              <a:cs typeface="Times New Roman" panose="02020603050405020304" pitchFamily="18" charset="0"/>
            </a:endParaRPr>
          </a:p>
          <a:p>
            <a:pPr marL="285750" lvl="0" indent="-285750">
              <a:spcBef>
                <a:spcPts val="450"/>
              </a:spcBef>
              <a:spcAft>
                <a:spcPts val="450"/>
              </a:spcAft>
              <a:buClr>
                <a:srgbClr val="0E3178"/>
              </a:buClr>
              <a:buFont typeface="Arial" panose="020B0604020202020204" pitchFamily="34" charset="0"/>
              <a:buChar char="•"/>
            </a:pPr>
            <a:r>
              <a:rPr lang="en-AU" dirty="0">
                <a:solidFill>
                  <a:srgbClr val="002060"/>
                </a:solidFill>
                <a:ea typeface="Century Gothic" panose="020B0502020202020204" pitchFamily="34" charset="0"/>
                <a:cs typeface="Century Gothic" panose="020B0502020202020204" pitchFamily="34" charset="0"/>
              </a:rPr>
              <a:t>Acute and/or severe mental health symptoms such as psychosis that cannot be managed safely in an outpatient setting </a:t>
            </a:r>
            <a:endParaRPr lang="en-AU" dirty="0">
              <a:ea typeface="Century Gothic" panose="020B0502020202020204" pitchFamily="34" charset="0"/>
              <a:cs typeface="Times New Roman" panose="02020603050405020304" pitchFamily="18" charset="0"/>
            </a:endParaRPr>
          </a:p>
          <a:p>
            <a:pPr marL="285750" lvl="0" indent="-285750">
              <a:spcBef>
                <a:spcPts val="450"/>
              </a:spcBef>
              <a:spcAft>
                <a:spcPts val="450"/>
              </a:spcAft>
              <a:buClr>
                <a:srgbClr val="0E3178"/>
              </a:buClr>
              <a:buFont typeface="Arial" panose="020B0604020202020204" pitchFamily="34" charset="0"/>
              <a:buChar char="•"/>
            </a:pPr>
            <a:r>
              <a:rPr lang="en-AU" dirty="0">
                <a:solidFill>
                  <a:srgbClr val="002060"/>
                </a:solidFill>
                <a:ea typeface="Century Gothic" panose="020B0502020202020204" pitchFamily="34" charset="0"/>
                <a:cs typeface="Century Gothic" panose="020B0502020202020204" pitchFamily="34" charset="0"/>
              </a:rPr>
              <a:t>Patients that are currently or could be appropriately treated by another service provider (either within Mater or the community) for the same referral reason.</a:t>
            </a:r>
            <a:endParaRPr lang="en-AU" dirty="0">
              <a:ea typeface="Century Gothic" panose="020B0502020202020204" pitchFamily="34" charset="0"/>
              <a:cs typeface="Times New Roman" panose="02020603050405020304" pitchFamily="18" charset="0"/>
            </a:endParaRPr>
          </a:p>
          <a:p>
            <a:pPr marL="285750" indent="-285750">
              <a:spcBef>
                <a:spcPts val="450"/>
              </a:spcBef>
              <a:spcAft>
                <a:spcPts val="450"/>
              </a:spcAft>
              <a:buClr>
                <a:srgbClr val="0E3178"/>
              </a:buClr>
              <a:buFont typeface="Arial" panose="020B0604020202020204" pitchFamily="34" charset="0"/>
              <a:buChar char="•"/>
            </a:pPr>
            <a:endParaRPr lang="en-AU" dirty="0">
              <a:ea typeface="Century Gothic" panose="020B0502020202020204" pitchFamily="34" charset="0"/>
              <a:cs typeface="Times New Roman" panose="02020603050405020304" pitchFamily="18" charset="0"/>
            </a:endParaRPr>
          </a:p>
          <a:p>
            <a:pPr>
              <a:spcBef>
                <a:spcPts val="450"/>
              </a:spcBef>
              <a:spcAft>
                <a:spcPts val="450"/>
              </a:spcAft>
              <a:buClr>
                <a:srgbClr val="0E3178"/>
              </a:buClr>
            </a:pPr>
            <a:r>
              <a:rPr lang="en-AU" u="sng" dirty="0">
                <a:solidFill>
                  <a:srgbClr val="002060"/>
                </a:solidFill>
                <a:ea typeface="Century Gothic" panose="020B0502020202020204" pitchFamily="34" charset="0"/>
                <a:cs typeface="Century Gothic" panose="020B0502020202020204" pitchFamily="34" charset="0"/>
              </a:rPr>
              <a:t>Scope of Service Provision </a:t>
            </a:r>
            <a:endParaRPr lang="en-AU" dirty="0">
              <a:ea typeface="Century Gothic" panose="020B0502020202020204" pitchFamily="34" charset="0"/>
              <a:cs typeface="Times New Roman" panose="02020603050405020304" pitchFamily="18" charset="0"/>
            </a:endParaRPr>
          </a:p>
          <a:p>
            <a:pPr marL="285750" lvl="0" indent="-285750">
              <a:spcBef>
                <a:spcPts val="450"/>
              </a:spcBef>
              <a:spcAft>
                <a:spcPts val="450"/>
              </a:spcAft>
              <a:buClr>
                <a:srgbClr val="0E3178"/>
              </a:buClr>
              <a:buFont typeface="Arial" panose="020B0604020202020204" pitchFamily="34" charset="0"/>
              <a:buChar char="•"/>
            </a:pPr>
            <a:r>
              <a:rPr lang="en-AU" dirty="0">
                <a:solidFill>
                  <a:srgbClr val="002060"/>
                </a:solidFill>
                <a:ea typeface="Century Gothic" panose="020B0502020202020204" pitchFamily="34" charset="0"/>
                <a:cs typeface="Century Gothic" panose="020B0502020202020204" pitchFamily="34" charset="0"/>
              </a:rPr>
              <a:t>Psychology or clinical nurse: up to 4 x 1 hour sessions </a:t>
            </a:r>
            <a:endParaRPr lang="en-AU" dirty="0">
              <a:ea typeface="Century Gothic" panose="020B0502020202020204" pitchFamily="34" charset="0"/>
              <a:cs typeface="Times New Roman" panose="02020603050405020304" pitchFamily="18" charset="0"/>
            </a:endParaRPr>
          </a:p>
          <a:p>
            <a:pPr marL="285750" lvl="0" indent="-285750">
              <a:spcBef>
                <a:spcPts val="450"/>
              </a:spcBef>
              <a:spcAft>
                <a:spcPts val="450"/>
              </a:spcAft>
              <a:buClr>
                <a:srgbClr val="0E3178"/>
              </a:buClr>
              <a:buFont typeface="Arial" panose="020B0604020202020204" pitchFamily="34" charset="0"/>
              <a:buChar char="•"/>
            </a:pPr>
            <a:r>
              <a:rPr lang="en-AU" dirty="0">
                <a:solidFill>
                  <a:srgbClr val="002060"/>
                </a:solidFill>
                <a:ea typeface="Century Gothic" panose="020B0502020202020204" pitchFamily="34" charset="0"/>
                <a:cs typeface="Century Gothic" panose="020B0502020202020204" pitchFamily="34" charset="0"/>
              </a:rPr>
              <a:t>Psychiatry: 1 hour initial, up to 3 x 1 hour reviews</a:t>
            </a:r>
            <a:endParaRPr lang="en-AU" dirty="0">
              <a:ea typeface="Century Gothic" panose="020B0502020202020204" pitchFamily="34" charset="0"/>
              <a:cs typeface="Times New Roman" panose="02020603050405020304" pitchFamily="18" charset="0"/>
            </a:endParaRPr>
          </a:p>
          <a:p>
            <a:pPr marL="285750" lvl="0" indent="-285750">
              <a:spcBef>
                <a:spcPts val="450"/>
              </a:spcBef>
              <a:spcAft>
                <a:spcPts val="450"/>
              </a:spcAft>
              <a:buClr>
                <a:srgbClr val="0E3178"/>
              </a:buClr>
              <a:buFont typeface="Arial" panose="020B0604020202020204" pitchFamily="34" charset="0"/>
              <a:buChar char="•"/>
            </a:pPr>
            <a:r>
              <a:rPr lang="en-AU" dirty="0">
                <a:solidFill>
                  <a:srgbClr val="002060"/>
                </a:solidFill>
                <a:ea typeface="Century Gothic" panose="020B0502020202020204" pitchFamily="34" charset="0"/>
                <a:cs typeface="Century Gothic" panose="020B0502020202020204" pitchFamily="34" charset="0"/>
              </a:rPr>
              <a:t>GP: 1 hour initial, up to 3 x 1 hour reviews </a:t>
            </a:r>
            <a:endParaRPr lang="en-AU" dirty="0">
              <a:ea typeface="Century Gothic" panose="020B0502020202020204" pitchFamily="34" charset="0"/>
              <a:cs typeface="Times New Roman" panose="02020603050405020304" pitchFamily="18" charset="0"/>
            </a:endParaRPr>
          </a:p>
          <a:p>
            <a:pPr marL="285750" lvl="0" indent="-285750">
              <a:spcBef>
                <a:spcPts val="450"/>
              </a:spcBef>
              <a:spcAft>
                <a:spcPts val="450"/>
              </a:spcAft>
              <a:buClr>
                <a:srgbClr val="0E3178"/>
              </a:buClr>
              <a:buFont typeface="Arial" panose="020B0604020202020204" pitchFamily="34" charset="0"/>
              <a:buChar char="•"/>
            </a:pPr>
            <a:r>
              <a:rPr lang="en-AU" dirty="0">
                <a:solidFill>
                  <a:srgbClr val="002060"/>
                </a:solidFill>
                <a:ea typeface="Century Gothic" panose="020B0502020202020204" pitchFamily="34" charset="0"/>
                <a:cs typeface="Century Gothic" panose="020B0502020202020204" pitchFamily="34" charset="0"/>
              </a:rPr>
              <a:t>Lactation consultants (please note – will continue to provide service to MMH parents only)</a:t>
            </a:r>
            <a:endParaRPr lang="en-AU" dirty="0">
              <a:ea typeface="Century Gothic" panose="020B0502020202020204" pitchFamily="34" charset="0"/>
              <a:cs typeface="Times New Roman" panose="02020603050405020304" pitchFamily="18" charset="0"/>
            </a:endParaRPr>
          </a:p>
          <a:p>
            <a:endParaRPr lang="en-AU" dirty="0"/>
          </a:p>
        </p:txBody>
      </p:sp>
      <p:sp>
        <p:nvSpPr>
          <p:cNvPr id="5" name="Slide Number Placeholder 4">
            <a:extLst>
              <a:ext uri="{FF2B5EF4-FFF2-40B4-BE49-F238E27FC236}">
                <a16:creationId xmlns:a16="http://schemas.microsoft.com/office/drawing/2014/main" id="{19DD2637-836F-1E69-BB31-85122F61A1BF}"/>
              </a:ext>
            </a:extLst>
          </p:cNvPr>
          <p:cNvSpPr>
            <a:spLocks noGrp="1"/>
          </p:cNvSpPr>
          <p:nvPr>
            <p:ph type="sldNum" sz="quarter" idx="16"/>
          </p:nvPr>
        </p:nvSpPr>
        <p:spPr/>
        <p:txBody>
          <a:bodyPr/>
          <a:lstStyle/>
          <a:p>
            <a:fld id="{E917DE0E-AFB1-41FD-BC35-27DB61CA125F}" type="slidenum">
              <a:rPr lang="en-AU" smtClean="0"/>
              <a:pPr/>
              <a:t>197</a:t>
            </a:fld>
            <a:endParaRPr lang="en-AU"/>
          </a:p>
        </p:txBody>
      </p:sp>
    </p:spTree>
    <p:extLst>
      <p:ext uri="{BB962C8B-B14F-4D97-AF65-F5344CB8AC3E}">
        <p14:creationId xmlns:p14="http://schemas.microsoft.com/office/powerpoint/2010/main" val="1433044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626845-78ED-90BF-4465-04C85F0112FF}"/>
              </a:ext>
            </a:extLst>
          </p:cNvPr>
          <p:cNvSpPr>
            <a:spLocks noGrp="1"/>
          </p:cNvSpPr>
          <p:nvPr>
            <p:ph type="title"/>
          </p:nvPr>
        </p:nvSpPr>
        <p:spPr/>
        <p:txBody>
          <a:bodyPr/>
          <a:lstStyle/>
          <a:p>
            <a:r>
              <a:rPr lang="en-US" dirty="0"/>
              <a:t>Model of Care</a:t>
            </a:r>
            <a:endParaRPr lang="en-AU" dirty="0"/>
          </a:p>
        </p:txBody>
      </p:sp>
      <p:sp>
        <p:nvSpPr>
          <p:cNvPr id="5" name="Slide Number Placeholder 4">
            <a:extLst>
              <a:ext uri="{FF2B5EF4-FFF2-40B4-BE49-F238E27FC236}">
                <a16:creationId xmlns:a16="http://schemas.microsoft.com/office/drawing/2014/main" id="{5DB1841F-472B-86F2-1F27-DB1A494B2AEA}"/>
              </a:ext>
            </a:extLst>
          </p:cNvPr>
          <p:cNvSpPr>
            <a:spLocks noGrp="1"/>
          </p:cNvSpPr>
          <p:nvPr>
            <p:ph type="sldNum" sz="quarter" idx="16"/>
          </p:nvPr>
        </p:nvSpPr>
        <p:spPr/>
        <p:txBody>
          <a:bodyPr/>
          <a:lstStyle/>
          <a:p>
            <a:fld id="{E917DE0E-AFB1-41FD-BC35-27DB61CA125F}" type="slidenum">
              <a:rPr lang="en-AU" smtClean="0"/>
              <a:pPr/>
              <a:t>198</a:t>
            </a:fld>
            <a:endParaRPr lang="en-AU"/>
          </a:p>
        </p:txBody>
      </p:sp>
      <p:sp>
        <p:nvSpPr>
          <p:cNvPr id="9" name="Content Placeholder 1">
            <a:extLst>
              <a:ext uri="{FF2B5EF4-FFF2-40B4-BE49-F238E27FC236}">
                <a16:creationId xmlns:a16="http://schemas.microsoft.com/office/drawing/2014/main" id="{67738894-F645-E8A0-8B92-3D6DA8AD1764}"/>
              </a:ext>
            </a:extLst>
          </p:cNvPr>
          <p:cNvSpPr txBox="1">
            <a:spLocks/>
          </p:cNvSpPr>
          <p:nvPr/>
        </p:nvSpPr>
        <p:spPr>
          <a:xfrm>
            <a:off x="479376" y="2065950"/>
            <a:ext cx="9361040" cy="4531401"/>
          </a:xfrm>
        </p:spPr>
        <p:txBody>
          <a:bodyPr lIns="91440" tIns="45720" rIns="91440" bIns="45720" numCol="2" anchor="t">
            <a:noAutofit/>
          </a:bodyPr>
          <a:lstStyle>
            <a:lvl1pPr marL="0" indent="0" algn="l" defTabSz="914400" rtl="0" eaLnBrk="1" latinLnBrk="0" hangingPunct="1">
              <a:spcBef>
                <a:spcPts val="300"/>
              </a:spcBef>
              <a:spcAft>
                <a:spcPts val="300"/>
              </a:spcAft>
              <a:buClr>
                <a:schemeClr val="tx1"/>
              </a:buClr>
              <a:buFont typeface="Arial" pitchFamily="34" charset="0"/>
              <a:buNone/>
              <a:defRPr sz="1400" kern="1200">
                <a:solidFill>
                  <a:srgbClr val="0E3178"/>
                </a:solidFill>
                <a:latin typeface="+mn-lt"/>
                <a:ea typeface="+mn-ea"/>
                <a:cs typeface="+mn-cs"/>
              </a:defRPr>
            </a:lvl1pPr>
            <a:lvl2pPr marL="266700" indent="-266700" algn="l" defTabSz="914400" rtl="0" eaLnBrk="1" latinLnBrk="0" hangingPunct="1">
              <a:spcBef>
                <a:spcPts val="300"/>
              </a:spcBef>
              <a:spcAft>
                <a:spcPts val="300"/>
              </a:spcAft>
              <a:buClr>
                <a:srgbClr val="0E3178"/>
              </a:buClr>
              <a:buFont typeface="Arial" panose="020B0604020202020204" pitchFamily="34" charset="0"/>
              <a:buChar char="•"/>
              <a:defRPr sz="1400" kern="1200">
                <a:solidFill>
                  <a:srgbClr val="0E3178"/>
                </a:solidFill>
                <a:latin typeface="+mn-lt"/>
                <a:ea typeface="+mn-ea"/>
                <a:cs typeface="+mn-cs"/>
              </a:defRPr>
            </a:lvl2pPr>
            <a:lvl3pPr marL="534988" indent="-268288" algn="l" defTabSz="914400" rtl="0" eaLnBrk="1" latinLnBrk="0" hangingPunct="1">
              <a:spcBef>
                <a:spcPts val="300"/>
              </a:spcBef>
              <a:spcAft>
                <a:spcPts val="300"/>
              </a:spcAft>
              <a:buClr>
                <a:srgbClr val="0E3178"/>
              </a:buClr>
              <a:buFont typeface="Arial Rounded MT"/>
              <a:buChar char="–"/>
              <a:defRPr sz="1400" kern="1200">
                <a:solidFill>
                  <a:srgbClr val="0E3178"/>
                </a:solidFill>
                <a:latin typeface="+mn-lt"/>
                <a:ea typeface="+mn-ea"/>
                <a:cs typeface="+mn-cs"/>
              </a:defRPr>
            </a:lvl3pPr>
            <a:lvl4pPr marL="801688" indent="-266700" algn="l" defTabSz="914400" rtl="0" eaLnBrk="1" latinLnBrk="0" hangingPunct="1">
              <a:spcBef>
                <a:spcPts val="300"/>
              </a:spcBef>
              <a:spcAft>
                <a:spcPts val="300"/>
              </a:spcAft>
              <a:buClr>
                <a:srgbClr val="0E3178"/>
              </a:buClr>
              <a:buFont typeface="Arial" panose="020B0604020202020204" pitchFamily="34" charset="0"/>
              <a:buChar char="•"/>
              <a:defRPr lang="en-US" sz="1400" kern="1200" baseline="0" dirty="0">
                <a:solidFill>
                  <a:srgbClr val="0E3178"/>
                </a:solidFill>
                <a:latin typeface="+mn-lt"/>
                <a:ea typeface="+mn-ea"/>
                <a:cs typeface="+mn-cs"/>
              </a:defRPr>
            </a:lvl4pPr>
            <a:lvl5pPr marL="0" indent="0" algn="l" defTabSz="914400" rtl="0" eaLnBrk="1" latinLnBrk="0" hangingPunct="1">
              <a:spcBef>
                <a:spcPts val="1200"/>
              </a:spcBef>
              <a:spcAft>
                <a:spcPts val="600"/>
              </a:spcAft>
              <a:buFont typeface="Arial" pitchFamily="34" charset="0"/>
              <a:buNone/>
              <a:defRPr sz="2000" b="1" kern="1200" baseline="0">
                <a:solidFill>
                  <a:srgbClr val="DA7FAB"/>
                </a:solidFill>
                <a:latin typeface="+mn-lt"/>
                <a:ea typeface="+mn-ea"/>
                <a:cs typeface="+mn-cs"/>
              </a:defRPr>
            </a:lvl5pPr>
            <a:lvl6pPr marL="0" indent="0" algn="l" defTabSz="914400" rtl="0" eaLnBrk="1" latinLnBrk="0" hangingPunct="1">
              <a:spcBef>
                <a:spcPts val="600"/>
              </a:spcBef>
              <a:spcAft>
                <a:spcPts val="600"/>
              </a:spcAft>
              <a:buFont typeface="Arial" pitchFamily="34" charset="0"/>
              <a:buNone/>
              <a:defRPr sz="1600" b="1" kern="1200">
                <a:solidFill>
                  <a:srgbClr val="9697CB"/>
                </a:solidFill>
                <a:latin typeface="+mn-lt"/>
                <a:ea typeface="+mn-ea"/>
                <a:cs typeface="+mn-cs"/>
              </a:defRPr>
            </a:lvl6pPr>
            <a:lvl7pPr marL="266700" indent="-266700" algn="l" defTabSz="914400" rtl="0" eaLnBrk="1" latinLnBrk="0" hangingPunct="1">
              <a:spcBef>
                <a:spcPts val="300"/>
              </a:spcBef>
              <a:spcAft>
                <a:spcPts val="300"/>
              </a:spcAft>
              <a:buClr>
                <a:srgbClr val="0E3178"/>
              </a:buClr>
              <a:buFont typeface="+mj-lt"/>
              <a:buAutoNum type="arabicPeriod"/>
              <a:defRPr sz="1400" kern="1200">
                <a:solidFill>
                  <a:srgbClr val="0E3178"/>
                </a:solidFill>
                <a:latin typeface="+mn-lt"/>
                <a:ea typeface="+mn-ea"/>
                <a:cs typeface="+mn-cs"/>
              </a:defRPr>
            </a:lvl7pPr>
            <a:lvl8pPr marL="534988" indent="-268288" algn="l" defTabSz="914400" rtl="0" eaLnBrk="1" latinLnBrk="0" hangingPunct="1">
              <a:spcBef>
                <a:spcPts val="300"/>
              </a:spcBef>
              <a:spcAft>
                <a:spcPts val="300"/>
              </a:spcAft>
              <a:buClr>
                <a:srgbClr val="0E3178"/>
              </a:buClr>
              <a:buFont typeface="+mj-lt"/>
              <a:buAutoNum type="alphaLcPeriod"/>
              <a:defRPr sz="1400" kern="1200">
                <a:solidFill>
                  <a:srgbClr val="0E3178"/>
                </a:solidFill>
                <a:latin typeface="+mn-lt"/>
                <a:ea typeface="+mn-ea"/>
                <a:cs typeface="+mn-cs"/>
              </a:defRPr>
            </a:lvl8pPr>
            <a:lvl9pPr marL="0" indent="0" algn="l" defTabSz="914400" rtl="0" eaLnBrk="1" latinLnBrk="0" hangingPunct="1">
              <a:spcBef>
                <a:spcPts val="600"/>
              </a:spcBef>
              <a:spcAft>
                <a:spcPts val="600"/>
              </a:spcAft>
              <a:buFont typeface="Arial" pitchFamily="34" charset="0"/>
              <a:buNone/>
              <a:defRPr sz="1600" kern="1200">
                <a:solidFill>
                  <a:srgbClr val="0E3178"/>
                </a:solidFill>
                <a:latin typeface="+mn-lt"/>
                <a:ea typeface="+mn-ea"/>
                <a:cs typeface="+mn-cs"/>
              </a:defRPr>
            </a:lvl9pPr>
          </a:lstStyle>
          <a:p>
            <a:pPr>
              <a:spcBef>
                <a:spcPts val="450"/>
              </a:spcBef>
              <a:spcAft>
                <a:spcPts val="450"/>
              </a:spcAft>
            </a:pPr>
            <a:r>
              <a:rPr lang="en-AU" sz="825" b="1">
                <a:solidFill>
                  <a:srgbClr val="002060"/>
                </a:solidFill>
                <a:latin typeface="Century Gothic" panose="020B0502020202020204" pitchFamily="34" charset="0"/>
                <a:ea typeface="Century Gothic" panose="020B0502020202020204" pitchFamily="34" charset="0"/>
                <a:cs typeface="Century Gothic" panose="020B0502020202020204" pitchFamily="34" charset="0"/>
              </a:rPr>
              <a:t>Group Services (Together in Mind, Circle of Security) </a:t>
            </a:r>
            <a:endParaRPr lang="en-AU" sz="825">
              <a:latin typeface="Century Gothic" panose="020B0502020202020204" pitchFamily="34" charset="0"/>
              <a:ea typeface="Century Gothic" panose="020B0502020202020204" pitchFamily="34" charset="0"/>
              <a:cs typeface="Times New Roman" panose="02020603050405020304" pitchFamily="18" charset="0"/>
            </a:endParaRPr>
          </a:p>
          <a:p>
            <a:pPr>
              <a:spcBef>
                <a:spcPts val="450"/>
              </a:spcBef>
              <a:spcAft>
                <a:spcPts val="450"/>
              </a:spcAft>
            </a:pPr>
            <a:r>
              <a:rPr lang="en-AU" sz="800" b="1" i="1">
                <a:solidFill>
                  <a:srgbClr val="002060"/>
                </a:solidFill>
                <a:latin typeface="Century Gothic"/>
                <a:ea typeface="Century Gothic" panose="020B0502020202020204" pitchFamily="34" charset="0"/>
                <a:cs typeface="Century Gothic" panose="020B0502020202020204" pitchFamily="34" charset="0"/>
              </a:rPr>
              <a:t>Together in Mind (6 x 5 hour weekly sessions)</a:t>
            </a:r>
            <a:endParaRPr lang="en-AU" sz="800" b="1">
              <a:latin typeface="Century Gothic"/>
              <a:ea typeface="Century Gothic" panose="020B0502020202020204" pitchFamily="34" charset="0"/>
              <a:cs typeface="Times New Roman" panose="02020603050405020304" pitchFamily="18" charset="0"/>
            </a:endParaRPr>
          </a:p>
          <a:p>
            <a:pPr>
              <a:spcBef>
                <a:spcPts val="450"/>
              </a:spcBef>
              <a:spcAft>
                <a:spcPts val="450"/>
              </a:spcAft>
            </a:pPr>
            <a:r>
              <a:rPr lang="en-AU" sz="800" u="sng">
                <a:solidFill>
                  <a:srgbClr val="002060"/>
                </a:solidFill>
                <a:latin typeface="Century Gothic"/>
                <a:ea typeface="Century Gothic" panose="020B0502020202020204" pitchFamily="34" charset="0"/>
                <a:cs typeface="Century Gothic" panose="020B0502020202020204" pitchFamily="34" charset="0"/>
              </a:rPr>
              <a:t>Target Population </a:t>
            </a:r>
            <a:endParaRPr lang="en-AU" sz="800">
              <a:latin typeface="Century Gothic" panose="020B0502020202020204" pitchFamily="34" charset="0"/>
              <a:ea typeface="Century Gothic" panose="020B0502020202020204" pitchFamily="34" charset="0"/>
              <a:cs typeface="Times New Roman" panose="02020603050405020304" pitchFamily="18" charset="0"/>
            </a:endParaRPr>
          </a:p>
          <a:p>
            <a:r>
              <a:rPr lang="en-AU" sz="800">
                <a:solidFill>
                  <a:srgbClr val="002060"/>
                </a:solidFill>
                <a:latin typeface="Century Gothic"/>
                <a:ea typeface="Times New Roman" panose="02020603050405020304" pitchFamily="18" charset="0"/>
                <a:cs typeface="Century Gothic" panose="020B0502020202020204" pitchFamily="34" charset="0"/>
              </a:rPr>
              <a:t>Birthing and non-birthing parents who are presenting with concerns related to:</a:t>
            </a:r>
            <a:endParaRPr lang="en-AU" sz="800">
              <a:latin typeface="Century Gothic"/>
              <a:ea typeface="Century Gothic" panose="020B0502020202020204" pitchFamily="34" charset="0"/>
              <a:cs typeface="Times New Roman" panose="02020603050405020304" pitchFamily="18" charset="0"/>
            </a:endParaRPr>
          </a:p>
          <a:p>
            <a:pPr marL="257175" indent="-257175">
              <a:spcBef>
                <a:spcPts val="450"/>
              </a:spcBef>
              <a:spcAft>
                <a:spcPts val="450"/>
              </a:spcAft>
              <a:buFont typeface="Symbol" panose="05050102010706020507" pitchFamily="18" charset="2"/>
              <a:buChar char=""/>
            </a:pPr>
            <a:r>
              <a:rPr lang="en-AU" sz="800">
                <a:solidFill>
                  <a:srgbClr val="002060"/>
                </a:solidFill>
                <a:latin typeface="Century Gothic"/>
                <a:ea typeface="Century Gothic" panose="020B0502020202020204" pitchFamily="34" charset="0"/>
                <a:cs typeface="Century Gothic" panose="020B0502020202020204" pitchFamily="34" charset="0"/>
              </a:rPr>
              <a:t>Adjustment to parenting. </a:t>
            </a:r>
            <a:endParaRPr lang="en-AU" sz="800">
              <a:latin typeface="Century Gothic"/>
              <a:ea typeface="Century Gothic" panose="020B0502020202020204" pitchFamily="34" charset="0"/>
              <a:cs typeface="Times New Roman" panose="02020603050405020304" pitchFamily="18" charset="0"/>
            </a:endParaRPr>
          </a:p>
          <a:p>
            <a:pPr marL="257175" indent="-257175">
              <a:spcBef>
                <a:spcPts val="450"/>
              </a:spcBef>
              <a:spcAft>
                <a:spcPts val="450"/>
              </a:spcAft>
              <a:buFont typeface="Symbol" panose="05050102010706020507" pitchFamily="18" charset="2"/>
              <a:buChar char=""/>
            </a:pPr>
            <a:r>
              <a:rPr lang="en-AU" sz="800">
                <a:solidFill>
                  <a:srgbClr val="002060"/>
                </a:solidFill>
                <a:latin typeface="Century Gothic"/>
                <a:ea typeface="Century Gothic" panose="020B0502020202020204" pitchFamily="34" charset="0"/>
                <a:cs typeface="Century Gothic" panose="020B0502020202020204" pitchFamily="34" charset="0"/>
              </a:rPr>
              <a:t>Skill or knowledge gaps related to infant physical, emotional, social development. </a:t>
            </a:r>
            <a:endParaRPr lang="en-AU" sz="800">
              <a:latin typeface="Century Gothic"/>
              <a:ea typeface="Century Gothic" panose="020B0502020202020204" pitchFamily="34" charset="0"/>
              <a:cs typeface="Times New Roman" panose="02020603050405020304" pitchFamily="18" charset="0"/>
            </a:endParaRPr>
          </a:p>
          <a:p>
            <a:pPr marL="257175" indent="-257175">
              <a:spcBef>
                <a:spcPts val="450"/>
              </a:spcBef>
              <a:spcAft>
                <a:spcPts val="450"/>
              </a:spcAft>
              <a:buFont typeface="Symbol" panose="05050102010706020507" pitchFamily="18" charset="2"/>
              <a:buChar char=""/>
            </a:pPr>
            <a:r>
              <a:rPr lang="en-AU" sz="800">
                <a:solidFill>
                  <a:srgbClr val="002060"/>
                </a:solidFill>
                <a:latin typeface="Century Gothic"/>
                <a:ea typeface="Century Gothic" panose="020B0502020202020204" pitchFamily="34" charset="0"/>
                <a:cs typeface="Century Gothic" panose="020B0502020202020204" pitchFamily="34" charset="0"/>
              </a:rPr>
              <a:t>Moderate to severe diagnosed mental health difficulties which are impacting their parenting. </a:t>
            </a:r>
            <a:endParaRPr lang="en-AU" sz="800">
              <a:latin typeface="Century Gothic"/>
              <a:ea typeface="Century Gothic" panose="020B0502020202020204" pitchFamily="34" charset="0"/>
              <a:cs typeface="Times New Roman" panose="02020603050405020304" pitchFamily="18" charset="0"/>
            </a:endParaRPr>
          </a:p>
          <a:p>
            <a:r>
              <a:rPr lang="en-AU" sz="800" u="sng">
                <a:solidFill>
                  <a:srgbClr val="002060"/>
                </a:solidFill>
                <a:latin typeface="Century Gothic"/>
                <a:ea typeface="Times New Roman" panose="02020603050405020304" pitchFamily="18" charset="0"/>
                <a:cs typeface="Century Gothic" panose="020B0502020202020204" pitchFamily="34" charset="0"/>
              </a:rPr>
              <a:t>Inclusion Criteria </a:t>
            </a:r>
            <a:endParaRPr lang="en-AU" sz="800">
              <a:latin typeface="Century Gothic" panose="020B0502020202020204" pitchFamily="34" charset="0"/>
              <a:ea typeface="Century Gothic" panose="020B0502020202020204" pitchFamily="34" charset="0"/>
              <a:cs typeface="Times New Roman" panose="02020603050405020304" pitchFamily="18" charset="0"/>
            </a:endParaRPr>
          </a:p>
          <a:p>
            <a:r>
              <a:rPr lang="en-AU" sz="800">
                <a:solidFill>
                  <a:srgbClr val="002060"/>
                </a:solidFill>
                <a:latin typeface="Century Gothic"/>
                <a:ea typeface="Times New Roman" panose="02020603050405020304" pitchFamily="18" charset="0"/>
                <a:cs typeface="Century Gothic" panose="020B0502020202020204" pitchFamily="34" charset="0"/>
              </a:rPr>
              <a:t>Persons who have a child aged under 1 year and are;</a:t>
            </a:r>
            <a:endParaRPr lang="en-AU" sz="800">
              <a:latin typeface="Century Gothic"/>
              <a:ea typeface="Century Gothic" panose="020B0502020202020204" pitchFamily="34" charset="0"/>
              <a:cs typeface="Times New Roman" panose="02020603050405020304" pitchFamily="18" charset="0"/>
            </a:endParaRPr>
          </a:p>
          <a:p>
            <a:pPr marL="257175" indent="-257175">
              <a:spcBef>
                <a:spcPts val="450"/>
              </a:spcBef>
              <a:spcAft>
                <a:spcPts val="450"/>
              </a:spcAft>
              <a:buFont typeface="Symbol" panose="05050102010706020507" pitchFamily="18" charset="2"/>
              <a:buChar char=""/>
            </a:pPr>
            <a:r>
              <a:rPr lang="en-AU" sz="800">
                <a:solidFill>
                  <a:srgbClr val="002060"/>
                </a:solidFill>
                <a:latin typeface="Century Gothic"/>
                <a:ea typeface="Century Gothic" panose="020B0502020202020204" pitchFamily="34" charset="0"/>
                <a:cs typeface="Century Gothic" panose="020B0502020202020204" pitchFamily="34" charset="0"/>
              </a:rPr>
              <a:t>Medicare eligible </a:t>
            </a:r>
          </a:p>
          <a:p>
            <a:pPr marL="257175" indent="-257175">
              <a:spcBef>
                <a:spcPts val="450"/>
              </a:spcBef>
              <a:spcAft>
                <a:spcPts val="450"/>
              </a:spcAft>
              <a:buFont typeface="Symbol" panose="05050102010706020507" pitchFamily="18" charset="2"/>
              <a:buChar char=""/>
            </a:pPr>
            <a:r>
              <a:rPr lang="en-AU" sz="800">
                <a:solidFill>
                  <a:srgbClr val="002060"/>
                </a:solidFill>
                <a:latin typeface="Century Gothic"/>
                <a:ea typeface="Century Gothic" panose="020B0502020202020204" pitchFamily="34" charset="0"/>
                <a:cs typeface="Century Gothic" panose="020B0502020202020204" pitchFamily="34" charset="0"/>
              </a:rPr>
              <a:t>Birthing parents who have birthed at the Mater Mothers South Brisbane (public or private) or are within the catchment </a:t>
            </a:r>
            <a:endParaRPr lang="en-AU" sz="800">
              <a:latin typeface="Century Gothic"/>
              <a:ea typeface="Century Gothic" panose="020B0502020202020204" pitchFamily="34" charset="0"/>
              <a:cs typeface="Times New Roman" panose="02020603050405020304" pitchFamily="18" charset="0"/>
            </a:endParaRPr>
          </a:p>
          <a:p>
            <a:pPr marL="257175" indent="-257175">
              <a:spcBef>
                <a:spcPts val="450"/>
              </a:spcBef>
              <a:spcAft>
                <a:spcPts val="450"/>
              </a:spcAft>
              <a:buFont typeface="Symbol" panose="05050102010706020507" pitchFamily="18" charset="2"/>
              <a:buChar char=""/>
            </a:pPr>
            <a:r>
              <a:rPr lang="en-AU" sz="800">
                <a:solidFill>
                  <a:srgbClr val="002060"/>
                </a:solidFill>
                <a:latin typeface="Century Gothic"/>
                <a:ea typeface="Century Gothic" panose="020B0502020202020204" pitchFamily="34" charset="0"/>
                <a:cs typeface="Century Gothic" panose="020B0502020202020204" pitchFamily="34" charset="0"/>
              </a:rPr>
              <a:t>Non-birthing parents of those who have birthed at the Mater Mothers South Brisbane (public or private) </a:t>
            </a:r>
          </a:p>
          <a:p>
            <a:pPr marL="257175" indent="-257175">
              <a:spcBef>
                <a:spcPts val="450"/>
              </a:spcBef>
              <a:spcAft>
                <a:spcPts val="450"/>
              </a:spcAft>
              <a:buFont typeface="Symbol" panose="05050102010706020507" pitchFamily="18" charset="2"/>
              <a:buChar char=""/>
            </a:pPr>
            <a:r>
              <a:rPr lang="en-AU" sz="800">
                <a:solidFill>
                  <a:srgbClr val="002060"/>
                </a:solidFill>
                <a:latin typeface="Century Gothic"/>
                <a:ea typeface="Century Gothic" panose="020B0502020202020204" pitchFamily="34" charset="0"/>
                <a:cs typeface="Century Gothic" panose="020B0502020202020204" pitchFamily="34" charset="0"/>
              </a:rPr>
              <a:t>Parents and non-birthing parents who live in the Mater public antenatal catchment </a:t>
            </a:r>
            <a:endParaRPr lang="en-AU" sz="800">
              <a:latin typeface="Century Gothic"/>
              <a:ea typeface="Century Gothic" panose="020B0502020202020204" pitchFamily="34" charset="0"/>
              <a:cs typeface="Times New Roman" panose="02020603050405020304" pitchFamily="18" charset="0"/>
            </a:endParaRPr>
          </a:p>
          <a:p>
            <a:pPr marL="257175" indent="-257175">
              <a:spcBef>
                <a:spcPts val="450"/>
              </a:spcBef>
              <a:spcAft>
                <a:spcPts val="450"/>
              </a:spcAft>
              <a:buFont typeface="Symbol" panose="05050102010706020507" pitchFamily="18" charset="2"/>
              <a:buChar char=""/>
            </a:pPr>
            <a:r>
              <a:rPr lang="en-AU" sz="800">
                <a:solidFill>
                  <a:srgbClr val="002060"/>
                </a:solidFill>
                <a:latin typeface="Century Gothic"/>
                <a:ea typeface="Century Gothic" panose="020B0502020202020204" pitchFamily="34" charset="0"/>
                <a:cs typeface="Century Gothic" panose="020B0502020202020204" pitchFamily="34" charset="0"/>
              </a:rPr>
              <a:t>Using this resource as a step-down </a:t>
            </a:r>
            <a:r>
              <a:rPr lang="en-AU" sz="800">
                <a:solidFill>
                  <a:srgbClr val="002060"/>
                </a:solidFill>
                <a:latin typeface="Century Gothic"/>
              </a:rPr>
              <a:t>from IPU </a:t>
            </a:r>
          </a:p>
          <a:p>
            <a:pPr marL="257175" indent="-257175">
              <a:spcBef>
                <a:spcPts val="450"/>
              </a:spcBef>
              <a:spcAft>
                <a:spcPts val="450"/>
              </a:spcAft>
              <a:buFont typeface="Symbol" panose="05050102010706020507" pitchFamily="18" charset="2"/>
              <a:buChar char=""/>
            </a:pPr>
            <a:r>
              <a:rPr lang="en-AU" sz="800">
                <a:solidFill>
                  <a:srgbClr val="002060"/>
                </a:solidFill>
                <a:latin typeface="Century Gothic"/>
              </a:rPr>
              <a:t>Sufficient English to cope with auditory and visual information </a:t>
            </a:r>
          </a:p>
          <a:p>
            <a:pPr>
              <a:spcBef>
                <a:spcPts val="450"/>
              </a:spcBef>
              <a:spcAft>
                <a:spcPts val="450"/>
              </a:spcAft>
            </a:pPr>
            <a:r>
              <a:rPr lang="en-AU" sz="800" u="sng">
                <a:solidFill>
                  <a:srgbClr val="002060"/>
                </a:solidFill>
                <a:latin typeface="Century Gothic"/>
                <a:ea typeface="Times New Roman" panose="02020603050405020304" pitchFamily="18" charset="0"/>
                <a:cs typeface="Century Gothic" panose="020B0502020202020204" pitchFamily="34" charset="0"/>
              </a:rPr>
              <a:t>Exclusion Criteria</a:t>
            </a:r>
            <a:endParaRPr lang="en-AU" sz="800">
              <a:latin typeface="Times New Roman"/>
              <a:ea typeface="Century Gothic" panose="020B0502020202020204" pitchFamily="34" charset="0"/>
              <a:cs typeface="Times New Roman" panose="02020603050405020304" pitchFamily="18" charset="0"/>
            </a:endParaRPr>
          </a:p>
          <a:p>
            <a:pPr>
              <a:spcBef>
                <a:spcPts val="450"/>
              </a:spcBef>
              <a:spcAft>
                <a:spcPts val="450"/>
              </a:spcAft>
            </a:pPr>
            <a:r>
              <a:rPr lang="en-AU" sz="800">
                <a:solidFill>
                  <a:srgbClr val="002060"/>
                </a:solidFill>
                <a:latin typeface="Century Gothic"/>
                <a:ea typeface="Century Gothic" panose="020B0502020202020204" pitchFamily="34" charset="0"/>
                <a:cs typeface="Century Gothic" panose="020B0502020202020204" pitchFamily="34" charset="0"/>
              </a:rPr>
              <a:t>The following are exclusion criteria for TiM:</a:t>
            </a:r>
            <a:endParaRPr lang="en-AU" sz="800">
              <a:latin typeface="Century Gothic"/>
              <a:ea typeface="Century Gothic" panose="020B0502020202020204" pitchFamily="34" charset="0"/>
              <a:cs typeface="Times New Roman" panose="02020603050405020304" pitchFamily="18" charset="0"/>
            </a:endParaRPr>
          </a:p>
          <a:p>
            <a:pPr marL="257175" indent="-257175">
              <a:spcBef>
                <a:spcPts val="450"/>
              </a:spcBef>
              <a:spcAft>
                <a:spcPts val="450"/>
              </a:spcAft>
              <a:buFont typeface="Symbol" panose="05050102010706020507" pitchFamily="18" charset="2"/>
              <a:buChar char=""/>
            </a:pPr>
            <a:r>
              <a:rPr lang="en-AU" sz="800">
                <a:solidFill>
                  <a:srgbClr val="002060"/>
                </a:solidFill>
                <a:latin typeface="Century Gothic"/>
              </a:rPr>
              <a:t>If they are acutely unwell and cannot manage in the community </a:t>
            </a:r>
          </a:p>
          <a:p>
            <a:pPr marL="257175" indent="-257175">
              <a:spcBef>
                <a:spcPts val="450"/>
              </a:spcBef>
              <a:spcAft>
                <a:spcPts val="450"/>
              </a:spcAft>
              <a:buFont typeface="Symbol" panose="05050102010706020507" pitchFamily="18" charset="2"/>
              <a:buChar char=""/>
            </a:pPr>
            <a:r>
              <a:rPr lang="en-AU" sz="800">
                <a:solidFill>
                  <a:srgbClr val="002060"/>
                </a:solidFill>
                <a:latin typeface="Century Gothic"/>
              </a:rPr>
              <a:t>If babies are moving around too much </a:t>
            </a:r>
          </a:p>
          <a:p>
            <a:pPr marL="257175" indent="-257175">
              <a:spcBef>
                <a:spcPts val="450"/>
              </a:spcBef>
              <a:spcAft>
                <a:spcPts val="450"/>
              </a:spcAft>
              <a:buFont typeface="Symbol" panose="05050102010706020507" pitchFamily="18" charset="2"/>
              <a:buChar char=""/>
            </a:pPr>
            <a:r>
              <a:rPr lang="en-AU" sz="800">
                <a:solidFill>
                  <a:srgbClr val="002060"/>
                </a:solidFill>
                <a:latin typeface="Century Gothic"/>
              </a:rPr>
              <a:t>If they decline for either themselves or babies to be registered on CIMHA </a:t>
            </a:r>
            <a:endParaRPr lang="en-AU" sz="800" dirty="0">
              <a:solidFill>
                <a:srgbClr val="002060"/>
              </a:solidFill>
              <a:latin typeface="Century Gothic"/>
            </a:endParaRPr>
          </a:p>
        </p:txBody>
      </p:sp>
    </p:spTree>
    <p:extLst>
      <p:ext uri="{BB962C8B-B14F-4D97-AF65-F5344CB8AC3E}">
        <p14:creationId xmlns:p14="http://schemas.microsoft.com/office/powerpoint/2010/main" val="1231673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BCA3F46-5583-A354-F449-4D5394F1F73C}"/>
              </a:ext>
            </a:extLst>
          </p:cNvPr>
          <p:cNvSpPr>
            <a:spLocks noGrp="1"/>
          </p:cNvSpPr>
          <p:nvPr>
            <p:ph sz="quarter" idx="11"/>
          </p:nvPr>
        </p:nvSpPr>
        <p:spPr>
          <a:xfrm>
            <a:off x="407701" y="1772816"/>
            <a:ext cx="11376311" cy="3887787"/>
          </a:xfrm>
        </p:spPr>
        <p:txBody>
          <a:bodyPr>
            <a:normAutofit fontScale="92500" lnSpcReduction="10000"/>
          </a:bodyPr>
          <a:lstStyle/>
          <a:p>
            <a:pPr>
              <a:spcBef>
                <a:spcPts val="450"/>
              </a:spcBef>
              <a:spcAft>
                <a:spcPts val="450"/>
              </a:spcAft>
            </a:pPr>
            <a:r>
              <a:rPr lang="en-AU" b="1" dirty="0">
                <a:solidFill>
                  <a:srgbClr val="002060"/>
                </a:solidFill>
                <a:ea typeface="Century Gothic" panose="020B0502020202020204" pitchFamily="34" charset="0"/>
                <a:cs typeface="Century Gothic" panose="020B0502020202020204" pitchFamily="34" charset="0"/>
              </a:rPr>
              <a:t>Group Services (Together in Mind, Circle of Security) </a:t>
            </a:r>
            <a:endParaRPr lang="en-AU" dirty="0">
              <a:ea typeface="Century Gothic" panose="020B0502020202020204" pitchFamily="34" charset="0"/>
              <a:cs typeface="Times New Roman" panose="02020603050405020304" pitchFamily="18" charset="0"/>
            </a:endParaRPr>
          </a:p>
          <a:p>
            <a:pPr>
              <a:spcBef>
                <a:spcPts val="450"/>
              </a:spcBef>
              <a:spcAft>
                <a:spcPts val="450"/>
              </a:spcAft>
            </a:pPr>
            <a:r>
              <a:rPr lang="en-AU" b="1" i="1" dirty="0">
                <a:solidFill>
                  <a:srgbClr val="002060"/>
                </a:solidFill>
                <a:ea typeface="Century Gothic" panose="020B0502020202020204" pitchFamily="34" charset="0"/>
                <a:cs typeface="Century Gothic" panose="020B0502020202020204" pitchFamily="34" charset="0"/>
              </a:rPr>
              <a:t>Circle of Security (4 x 3 hour weekly sessions)</a:t>
            </a:r>
            <a:endParaRPr lang="en-AU" b="1" dirty="0">
              <a:ea typeface="Century Gothic" panose="020B0502020202020204" pitchFamily="34" charset="0"/>
              <a:cs typeface="Times New Roman" panose="02020603050405020304" pitchFamily="18" charset="0"/>
            </a:endParaRPr>
          </a:p>
          <a:p>
            <a:pPr>
              <a:lnSpc>
                <a:spcPct val="110000"/>
              </a:lnSpc>
              <a:spcBef>
                <a:spcPts val="450"/>
              </a:spcBef>
              <a:spcAft>
                <a:spcPts val="450"/>
              </a:spcAft>
            </a:pPr>
            <a:r>
              <a:rPr lang="en-AU" u="sng" dirty="0">
                <a:solidFill>
                  <a:srgbClr val="002060"/>
                </a:solidFill>
                <a:ea typeface="Century Gothic" panose="020B0502020202020204" pitchFamily="34" charset="0"/>
                <a:cs typeface="Century Gothic" panose="020B0502020202020204" pitchFamily="34" charset="0"/>
              </a:rPr>
              <a:t>Target Population </a:t>
            </a:r>
            <a:endParaRPr lang="en-AU" dirty="0">
              <a:ea typeface="Century Gothic" panose="020B0502020202020204" pitchFamily="34" charset="0"/>
              <a:cs typeface="Times New Roman" panose="02020603050405020304" pitchFamily="18" charset="0"/>
            </a:endParaRPr>
          </a:p>
          <a:p>
            <a:r>
              <a:rPr lang="en-AU" dirty="0">
                <a:solidFill>
                  <a:srgbClr val="002060"/>
                </a:solidFill>
                <a:ea typeface="Times New Roman" panose="02020603050405020304" pitchFamily="18" charset="0"/>
                <a:cs typeface="Century Gothic" panose="020B0502020202020204" pitchFamily="34" charset="0"/>
              </a:rPr>
              <a:t>Birthing and non-birthing parents who are presenting with concerns related to:</a:t>
            </a:r>
            <a:endParaRPr lang="en-AU" dirty="0">
              <a:ea typeface="Century Gothic" panose="020B0502020202020204" pitchFamily="34" charset="0"/>
              <a:cs typeface="Times New Roman" panose="02020603050405020304" pitchFamily="18" charset="0"/>
            </a:endParaRPr>
          </a:p>
          <a:p>
            <a:pPr marL="257175" lvl="0" indent="-257175">
              <a:lnSpc>
                <a:spcPct val="110000"/>
              </a:lnSpc>
              <a:spcBef>
                <a:spcPts val="450"/>
              </a:spcBef>
              <a:spcAft>
                <a:spcPts val="450"/>
              </a:spcAft>
              <a:buFont typeface="Symbol" panose="05050102010706020507" pitchFamily="18" charset="2"/>
              <a:buChar char=""/>
            </a:pPr>
            <a:r>
              <a:rPr lang="en-AU" dirty="0">
                <a:solidFill>
                  <a:srgbClr val="002060"/>
                </a:solidFill>
                <a:ea typeface="Century Gothic" panose="020B0502020202020204" pitchFamily="34" charset="0"/>
                <a:cs typeface="Century Gothic" panose="020B0502020202020204" pitchFamily="34" charset="0"/>
              </a:rPr>
              <a:t>Adjustment to parenting. </a:t>
            </a:r>
            <a:endParaRPr lang="en-AU" dirty="0">
              <a:ea typeface="Century Gothic" panose="020B0502020202020204" pitchFamily="34" charset="0"/>
              <a:cs typeface="Times New Roman" panose="02020603050405020304" pitchFamily="18" charset="0"/>
            </a:endParaRPr>
          </a:p>
          <a:p>
            <a:pPr marL="257175" lvl="0" indent="-257175">
              <a:lnSpc>
                <a:spcPct val="110000"/>
              </a:lnSpc>
              <a:spcBef>
                <a:spcPts val="450"/>
              </a:spcBef>
              <a:spcAft>
                <a:spcPts val="450"/>
              </a:spcAft>
              <a:buFont typeface="Symbol" panose="05050102010706020507" pitchFamily="18" charset="2"/>
              <a:buChar char=""/>
            </a:pPr>
            <a:r>
              <a:rPr lang="en-AU" dirty="0">
                <a:solidFill>
                  <a:srgbClr val="002060"/>
                </a:solidFill>
                <a:ea typeface="Century Gothic" panose="020B0502020202020204" pitchFamily="34" charset="0"/>
                <a:cs typeface="Century Gothic" panose="020B0502020202020204" pitchFamily="34" charset="0"/>
              </a:rPr>
              <a:t>Concerns/requesting support with the parent-infant relationship. </a:t>
            </a:r>
            <a:endParaRPr lang="en-AU" dirty="0">
              <a:ea typeface="Century Gothic" panose="020B0502020202020204" pitchFamily="34" charset="0"/>
              <a:cs typeface="Times New Roman" panose="02020603050405020304" pitchFamily="18" charset="0"/>
            </a:endParaRPr>
          </a:p>
          <a:p>
            <a:endParaRPr lang="en-AU" dirty="0">
              <a:latin typeface="Century Gothic" panose="020B0502020202020204" pitchFamily="34" charset="0"/>
              <a:ea typeface="Century Gothic" panose="020B0502020202020204" pitchFamily="34" charset="0"/>
              <a:cs typeface="Times New Roman" panose="02020603050405020304" pitchFamily="18" charset="0"/>
            </a:endParaRPr>
          </a:p>
          <a:p>
            <a:r>
              <a:rPr lang="en-AU" u="sng" dirty="0">
                <a:solidFill>
                  <a:srgbClr val="002060"/>
                </a:solidFill>
                <a:ea typeface="Times New Roman" panose="02020603050405020304" pitchFamily="18" charset="0"/>
                <a:cs typeface="Century Gothic" panose="020B0502020202020204" pitchFamily="34" charset="0"/>
              </a:rPr>
              <a:t>Inclusion Criteria </a:t>
            </a:r>
            <a:endParaRPr lang="en-AU" dirty="0">
              <a:ea typeface="Century Gothic" panose="020B0502020202020204" pitchFamily="34" charset="0"/>
              <a:cs typeface="Times New Roman" panose="02020603050405020304" pitchFamily="18" charset="0"/>
            </a:endParaRPr>
          </a:p>
          <a:p>
            <a:r>
              <a:rPr lang="en-AU" dirty="0">
                <a:solidFill>
                  <a:srgbClr val="002060"/>
                </a:solidFill>
                <a:ea typeface="Times New Roman" panose="02020603050405020304" pitchFamily="18" charset="0"/>
                <a:cs typeface="Century Gothic" panose="020B0502020202020204" pitchFamily="34" charset="0"/>
              </a:rPr>
              <a:t>Persons who have a child aged under 1 year and are;</a:t>
            </a:r>
            <a:endParaRPr lang="en-AU" dirty="0">
              <a:ea typeface="Century Gothic" panose="020B0502020202020204" pitchFamily="34" charset="0"/>
              <a:cs typeface="Times New Roman" panose="02020603050405020304" pitchFamily="18" charset="0"/>
            </a:endParaRPr>
          </a:p>
          <a:p>
            <a:pPr marL="257175" lvl="0" indent="-257175">
              <a:lnSpc>
                <a:spcPct val="110000"/>
              </a:lnSpc>
              <a:spcBef>
                <a:spcPts val="450"/>
              </a:spcBef>
              <a:spcAft>
                <a:spcPts val="450"/>
              </a:spcAft>
              <a:buFont typeface="Symbol" panose="05050102010706020507" pitchFamily="18" charset="2"/>
              <a:buChar char=""/>
            </a:pPr>
            <a:r>
              <a:rPr lang="en-AU" dirty="0">
                <a:solidFill>
                  <a:srgbClr val="002060"/>
                </a:solidFill>
                <a:ea typeface="Century Gothic" panose="020B0502020202020204" pitchFamily="34" charset="0"/>
                <a:cs typeface="Century Gothic" panose="020B0502020202020204" pitchFamily="34" charset="0"/>
              </a:rPr>
              <a:t>Birthing parents who have birthed at the Mater Mothers South Brisbane (public or private) </a:t>
            </a:r>
            <a:endParaRPr lang="en-AU" dirty="0">
              <a:ea typeface="Century Gothic" panose="020B0502020202020204" pitchFamily="34" charset="0"/>
              <a:cs typeface="Times New Roman" panose="02020603050405020304" pitchFamily="18" charset="0"/>
            </a:endParaRPr>
          </a:p>
          <a:p>
            <a:pPr marL="257175" lvl="0" indent="-257175">
              <a:lnSpc>
                <a:spcPct val="110000"/>
              </a:lnSpc>
              <a:spcBef>
                <a:spcPts val="450"/>
              </a:spcBef>
              <a:spcAft>
                <a:spcPts val="450"/>
              </a:spcAft>
              <a:buFont typeface="Symbol" panose="05050102010706020507" pitchFamily="18" charset="2"/>
              <a:buChar char=""/>
            </a:pPr>
            <a:r>
              <a:rPr lang="en-AU" dirty="0">
                <a:solidFill>
                  <a:srgbClr val="002060"/>
                </a:solidFill>
                <a:ea typeface="Century Gothic" panose="020B0502020202020204" pitchFamily="34" charset="0"/>
                <a:cs typeface="Century Gothic" panose="020B0502020202020204" pitchFamily="34" charset="0"/>
              </a:rPr>
              <a:t>Non-birthing parents of those who have birthed at the Mater Mothers South Brisbane (public or private) </a:t>
            </a:r>
          </a:p>
          <a:p>
            <a:pPr marL="257175" indent="-257175">
              <a:lnSpc>
                <a:spcPct val="110000"/>
              </a:lnSpc>
              <a:spcBef>
                <a:spcPts val="450"/>
              </a:spcBef>
              <a:spcAft>
                <a:spcPts val="450"/>
              </a:spcAft>
              <a:buFont typeface="Symbol" panose="05050102010706020507" pitchFamily="18" charset="2"/>
              <a:buChar char=""/>
            </a:pPr>
            <a:r>
              <a:rPr lang="en-AU" dirty="0">
                <a:solidFill>
                  <a:srgbClr val="002060"/>
                </a:solidFill>
                <a:ea typeface="Century Gothic" panose="020B0502020202020204" pitchFamily="34" charset="0"/>
                <a:cs typeface="Century Gothic" panose="020B0502020202020204" pitchFamily="34" charset="0"/>
              </a:rPr>
              <a:t>Parents and non-birthing parents who live in the Mater public antenatal catchment </a:t>
            </a:r>
            <a:endParaRPr lang="en-AU" dirty="0">
              <a:ea typeface="Century Gothic" panose="020B0502020202020204" pitchFamily="34" charset="0"/>
              <a:cs typeface="Times New Roman" panose="02020603050405020304" pitchFamily="18" charset="0"/>
            </a:endParaRPr>
          </a:p>
          <a:p>
            <a:pPr marL="257175" lvl="0" indent="-257175">
              <a:lnSpc>
                <a:spcPct val="110000"/>
              </a:lnSpc>
              <a:spcBef>
                <a:spcPts val="450"/>
              </a:spcBef>
              <a:spcAft>
                <a:spcPts val="450"/>
              </a:spcAft>
              <a:buFont typeface="Symbol" panose="05050102010706020507" pitchFamily="18" charset="2"/>
              <a:buChar char=""/>
            </a:pPr>
            <a:r>
              <a:rPr lang="en-AU" dirty="0">
                <a:solidFill>
                  <a:srgbClr val="002060"/>
                </a:solidFill>
                <a:ea typeface="Century Gothic" panose="020B0502020202020204" pitchFamily="34" charset="0"/>
                <a:cs typeface="Century Gothic" panose="020B0502020202020204" pitchFamily="34" charset="0"/>
              </a:rPr>
              <a:t>Using this resource as a step-down from IPU </a:t>
            </a:r>
            <a:endParaRPr lang="en-AU" dirty="0">
              <a:ea typeface="Century Gothic" panose="020B0502020202020204" pitchFamily="34" charset="0"/>
              <a:cs typeface="Times New Roman" panose="02020603050405020304" pitchFamily="18" charset="0"/>
            </a:endParaRPr>
          </a:p>
          <a:p>
            <a:endParaRPr lang="en-AU" dirty="0">
              <a:latin typeface="Century Gothic" panose="020B0502020202020204" pitchFamily="34" charset="0"/>
              <a:ea typeface="Century Gothic" panose="020B0502020202020204" pitchFamily="34" charset="0"/>
              <a:cs typeface="Times New Roman" panose="02020603050405020304" pitchFamily="18" charset="0"/>
            </a:endParaRPr>
          </a:p>
          <a:p>
            <a:r>
              <a:rPr lang="en-AU" u="sng" dirty="0">
                <a:solidFill>
                  <a:srgbClr val="002060"/>
                </a:solidFill>
                <a:ea typeface="Times New Roman" panose="02020603050405020304" pitchFamily="18" charset="0"/>
                <a:cs typeface="Century Gothic" panose="020B0502020202020204" pitchFamily="34" charset="0"/>
              </a:rPr>
              <a:t>Exclusion Criteria</a:t>
            </a:r>
            <a:endParaRPr lang="en-AU" dirty="0">
              <a:ea typeface="Century Gothic" panose="020B0502020202020204" pitchFamily="34" charset="0"/>
              <a:cs typeface="Times New Roman" panose="02020603050405020304" pitchFamily="18" charset="0"/>
            </a:endParaRPr>
          </a:p>
          <a:p>
            <a:pPr>
              <a:lnSpc>
                <a:spcPct val="110000"/>
              </a:lnSpc>
              <a:spcBef>
                <a:spcPts val="450"/>
              </a:spcBef>
              <a:spcAft>
                <a:spcPts val="450"/>
              </a:spcAft>
            </a:pPr>
            <a:r>
              <a:rPr lang="en-AU" dirty="0">
                <a:solidFill>
                  <a:srgbClr val="002060"/>
                </a:solidFill>
                <a:ea typeface="Century Gothic" panose="020B0502020202020204" pitchFamily="34" charset="0"/>
                <a:cs typeface="Century Gothic" panose="020B0502020202020204" pitchFamily="34" charset="0"/>
              </a:rPr>
              <a:t>The following are exclusion criteria for ongoing outpatient support:</a:t>
            </a:r>
            <a:endParaRPr lang="en-AU" dirty="0">
              <a:ea typeface="Century Gothic" panose="020B0502020202020204" pitchFamily="34" charset="0"/>
              <a:cs typeface="Times New Roman" panose="02020603050405020304" pitchFamily="18" charset="0"/>
            </a:endParaRPr>
          </a:p>
          <a:p>
            <a:pPr marL="257175" lvl="0" indent="-257175">
              <a:lnSpc>
                <a:spcPct val="110000"/>
              </a:lnSpc>
              <a:spcBef>
                <a:spcPts val="450"/>
              </a:spcBef>
              <a:spcAft>
                <a:spcPts val="450"/>
              </a:spcAft>
              <a:buFont typeface="Symbol" panose="05050102010706020507" pitchFamily="18" charset="2"/>
              <a:buChar char=""/>
            </a:pPr>
            <a:r>
              <a:rPr lang="en-AU" dirty="0">
                <a:solidFill>
                  <a:srgbClr val="002060"/>
                </a:solidFill>
                <a:ea typeface="Century Gothic" panose="020B0502020202020204" pitchFamily="34" charset="0"/>
                <a:cs typeface="Century Gothic" panose="020B0502020202020204" pitchFamily="34" charset="0"/>
              </a:rPr>
              <a:t>Acute and/or severe mental health symptoms such as psychosis that cannot be managed safely in an outpatient group setting </a:t>
            </a:r>
          </a:p>
          <a:p>
            <a:pPr marL="257175" lvl="0" indent="-257175">
              <a:lnSpc>
                <a:spcPct val="110000"/>
              </a:lnSpc>
              <a:spcBef>
                <a:spcPts val="450"/>
              </a:spcBef>
              <a:spcAft>
                <a:spcPts val="450"/>
              </a:spcAft>
              <a:buFont typeface="Symbol" panose="05050102010706020507" pitchFamily="18" charset="2"/>
              <a:buChar char=""/>
            </a:pPr>
            <a:r>
              <a:rPr lang="en-AU" dirty="0">
                <a:solidFill>
                  <a:srgbClr val="002060"/>
                </a:solidFill>
                <a:ea typeface="Century Gothic" panose="020B0502020202020204" pitchFamily="34" charset="0"/>
                <a:cs typeface="Times New Roman"/>
              </a:rPr>
              <a:t>Active substance misuse prohibiting engagement with group </a:t>
            </a:r>
            <a:endParaRPr lang="en-AU" dirty="0">
              <a:ea typeface="Century Gothic" panose="020B0502020202020204" pitchFamily="34" charset="0"/>
              <a:cs typeface="Times New Roman"/>
            </a:endParaRPr>
          </a:p>
          <a:p>
            <a:pPr marL="257175" lvl="0" indent="-257175">
              <a:lnSpc>
                <a:spcPct val="110000"/>
              </a:lnSpc>
              <a:spcBef>
                <a:spcPts val="450"/>
              </a:spcBef>
              <a:spcAft>
                <a:spcPts val="450"/>
              </a:spcAft>
              <a:buFont typeface="Symbol" panose="05050102010706020507" pitchFamily="18" charset="2"/>
              <a:buChar char=""/>
            </a:pPr>
            <a:r>
              <a:rPr lang="en-AU" dirty="0">
                <a:solidFill>
                  <a:srgbClr val="002060"/>
                </a:solidFill>
                <a:ea typeface="Century Gothic" panose="020B0502020202020204" pitchFamily="34" charset="0"/>
                <a:cs typeface="Century Gothic" panose="020B0502020202020204" pitchFamily="34" charset="0"/>
              </a:rPr>
              <a:t>Patients that are currently or could be appropriately treated by another service provider (either within Mater or the community) for the same referral reason.</a:t>
            </a:r>
            <a:endParaRPr lang="en-AU" dirty="0">
              <a:ea typeface="Century Gothic" panose="020B0502020202020204" pitchFamily="34" charset="0"/>
              <a:cs typeface="Times New Roman" panose="02020603050405020304" pitchFamily="18" charset="0"/>
            </a:endParaRPr>
          </a:p>
          <a:p>
            <a:endParaRPr lang="en-AU" dirty="0"/>
          </a:p>
        </p:txBody>
      </p:sp>
      <p:sp>
        <p:nvSpPr>
          <p:cNvPr id="5" name="Slide Number Placeholder 4">
            <a:extLst>
              <a:ext uri="{FF2B5EF4-FFF2-40B4-BE49-F238E27FC236}">
                <a16:creationId xmlns:a16="http://schemas.microsoft.com/office/drawing/2014/main" id="{714D8DCD-8E9B-95F4-2DBF-6F56DB6132EC}"/>
              </a:ext>
            </a:extLst>
          </p:cNvPr>
          <p:cNvSpPr>
            <a:spLocks noGrp="1"/>
          </p:cNvSpPr>
          <p:nvPr>
            <p:ph type="sldNum" sz="quarter" idx="16"/>
          </p:nvPr>
        </p:nvSpPr>
        <p:spPr/>
        <p:txBody>
          <a:bodyPr/>
          <a:lstStyle/>
          <a:p>
            <a:fld id="{E917DE0E-AFB1-41FD-BC35-27DB61CA125F}" type="slidenum">
              <a:rPr lang="en-AU" smtClean="0"/>
              <a:pPr/>
              <a:t>199</a:t>
            </a:fld>
            <a:endParaRPr lang="en-AU"/>
          </a:p>
        </p:txBody>
      </p:sp>
    </p:spTree>
    <p:extLst>
      <p:ext uri="{BB962C8B-B14F-4D97-AF65-F5344CB8AC3E}">
        <p14:creationId xmlns:p14="http://schemas.microsoft.com/office/powerpoint/2010/main" val="1270721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21CDEB1-D74C-323D-B8AF-DED2B0E6F9F4}"/>
              </a:ext>
            </a:extLst>
          </p:cNvPr>
          <p:cNvSpPr>
            <a:spLocks noGrp="1"/>
          </p:cNvSpPr>
          <p:nvPr>
            <p:ph type="sldNum" sz="quarter" idx="16"/>
          </p:nvPr>
        </p:nvSpPr>
        <p:spPr/>
        <p:txBody>
          <a:bodyPr/>
          <a:lstStyle/>
          <a:p>
            <a:fld id="{E917DE0E-AFB1-41FD-BC35-27DB61CA125F}" type="slidenum">
              <a:rPr lang="en-AU" smtClean="0"/>
              <a:pPr/>
              <a:t>200</a:t>
            </a:fld>
            <a:endParaRPr lang="en-AU"/>
          </a:p>
        </p:txBody>
      </p:sp>
      <p:pic>
        <p:nvPicPr>
          <p:cNvPr id="8" name="Picture 7" descr="A close-up of a document&#10;&#10;AI-generated content may be incorrect.">
            <a:extLst>
              <a:ext uri="{FF2B5EF4-FFF2-40B4-BE49-F238E27FC236}">
                <a16:creationId xmlns:a16="http://schemas.microsoft.com/office/drawing/2014/main" id="{936CAAC8-A761-8241-8E84-AE123EA83E17}"/>
              </a:ext>
            </a:extLst>
          </p:cNvPr>
          <p:cNvPicPr>
            <a:picLocks noChangeAspect="1"/>
          </p:cNvPicPr>
          <p:nvPr/>
        </p:nvPicPr>
        <p:blipFill>
          <a:blip r:embed="rId2"/>
          <a:srcRect b="2400"/>
          <a:stretch>
            <a:fillRect/>
          </a:stretch>
        </p:blipFill>
        <p:spPr>
          <a:xfrm>
            <a:off x="119336" y="608"/>
            <a:ext cx="12072664" cy="6484100"/>
          </a:xfrm>
          <a:prstGeom prst="rect">
            <a:avLst/>
          </a:prstGeom>
        </p:spPr>
      </p:pic>
    </p:spTree>
    <p:extLst>
      <p:ext uri="{BB962C8B-B14F-4D97-AF65-F5344CB8AC3E}">
        <p14:creationId xmlns:p14="http://schemas.microsoft.com/office/powerpoint/2010/main" val="4172345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8EE8D7E-1CD6-6584-211F-3F7AA65FE7BF}"/>
              </a:ext>
            </a:extLst>
          </p:cNvPr>
          <p:cNvSpPr>
            <a:spLocks noGrp="1"/>
          </p:cNvSpPr>
          <p:nvPr>
            <p:ph type="sldNum" sz="quarter" idx="16"/>
          </p:nvPr>
        </p:nvSpPr>
        <p:spPr/>
        <p:txBody>
          <a:bodyPr/>
          <a:lstStyle/>
          <a:p>
            <a:fld id="{E917DE0E-AFB1-41FD-BC35-27DB61CA125F}" type="slidenum">
              <a:rPr lang="en-AU" smtClean="0"/>
              <a:pPr/>
              <a:t>201</a:t>
            </a:fld>
            <a:endParaRPr lang="en-AU"/>
          </a:p>
        </p:txBody>
      </p:sp>
      <p:sp>
        <p:nvSpPr>
          <p:cNvPr id="8" name="TextBox 7">
            <a:extLst>
              <a:ext uri="{FF2B5EF4-FFF2-40B4-BE49-F238E27FC236}">
                <a16:creationId xmlns:a16="http://schemas.microsoft.com/office/drawing/2014/main" id="{5E27E7C7-E840-FF94-9129-671761DF02F4}"/>
              </a:ext>
            </a:extLst>
          </p:cNvPr>
          <p:cNvSpPr txBox="1"/>
          <p:nvPr/>
        </p:nvSpPr>
        <p:spPr>
          <a:xfrm>
            <a:off x="191344" y="2348880"/>
            <a:ext cx="10801200" cy="2636684"/>
          </a:xfrm>
          <a:prstGeom prst="rect">
            <a:avLst/>
          </a:prstGeom>
          <a:noFill/>
        </p:spPr>
        <p:txBody>
          <a:bodyPr wrap="square">
            <a:spAutoFit/>
          </a:bodyPr>
          <a:lstStyle/>
          <a:p>
            <a:pPr marL="742950" lvl="1" indent="-285750">
              <a:lnSpc>
                <a:spcPct val="150000"/>
              </a:lnSpc>
              <a:buFont typeface="Arial" panose="020B0604020202020204" pitchFamily="34" charset="0"/>
              <a:buChar char="•"/>
            </a:pPr>
            <a:r>
              <a:rPr lang="en-US" sz="1400" dirty="0">
                <a:solidFill>
                  <a:srgbClr val="0E3178"/>
                </a:solidFill>
                <a:latin typeface="Century Gothic"/>
              </a:rPr>
              <a:t>Single referral form for all outpatient services is live on Parent Support Centre website, alternatively a referral can be emailed to </a:t>
            </a:r>
            <a:r>
              <a:rPr lang="en-US" sz="1400" dirty="0">
                <a:solidFill>
                  <a:srgbClr val="0E3178"/>
                </a:solidFill>
                <a:latin typeface="Century Gothic"/>
                <a:hlinkClick r:id="rId2">
                  <a:extLst>
                    <a:ext uri="{A12FA001-AC4F-418D-AE19-62706E023703}">
                      <ahyp:hlinkClr xmlns:ahyp="http://schemas.microsoft.com/office/drawing/2018/hyperlinkcolor" val="tx"/>
                    </a:ext>
                  </a:extLst>
                </a:hlinkClick>
              </a:rPr>
              <a:t>CH.MBF@mater.org.au</a:t>
            </a:r>
            <a:r>
              <a:rPr lang="en-US" sz="1400" dirty="0">
                <a:solidFill>
                  <a:srgbClr val="0E3178"/>
                </a:solidFill>
                <a:latin typeface="Century Gothic"/>
              </a:rPr>
              <a:t> </a:t>
            </a:r>
          </a:p>
          <a:p>
            <a:pPr marL="742950" lvl="1" indent="-285750">
              <a:lnSpc>
                <a:spcPct val="150000"/>
              </a:lnSpc>
              <a:buFont typeface="Arial" panose="020B0604020202020204" pitchFamily="34" charset="0"/>
              <a:buChar char="•"/>
            </a:pPr>
            <a:endParaRPr lang="en-US" sz="1400" dirty="0">
              <a:solidFill>
                <a:srgbClr val="0E3178"/>
              </a:solidFill>
              <a:latin typeface="Century Gothic"/>
            </a:endParaRPr>
          </a:p>
          <a:p>
            <a:pPr marL="742950" lvl="1" indent="-285750">
              <a:lnSpc>
                <a:spcPct val="150000"/>
              </a:lnSpc>
              <a:buFont typeface="Arial" panose="020B0604020202020204" pitchFamily="34" charset="0"/>
              <a:buChar char="•"/>
            </a:pPr>
            <a:r>
              <a:rPr lang="en-US" sz="1400" dirty="0">
                <a:solidFill>
                  <a:srgbClr val="0E3178"/>
                </a:solidFill>
                <a:latin typeface="Century Gothic"/>
              </a:rPr>
              <a:t>Our brief intervention (4 session remit) for psychology does not require a MHCP</a:t>
            </a:r>
          </a:p>
          <a:p>
            <a:pPr marL="742950" lvl="1" indent="-285750">
              <a:lnSpc>
                <a:spcPct val="150000"/>
              </a:lnSpc>
              <a:buFont typeface="Arial" panose="020B0604020202020204" pitchFamily="34" charset="0"/>
              <a:buChar char="•"/>
            </a:pPr>
            <a:endParaRPr lang="en-US" sz="1400" dirty="0">
              <a:solidFill>
                <a:srgbClr val="0E3178"/>
              </a:solidFill>
              <a:latin typeface="Century Gothic"/>
            </a:endParaRPr>
          </a:p>
          <a:p>
            <a:pPr marL="742950" lvl="1" indent="-285750">
              <a:lnSpc>
                <a:spcPct val="150000"/>
              </a:lnSpc>
              <a:buFont typeface="Arial" panose="020B0604020202020204" pitchFamily="34" charset="0"/>
              <a:buChar char="•"/>
            </a:pPr>
            <a:r>
              <a:rPr lang="en-US" sz="1400" dirty="0">
                <a:solidFill>
                  <a:srgbClr val="0E3178"/>
                </a:solidFill>
                <a:latin typeface="Century Gothic"/>
              </a:rPr>
              <a:t>New referral form will supersede existing individual service referral forms for outpatient services at PSC. </a:t>
            </a:r>
          </a:p>
          <a:p>
            <a:pPr marL="0" lvl="1">
              <a:lnSpc>
                <a:spcPct val="150000"/>
              </a:lnSpc>
            </a:pPr>
            <a:r>
              <a:rPr lang="en-US" sz="1400" dirty="0">
                <a:solidFill>
                  <a:srgbClr val="0E3178"/>
                </a:solidFill>
                <a:latin typeface="Century Gothic"/>
              </a:rPr>
              <a:t> </a:t>
            </a:r>
          </a:p>
          <a:p>
            <a:pPr marL="742950" lvl="1" indent="-285750">
              <a:lnSpc>
                <a:spcPct val="150000"/>
              </a:lnSpc>
              <a:buFont typeface="Arial" panose="020B0604020202020204" pitchFamily="34" charset="0"/>
              <a:buChar char="•"/>
            </a:pPr>
            <a:r>
              <a:rPr lang="en-US" sz="1400" dirty="0">
                <a:solidFill>
                  <a:srgbClr val="0E3178"/>
                </a:solidFill>
                <a:latin typeface="Century Gothic"/>
              </a:rPr>
              <a:t>Triage clinicians at PSC will triage all referrals, written feedback to be provided to referrers in cases of declines  </a:t>
            </a:r>
            <a:endParaRPr lang="en-US" sz="1400" i="0" dirty="0">
              <a:solidFill>
                <a:srgbClr val="0E3178"/>
              </a:solidFill>
              <a:latin typeface="Century Gothic"/>
            </a:endParaRPr>
          </a:p>
        </p:txBody>
      </p:sp>
      <p:sp>
        <p:nvSpPr>
          <p:cNvPr id="10" name="TextBox 9">
            <a:extLst>
              <a:ext uri="{FF2B5EF4-FFF2-40B4-BE49-F238E27FC236}">
                <a16:creationId xmlns:a16="http://schemas.microsoft.com/office/drawing/2014/main" id="{718BEC39-1B01-3C43-29E2-CED56C559393}"/>
              </a:ext>
            </a:extLst>
          </p:cNvPr>
          <p:cNvSpPr txBox="1"/>
          <p:nvPr/>
        </p:nvSpPr>
        <p:spPr>
          <a:xfrm>
            <a:off x="623392" y="620688"/>
            <a:ext cx="9649072" cy="1261884"/>
          </a:xfrm>
          <a:prstGeom prst="rect">
            <a:avLst/>
          </a:prstGeom>
          <a:noFill/>
        </p:spPr>
        <p:txBody>
          <a:bodyPr wrap="square">
            <a:spAutoFit/>
          </a:bodyPr>
          <a:lstStyle/>
          <a:p>
            <a:r>
              <a:rPr lang="en-AU" sz="3800" dirty="0">
                <a:solidFill>
                  <a:srgbClr val="DA7FAB"/>
                </a:solidFill>
              </a:rPr>
              <a:t>External Referrals (GPs, community care)</a:t>
            </a:r>
          </a:p>
        </p:txBody>
      </p:sp>
    </p:spTree>
    <p:extLst>
      <p:ext uri="{BB962C8B-B14F-4D97-AF65-F5344CB8AC3E}">
        <p14:creationId xmlns:p14="http://schemas.microsoft.com/office/powerpoint/2010/main" val="1253888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A17F04-89E5-203B-92AE-DD7AC552B009}"/>
              </a:ext>
            </a:extLst>
          </p:cNvPr>
          <p:cNvSpPr>
            <a:spLocks noGrp="1"/>
          </p:cNvSpPr>
          <p:nvPr>
            <p:ph sz="quarter" idx="11"/>
          </p:nvPr>
        </p:nvSpPr>
        <p:spPr/>
        <p:txBody>
          <a:bodyPr/>
          <a:lstStyle/>
          <a:p>
            <a:pPr lvl="1">
              <a:lnSpc>
                <a:spcPct val="150000"/>
              </a:lnSpc>
            </a:pPr>
            <a:r>
              <a:rPr lang="en-US" sz="2000" dirty="0"/>
              <a:t>Self referrals will continue for birthing parents accessing lactation consultations and GPs only </a:t>
            </a:r>
          </a:p>
          <a:p>
            <a:pPr lvl="1">
              <a:lnSpc>
                <a:spcPct val="150000"/>
              </a:lnSpc>
            </a:pPr>
            <a:endParaRPr lang="en-US" sz="2000" dirty="0"/>
          </a:p>
          <a:p>
            <a:pPr lvl="1">
              <a:lnSpc>
                <a:spcPct val="150000"/>
              </a:lnSpc>
            </a:pPr>
            <a:r>
              <a:rPr lang="en-US" sz="2000" dirty="0"/>
              <a:t>Birthing parents can phone PSC to complete this referral over the phone or complete a paper copy available on the website </a:t>
            </a:r>
          </a:p>
          <a:p>
            <a:endParaRPr lang="en-AU" dirty="0"/>
          </a:p>
        </p:txBody>
      </p:sp>
      <p:sp>
        <p:nvSpPr>
          <p:cNvPr id="3" name="Title 2">
            <a:extLst>
              <a:ext uri="{FF2B5EF4-FFF2-40B4-BE49-F238E27FC236}">
                <a16:creationId xmlns:a16="http://schemas.microsoft.com/office/drawing/2014/main" id="{EBD92629-E31D-C124-67AB-93069C62DC5A}"/>
              </a:ext>
            </a:extLst>
          </p:cNvPr>
          <p:cNvSpPr>
            <a:spLocks noGrp="1"/>
          </p:cNvSpPr>
          <p:nvPr>
            <p:ph type="title"/>
          </p:nvPr>
        </p:nvSpPr>
        <p:spPr/>
        <p:txBody>
          <a:bodyPr/>
          <a:lstStyle/>
          <a:p>
            <a:r>
              <a:rPr lang="en-AU" dirty="0"/>
              <a:t>Self-Referrals</a:t>
            </a:r>
          </a:p>
        </p:txBody>
      </p:sp>
      <p:sp>
        <p:nvSpPr>
          <p:cNvPr id="5" name="Slide Number Placeholder 4">
            <a:extLst>
              <a:ext uri="{FF2B5EF4-FFF2-40B4-BE49-F238E27FC236}">
                <a16:creationId xmlns:a16="http://schemas.microsoft.com/office/drawing/2014/main" id="{EC4A354E-656C-3767-10A6-28BA7816CFEB}"/>
              </a:ext>
            </a:extLst>
          </p:cNvPr>
          <p:cNvSpPr>
            <a:spLocks noGrp="1"/>
          </p:cNvSpPr>
          <p:nvPr>
            <p:ph type="sldNum" sz="quarter" idx="16"/>
          </p:nvPr>
        </p:nvSpPr>
        <p:spPr/>
        <p:txBody>
          <a:bodyPr/>
          <a:lstStyle/>
          <a:p>
            <a:fld id="{E917DE0E-AFB1-41FD-BC35-27DB61CA125F}" type="slidenum">
              <a:rPr lang="en-AU" smtClean="0"/>
              <a:pPr/>
              <a:t>202</a:t>
            </a:fld>
            <a:endParaRPr lang="en-AU"/>
          </a:p>
        </p:txBody>
      </p:sp>
    </p:spTree>
    <p:extLst>
      <p:ext uri="{BB962C8B-B14F-4D97-AF65-F5344CB8AC3E}">
        <p14:creationId xmlns:p14="http://schemas.microsoft.com/office/powerpoint/2010/main" val="438499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E76077-5FF5-332F-DD53-BD9DEF887D11}"/>
              </a:ext>
            </a:extLst>
          </p:cNvPr>
          <p:cNvSpPr>
            <a:spLocks noGrp="1"/>
          </p:cNvSpPr>
          <p:nvPr>
            <p:ph type="title"/>
          </p:nvPr>
        </p:nvSpPr>
        <p:spPr/>
        <p:txBody>
          <a:bodyPr/>
          <a:lstStyle/>
          <a:p>
            <a:r>
              <a:rPr lang="en-AU" dirty="0"/>
              <a:t>Q and A</a:t>
            </a:r>
          </a:p>
        </p:txBody>
      </p:sp>
      <p:sp>
        <p:nvSpPr>
          <p:cNvPr id="5" name="Slide Number Placeholder 4">
            <a:extLst>
              <a:ext uri="{FF2B5EF4-FFF2-40B4-BE49-F238E27FC236}">
                <a16:creationId xmlns:a16="http://schemas.microsoft.com/office/drawing/2014/main" id="{E9A8BE6D-F936-A546-5908-EA4FB4A0B3C6}"/>
              </a:ext>
            </a:extLst>
          </p:cNvPr>
          <p:cNvSpPr>
            <a:spLocks noGrp="1"/>
          </p:cNvSpPr>
          <p:nvPr>
            <p:ph type="sldNum" sz="quarter" idx="16"/>
          </p:nvPr>
        </p:nvSpPr>
        <p:spPr/>
        <p:txBody>
          <a:bodyPr/>
          <a:lstStyle/>
          <a:p>
            <a:fld id="{E917DE0E-AFB1-41FD-BC35-27DB61CA125F}" type="slidenum">
              <a:rPr lang="en-AU" smtClean="0"/>
              <a:pPr/>
              <a:t>203</a:t>
            </a:fld>
            <a:endParaRPr lang="en-AU"/>
          </a:p>
        </p:txBody>
      </p:sp>
      <p:pic>
        <p:nvPicPr>
          <p:cNvPr id="8" name="Picture 2" descr="59,500+ Q And A Stock Illustrations, Royalty-Free Vector Graphics &amp; Clip  Art - iStock | Questions, Faq icon, Faq infographic">
            <a:extLst>
              <a:ext uri="{FF2B5EF4-FFF2-40B4-BE49-F238E27FC236}">
                <a16:creationId xmlns:a16="http://schemas.microsoft.com/office/drawing/2014/main" id="{F33931E1-4F53-E82B-ACE4-3FD727BD0F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6555" y="1832850"/>
            <a:ext cx="4371975" cy="4371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2964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427C1-E322-0458-3800-8CAE9CAD3AC8}"/>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8FED3FBE-5584-D011-E1D5-CE5222DF84DF}"/>
              </a:ext>
            </a:extLst>
          </p:cNvPr>
          <p:cNvSpPr>
            <a:spLocks noGrp="1"/>
          </p:cNvSpPr>
          <p:nvPr>
            <p:ph type="title"/>
          </p:nvPr>
        </p:nvSpPr>
        <p:spPr>
          <a:xfrm>
            <a:off x="2207568" y="1196752"/>
            <a:ext cx="4824536" cy="1440160"/>
          </a:xfrm>
        </p:spPr>
        <p:txBody>
          <a:bodyPr/>
          <a:lstStyle/>
          <a:p>
            <a:r>
              <a:rPr lang="en-AU" dirty="0"/>
              <a:t>Introducing             Dr Treasure McGuire</a:t>
            </a:r>
          </a:p>
        </p:txBody>
      </p:sp>
      <p:sp>
        <p:nvSpPr>
          <p:cNvPr id="4" name="Text Placeholder 3">
            <a:extLst>
              <a:ext uri="{FF2B5EF4-FFF2-40B4-BE49-F238E27FC236}">
                <a16:creationId xmlns:a16="http://schemas.microsoft.com/office/drawing/2014/main" id="{624F7440-B1F9-4DA4-5CE0-798A8C0BD731}"/>
              </a:ext>
            </a:extLst>
          </p:cNvPr>
          <p:cNvSpPr>
            <a:spLocks noGrp="1"/>
          </p:cNvSpPr>
          <p:nvPr>
            <p:ph type="body" sz="quarter" idx="11"/>
          </p:nvPr>
        </p:nvSpPr>
        <p:spPr/>
        <p:txBody>
          <a:bodyPr/>
          <a:lstStyle/>
          <a:p>
            <a:r>
              <a:rPr lang="en-AU" dirty="0"/>
              <a:t>matermothers.org.au</a:t>
            </a:r>
          </a:p>
        </p:txBody>
      </p:sp>
      <p:sp>
        <p:nvSpPr>
          <p:cNvPr id="5" name="Text Placeholder 4">
            <a:extLst>
              <a:ext uri="{FF2B5EF4-FFF2-40B4-BE49-F238E27FC236}">
                <a16:creationId xmlns:a16="http://schemas.microsoft.com/office/drawing/2014/main" id="{2724A475-651F-2EDD-9681-C729A63ADF70}"/>
              </a:ext>
            </a:extLst>
          </p:cNvPr>
          <p:cNvSpPr>
            <a:spLocks noGrp="1"/>
          </p:cNvSpPr>
          <p:nvPr>
            <p:ph type="body" sz="quarter" idx="10"/>
          </p:nvPr>
        </p:nvSpPr>
        <p:spPr>
          <a:xfrm>
            <a:off x="839416" y="2969186"/>
            <a:ext cx="5760000" cy="1285875"/>
          </a:xfrm>
        </p:spPr>
        <p:txBody>
          <a:bodyPr>
            <a:normAutofit fontScale="25000" lnSpcReduction="20000"/>
          </a:bodyPr>
          <a:lstStyle/>
          <a:p>
            <a:pPr marL="342900" indent="-342900">
              <a:spcAft>
                <a:spcPts val="600"/>
              </a:spcAft>
              <a:buClr>
                <a:schemeClr val="bg1"/>
              </a:buClr>
              <a:buFont typeface="Arial" panose="020B0604020202020204" pitchFamily="34" charset="0"/>
              <a:buChar char="•"/>
            </a:pPr>
            <a:r>
              <a:rPr lang="en-US" sz="9600" dirty="0">
                <a:latin typeface="Century Gothic" panose="020B0502020202020204" pitchFamily="34" charset="0"/>
              </a:rPr>
              <a:t>PhD</a:t>
            </a:r>
          </a:p>
          <a:p>
            <a:pPr marL="342900" indent="-342900">
              <a:spcAft>
                <a:spcPts val="600"/>
              </a:spcAft>
              <a:buClr>
                <a:schemeClr val="bg1"/>
              </a:buClr>
              <a:buFont typeface="Arial" panose="020B0604020202020204" pitchFamily="34" charset="0"/>
              <a:buChar char="•"/>
            </a:pPr>
            <a:r>
              <a:rPr lang="en-US" sz="9600" dirty="0" err="1">
                <a:latin typeface="Century Gothic" panose="020B0502020202020204" pitchFamily="34" charset="0"/>
              </a:rPr>
              <a:t>Bpharm</a:t>
            </a:r>
            <a:r>
              <a:rPr lang="en-US" sz="9600" dirty="0">
                <a:latin typeface="Century Gothic" panose="020B0502020202020204" pitchFamily="34" charset="0"/>
              </a:rPr>
              <a:t>, BSc </a:t>
            </a:r>
          </a:p>
          <a:p>
            <a:pPr marL="342900" indent="-342900">
              <a:spcAft>
                <a:spcPts val="600"/>
              </a:spcAft>
              <a:buClr>
                <a:schemeClr val="bg1"/>
              </a:buClr>
              <a:buFont typeface="Arial" panose="020B0604020202020204" pitchFamily="34" charset="0"/>
              <a:buChar char="•"/>
            </a:pPr>
            <a:r>
              <a:rPr lang="en-US" sz="9600" dirty="0">
                <a:latin typeface="Century Gothic" panose="020B0502020202020204" pitchFamily="34" charset="0"/>
              </a:rPr>
              <a:t>Grad Dip Clin Hosp Pharm GCH Ed</a:t>
            </a:r>
          </a:p>
          <a:p>
            <a:pPr marL="342900" indent="-342900">
              <a:spcAft>
                <a:spcPts val="600"/>
              </a:spcAft>
              <a:buClr>
                <a:schemeClr val="bg1"/>
              </a:buClr>
              <a:buFont typeface="Arial" panose="020B0604020202020204" pitchFamily="34" charset="0"/>
              <a:buChar char="•"/>
            </a:pPr>
            <a:r>
              <a:rPr lang="en-US" sz="9600" dirty="0">
                <a:latin typeface="Century Gothic" panose="020B0502020202020204" pitchFamily="34" charset="0"/>
              </a:rPr>
              <a:t>FACP, FPSA, MSHP </a:t>
            </a:r>
          </a:p>
          <a:p>
            <a:pPr marL="342900" indent="-342900">
              <a:spcAft>
                <a:spcPts val="600"/>
              </a:spcAft>
              <a:buClr>
                <a:schemeClr val="bg1"/>
              </a:buClr>
              <a:buFont typeface="Arial" panose="020B0604020202020204" pitchFamily="34" charset="0"/>
              <a:buChar char="•"/>
            </a:pPr>
            <a:r>
              <a:rPr lang="en-US" sz="9600" dirty="0">
                <a:latin typeface="Century Gothic" panose="020B0502020202020204" pitchFamily="34" charset="0"/>
              </a:rPr>
              <a:t>Assistant Director of Pharmacy,   Mater Health </a:t>
            </a:r>
          </a:p>
          <a:p>
            <a:pPr marL="342900" indent="-342900">
              <a:spcAft>
                <a:spcPts val="600"/>
              </a:spcAft>
              <a:buClr>
                <a:schemeClr val="bg1"/>
              </a:buClr>
              <a:buFont typeface="Arial" panose="020B0604020202020204" pitchFamily="34" charset="0"/>
              <a:buChar char="•"/>
            </a:pPr>
            <a:r>
              <a:rPr lang="en-US" sz="9600" dirty="0">
                <a:latin typeface="Century Gothic" panose="020B0502020202020204" pitchFamily="34" charset="0"/>
              </a:rPr>
              <a:t>Assoc Prof of Pharmacology, Medical School, Bond University                                          </a:t>
            </a:r>
          </a:p>
          <a:p>
            <a:pPr marL="342900" indent="-342900">
              <a:spcAft>
                <a:spcPts val="600"/>
              </a:spcAft>
              <a:buClr>
                <a:schemeClr val="bg1"/>
              </a:buClr>
              <a:buFont typeface="Arial" panose="020B0604020202020204" pitchFamily="34" charset="0"/>
              <a:buChar char="•"/>
            </a:pPr>
            <a:r>
              <a:rPr lang="en-US" sz="9600" dirty="0">
                <a:latin typeface="Century Gothic" panose="020B0502020202020204" pitchFamily="34" charset="0"/>
              </a:rPr>
              <a:t>Assoc Prof, Clinical – Honorary, UQ</a:t>
            </a:r>
          </a:p>
          <a:p>
            <a:endParaRPr lang="en-AU" dirty="0"/>
          </a:p>
        </p:txBody>
      </p:sp>
      <p:pic>
        <p:nvPicPr>
          <p:cNvPr id="6" name="Picture 5" descr="A person wearing glasses and smiling&#10;&#10;AI-generated content may be incorrect.">
            <a:extLst>
              <a:ext uri="{FF2B5EF4-FFF2-40B4-BE49-F238E27FC236}">
                <a16:creationId xmlns:a16="http://schemas.microsoft.com/office/drawing/2014/main" id="{25C9A048-078B-BBAE-25CC-EA0876825CB6}"/>
              </a:ext>
            </a:extLst>
          </p:cNvPr>
          <p:cNvPicPr>
            <a:picLocks noChangeAspect="1"/>
          </p:cNvPicPr>
          <p:nvPr/>
        </p:nvPicPr>
        <p:blipFill>
          <a:blip r:embed="rId2">
            <a:extLst>
              <a:ext uri="{28A0092B-C50C-407E-A947-70E740481C1C}">
                <a14:useLocalDpi xmlns:a14="http://schemas.microsoft.com/office/drawing/2010/main" val="0"/>
              </a:ext>
            </a:extLst>
          </a:blip>
          <a:srcRect l="8723" r="10390"/>
          <a:stretch>
            <a:fillRect/>
          </a:stretch>
        </p:blipFill>
        <p:spPr>
          <a:xfrm>
            <a:off x="8616280" y="2060848"/>
            <a:ext cx="2937790" cy="4035472"/>
          </a:xfrm>
          <a:prstGeom prst="rect">
            <a:avLst/>
          </a:prstGeom>
          <a:effectLst/>
        </p:spPr>
      </p:pic>
    </p:spTree>
    <p:extLst>
      <p:ext uri="{BB962C8B-B14F-4D97-AF65-F5344CB8AC3E}">
        <p14:creationId xmlns:p14="http://schemas.microsoft.com/office/powerpoint/2010/main" val="1178105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3034FA-D8D1-C1EB-36EC-5C0C0218CEF0}"/>
              </a:ext>
            </a:extLst>
          </p:cNvPr>
          <p:cNvSpPr>
            <a:spLocks noGrp="1"/>
          </p:cNvSpPr>
          <p:nvPr>
            <p:ph type="title"/>
          </p:nvPr>
        </p:nvSpPr>
        <p:spPr>
          <a:xfrm>
            <a:off x="335360" y="2996952"/>
            <a:ext cx="9601065" cy="1020279"/>
          </a:xfrm>
        </p:spPr>
        <p:txBody>
          <a:bodyPr/>
          <a:lstStyle/>
          <a:p>
            <a:r>
              <a:rPr lang="en-AU" sz="4000" dirty="0">
                <a:solidFill>
                  <a:srgbClr val="FFFFFF"/>
                </a:solidFill>
                <a:hlinkClick r:id="rId2"/>
              </a:rPr>
              <a:t>General principles</a:t>
            </a:r>
            <a:br>
              <a:rPr lang="en-AU" sz="4000" dirty="0">
                <a:solidFill>
                  <a:srgbClr val="FFFFFF"/>
                </a:solidFill>
              </a:rPr>
            </a:br>
            <a:endParaRPr lang="en-AU" dirty="0"/>
          </a:p>
        </p:txBody>
      </p:sp>
      <p:sp>
        <p:nvSpPr>
          <p:cNvPr id="5" name="Slide Number Placeholder 4">
            <a:extLst>
              <a:ext uri="{FF2B5EF4-FFF2-40B4-BE49-F238E27FC236}">
                <a16:creationId xmlns:a16="http://schemas.microsoft.com/office/drawing/2014/main" id="{0DF913A2-1ADF-19E0-F988-80F5BB7617EE}"/>
              </a:ext>
            </a:extLst>
          </p:cNvPr>
          <p:cNvSpPr>
            <a:spLocks noGrp="1"/>
          </p:cNvSpPr>
          <p:nvPr>
            <p:ph type="sldNum" sz="quarter" idx="16"/>
          </p:nvPr>
        </p:nvSpPr>
        <p:spPr/>
        <p:txBody>
          <a:bodyPr/>
          <a:lstStyle/>
          <a:p>
            <a:fld id="{E917DE0E-AFB1-41FD-BC35-27DB61CA125F}" type="slidenum">
              <a:rPr lang="en-AU" smtClean="0"/>
              <a:pPr/>
              <a:t>205</a:t>
            </a:fld>
            <a:endParaRPr lang="en-AU"/>
          </a:p>
        </p:txBody>
      </p:sp>
      <p:pic>
        <p:nvPicPr>
          <p:cNvPr id="7" name="Picture 6" descr="A pregnant person holding pills&#10;&#10;AI-generated content may be incorrect.">
            <a:extLst>
              <a:ext uri="{FF2B5EF4-FFF2-40B4-BE49-F238E27FC236}">
                <a16:creationId xmlns:a16="http://schemas.microsoft.com/office/drawing/2014/main" id="{128E65AD-6B34-9379-EDDE-CF3123C8E932}"/>
              </a:ext>
            </a:extLst>
          </p:cNvPr>
          <p:cNvPicPr>
            <a:picLocks noChangeAspect="1"/>
          </p:cNvPicPr>
          <p:nvPr/>
        </p:nvPicPr>
        <p:blipFill>
          <a:blip r:embed="rId3"/>
          <a:stretch>
            <a:fillRect/>
          </a:stretch>
        </p:blipFill>
        <p:spPr>
          <a:xfrm>
            <a:off x="5735960" y="2348880"/>
            <a:ext cx="5245150" cy="2752338"/>
          </a:xfrm>
          <a:prstGeom prst="rect">
            <a:avLst/>
          </a:prstGeom>
        </p:spPr>
      </p:pic>
    </p:spTree>
    <p:extLst>
      <p:ext uri="{BB962C8B-B14F-4D97-AF65-F5344CB8AC3E}">
        <p14:creationId xmlns:p14="http://schemas.microsoft.com/office/powerpoint/2010/main" val="2969160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63A82D3-E8AF-00C1-19AB-CD8CC06940E2}"/>
              </a:ext>
            </a:extLst>
          </p:cNvPr>
          <p:cNvSpPr>
            <a:spLocks noGrp="1"/>
          </p:cNvSpPr>
          <p:nvPr>
            <p:ph type="ftr" sz="quarter" idx="15"/>
          </p:nvPr>
        </p:nvSpPr>
        <p:spPr/>
        <p:txBody>
          <a:bodyPr/>
          <a:lstStyle/>
          <a:p>
            <a:r>
              <a:rPr lang="en-AU"/>
              <a:t>[Footer]</a:t>
            </a:r>
            <a:endParaRPr lang="en-AU" dirty="0"/>
          </a:p>
        </p:txBody>
      </p:sp>
      <p:sp>
        <p:nvSpPr>
          <p:cNvPr id="5" name="Slide Number Placeholder 4">
            <a:extLst>
              <a:ext uri="{FF2B5EF4-FFF2-40B4-BE49-F238E27FC236}">
                <a16:creationId xmlns:a16="http://schemas.microsoft.com/office/drawing/2014/main" id="{6C2A0498-637E-9DFD-FC02-31A86212E431}"/>
              </a:ext>
            </a:extLst>
          </p:cNvPr>
          <p:cNvSpPr>
            <a:spLocks noGrp="1"/>
          </p:cNvSpPr>
          <p:nvPr>
            <p:ph type="sldNum" sz="quarter" idx="16"/>
          </p:nvPr>
        </p:nvSpPr>
        <p:spPr/>
        <p:txBody>
          <a:bodyPr/>
          <a:lstStyle/>
          <a:p>
            <a:fld id="{E917DE0E-AFB1-41FD-BC35-27DB61CA125F}" type="slidenum">
              <a:rPr lang="en-AU" smtClean="0"/>
              <a:pPr/>
              <a:t>206</a:t>
            </a:fld>
            <a:endParaRPr lang="en-AU"/>
          </a:p>
        </p:txBody>
      </p:sp>
      <p:sp>
        <p:nvSpPr>
          <p:cNvPr id="6" name="Text Placeholder 5">
            <a:extLst>
              <a:ext uri="{FF2B5EF4-FFF2-40B4-BE49-F238E27FC236}">
                <a16:creationId xmlns:a16="http://schemas.microsoft.com/office/drawing/2014/main" id="{8170B94E-AA2D-E830-6A28-5BE17A2A4D6C}"/>
              </a:ext>
            </a:extLst>
          </p:cNvPr>
          <p:cNvSpPr>
            <a:spLocks noGrp="1"/>
          </p:cNvSpPr>
          <p:nvPr>
            <p:ph type="body" sz="quarter" idx="14"/>
          </p:nvPr>
        </p:nvSpPr>
        <p:spPr>
          <a:xfrm>
            <a:off x="767408" y="836712"/>
            <a:ext cx="9601200" cy="1057212"/>
          </a:xfrm>
        </p:spPr>
        <p:txBody>
          <a:bodyPr/>
          <a:lstStyle/>
          <a:p>
            <a:pPr algn="ctr">
              <a:spcBef>
                <a:spcPct val="0"/>
              </a:spcBef>
              <a:buClrTx/>
            </a:pPr>
            <a:r>
              <a:rPr lang="en-GB" altLang="en-US" sz="3200" dirty="0">
                <a:latin typeface="Century Gothic" panose="020B0502020202020204" pitchFamily="34" charset="0"/>
                <a:ea typeface="msgothic"/>
                <a:cs typeface="msgothic"/>
              </a:rPr>
              <a:t>Pregnancy stages: </a:t>
            </a:r>
          </a:p>
          <a:p>
            <a:pPr algn="ctr">
              <a:spcBef>
                <a:spcPct val="0"/>
              </a:spcBef>
              <a:buClrTx/>
            </a:pPr>
            <a:r>
              <a:rPr lang="en-GB" altLang="en-US" dirty="0">
                <a:latin typeface="Century Gothic" panose="020B0502020202020204" pitchFamily="34" charset="0"/>
                <a:ea typeface="msgothic"/>
                <a:cs typeface="msgothic"/>
              </a:rPr>
              <a:t>Represent a continuum, from pre-conception to post-partum</a:t>
            </a:r>
            <a:r>
              <a:rPr lang="en-GB" altLang="en-US" sz="1600" dirty="0">
                <a:latin typeface="Century Gothic" panose="020B0502020202020204" pitchFamily="34" charset="0"/>
                <a:ea typeface="msgothic"/>
                <a:cs typeface="msgothic"/>
              </a:rPr>
              <a:t> </a:t>
            </a:r>
          </a:p>
          <a:p>
            <a:endParaRPr lang="en-AU" dirty="0"/>
          </a:p>
        </p:txBody>
      </p:sp>
      <p:pic>
        <p:nvPicPr>
          <p:cNvPr id="7" name="Picture 3">
            <a:extLst>
              <a:ext uri="{FF2B5EF4-FFF2-40B4-BE49-F238E27FC236}">
                <a16:creationId xmlns:a16="http://schemas.microsoft.com/office/drawing/2014/main" id="{BD4F8C6A-1947-F12D-0293-39520B67EC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9696" y="2348880"/>
            <a:ext cx="5840016" cy="40481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TextBox 8">
            <a:extLst>
              <a:ext uri="{FF2B5EF4-FFF2-40B4-BE49-F238E27FC236}">
                <a16:creationId xmlns:a16="http://schemas.microsoft.com/office/drawing/2014/main" id="{03C66617-0328-83A0-260B-C17279DB383D}"/>
              </a:ext>
            </a:extLst>
          </p:cNvPr>
          <p:cNvSpPr txBox="1"/>
          <p:nvPr/>
        </p:nvSpPr>
        <p:spPr>
          <a:xfrm>
            <a:off x="1343472" y="2780928"/>
            <a:ext cx="6097002" cy="253916"/>
          </a:xfrm>
          <a:prstGeom prst="rect">
            <a:avLst/>
          </a:prstGeom>
          <a:noFill/>
        </p:spPr>
        <p:txBody>
          <a:bodyPr wrap="square">
            <a:spAutoFit/>
          </a:bodyPr>
          <a:lstStyle/>
          <a:p>
            <a:pPr eaLnBrk="1" hangingPunct="1">
              <a:spcBef>
                <a:spcPct val="0"/>
              </a:spcBef>
              <a:buClrTx/>
              <a:buSzTx/>
              <a:buFontTx/>
              <a:buNone/>
            </a:pPr>
            <a:r>
              <a:rPr lang="en-GB" altLang="en-US" sz="1050" dirty="0">
                <a:solidFill>
                  <a:srgbClr val="0E3178"/>
                </a:solidFill>
                <a:latin typeface="Century Gothic" panose="020B0502020202020204" pitchFamily="34" charset="0"/>
                <a:ea typeface="msgothic"/>
                <a:cs typeface="msgothic"/>
              </a:rPr>
              <a:t>Cetin I et al. Hum </a:t>
            </a:r>
            <a:r>
              <a:rPr lang="en-GB" altLang="en-US" sz="1050" dirty="0" err="1">
                <a:solidFill>
                  <a:srgbClr val="0E3178"/>
                </a:solidFill>
                <a:latin typeface="Century Gothic" panose="020B0502020202020204" pitchFamily="34" charset="0"/>
                <a:ea typeface="msgothic"/>
                <a:cs typeface="msgothic"/>
              </a:rPr>
              <a:t>Reprod</a:t>
            </a:r>
            <a:r>
              <a:rPr lang="en-GB" altLang="en-US" sz="1050" dirty="0">
                <a:solidFill>
                  <a:srgbClr val="0E3178"/>
                </a:solidFill>
                <a:latin typeface="Century Gothic" panose="020B0502020202020204" pitchFamily="34" charset="0"/>
                <a:ea typeface="msgothic"/>
                <a:cs typeface="msgothic"/>
              </a:rPr>
              <a:t> Update 2010;16:80-95</a:t>
            </a:r>
          </a:p>
        </p:txBody>
      </p:sp>
    </p:spTree>
    <p:extLst>
      <p:ext uri="{BB962C8B-B14F-4D97-AF65-F5344CB8AC3E}">
        <p14:creationId xmlns:p14="http://schemas.microsoft.com/office/powerpoint/2010/main" val="3345768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E01E7-112D-3039-E347-52B0B4A64A1A}"/>
              </a:ext>
            </a:extLst>
          </p:cNvPr>
          <p:cNvSpPr>
            <a:spLocks noGrp="1"/>
          </p:cNvSpPr>
          <p:nvPr>
            <p:ph type="sldNum" sz="quarter" idx="16"/>
          </p:nvPr>
        </p:nvSpPr>
        <p:spPr/>
        <p:txBody>
          <a:bodyPr/>
          <a:lstStyle/>
          <a:p>
            <a:fld id="{E917DE0E-AFB1-41FD-BC35-27DB61CA125F}" type="slidenum">
              <a:rPr lang="en-AU" smtClean="0"/>
              <a:pPr/>
              <a:t>207</a:t>
            </a:fld>
            <a:endParaRPr lang="en-AU"/>
          </a:p>
        </p:txBody>
      </p:sp>
      <p:graphicFrame>
        <p:nvGraphicFramePr>
          <p:cNvPr id="7" name="Google Shape;177;p11">
            <a:extLst>
              <a:ext uri="{FF2B5EF4-FFF2-40B4-BE49-F238E27FC236}">
                <a16:creationId xmlns:a16="http://schemas.microsoft.com/office/drawing/2014/main" id="{782E7F17-310D-9626-F2F0-85ECD043ED7F}"/>
              </a:ext>
            </a:extLst>
          </p:cNvPr>
          <p:cNvGraphicFramePr>
            <a:graphicFrameLocks noGrp="1"/>
          </p:cNvGraphicFramePr>
          <p:nvPr>
            <p:extLst>
              <p:ext uri="{D42A27DB-BD31-4B8C-83A1-F6EECF244321}">
                <p14:modId xmlns:p14="http://schemas.microsoft.com/office/powerpoint/2010/main" val="4134569018"/>
              </p:ext>
            </p:extLst>
          </p:nvPr>
        </p:nvGraphicFramePr>
        <p:xfrm>
          <a:off x="623392" y="476672"/>
          <a:ext cx="9361039" cy="6120681"/>
        </p:xfrm>
        <a:graphic>
          <a:graphicData uri="http://schemas.openxmlformats.org/drawingml/2006/table">
            <a:tbl>
              <a:tblPr/>
              <a:tblGrid>
                <a:gridCol w="666141">
                  <a:extLst>
                    <a:ext uri="{9D8B030D-6E8A-4147-A177-3AD203B41FA5}">
                      <a16:colId xmlns:a16="http://schemas.microsoft.com/office/drawing/2014/main" val="398478930"/>
                    </a:ext>
                  </a:extLst>
                </a:gridCol>
                <a:gridCol w="1833361">
                  <a:extLst>
                    <a:ext uri="{9D8B030D-6E8A-4147-A177-3AD203B41FA5}">
                      <a16:colId xmlns:a16="http://schemas.microsoft.com/office/drawing/2014/main" val="1306107440"/>
                    </a:ext>
                  </a:extLst>
                </a:gridCol>
                <a:gridCol w="6861537">
                  <a:extLst>
                    <a:ext uri="{9D8B030D-6E8A-4147-A177-3AD203B41FA5}">
                      <a16:colId xmlns:a16="http://schemas.microsoft.com/office/drawing/2014/main" val="1222334570"/>
                    </a:ext>
                  </a:extLst>
                </a:gridCol>
              </a:tblGrid>
              <a:tr h="368118">
                <a:tc>
                  <a:txBody>
                    <a:bodyPr/>
                    <a:lstStyle>
                      <a:lvl1pPr marL="0" algn="l" defTabSz="914400" rtl="0" eaLnBrk="1" latinLnBrk="0" hangingPunct="1">
                        <a:spcBef>
                          <a:spcPct val="20000"/>
                        </a:spcBef>
                        <a:buClr>
                          <a:schemeClr val="accent1"/>
                        </a:buClr>
                        <a:buSzPct val="65000"/>
                        <a:buFont typeface="Wingdings" panose="05000000000000000000" pitchFamily="2" charset="2"/>
                        <a:defRPr sz="2600" kern="1200">
                          <a:solidFill>
                            <a:schemeClr val="tx1"/>
                          </a:solidFill>
                          <a:latin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Clr>
                          <a:schemeClr val="accent2"/>
                        </a:buClr>
                        <a:buSzPct val="60000"/>
                        <a:buFont typeface="Wingdings" panose="05000000000000000000" pitchFamily="2" charset="2"/>
                        <a:defRPr sz="2200" kern="1200">
                          <a:solidFill>
                            <a:schemeClr val="tx1"/>
                          </a:solidFill>
                          <a:latin typeface="Arial" panose="020B0604020202020204" pitchFamily="34" charset="0"/>
                          <a:cs typeface="Arial" panose="020B0604020202020204" pitchFamily="34" charset="0"/>
                        </a:defRPr>
                      </a:lvl2pPr>
                      <a:lvl3pPr marL="1143000" indent="-228600" algn="l" defTabSz="914400" rtl="0" eaLnBrk="1" latinLnBrk="0" hangingPunct="1">
                        <a:spcBef>
                          <a:spcPct val="20000"/>
                        </a:spcBef>
                        <a:buClr>
                          <a:schemeClr val="accent1"/>
                        </a:buClr>
                        <a:buSzPct val="65000"/>
                        <a:buFont typeface="Wingdings" panose="05000000000000000000" pitchFamily="2" charset="2"/>
                        <a:defRPr sz="2000" kern="1200">
                          <a:solidFill>
                            <a:schemeClr val="tx1"/>
                          </a:solidFill>
                          <a:latin typeface="Arial" panose="020B0604020202020204" pitchFamily="34" charset="0"/>
                          <a:cs typeface="Arial" panose="020B0604020202020204" pitchFamily="34" charset="0"/>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4pPr>
                      <a:lvl5pPr marL="2057400" indent="-228600" algn="l" defTabSz="914400" rtl="0" eaLnBrk="1" latinLnBrk="0" hangingPunct="1">
                        <a:spcBef>
                          <a:spcPct val="20000"/>
                        </a:spcBef>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5pPr>
                      <a:lvl6pPr marL="25146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6pPr>
                      <a:lvl7pPr marL="29718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7pPr>
                      <a:lvl8pPr marL="34290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8pPr>
                      <a:lvl9pPr marL="38862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rgbClr val="000000"/>
                        </a:buClr>
                        <a:buSzPts val="1600"/>
                        <a:buFont typeface="Arial" panose="020B0604020202020204" pitchFamily="34" charset="0"/>
                        <a:buNone/>
                        <a:tabLst/>
                      </a:pPr>
                      <a:r>
                        <a:rPr kumimoji="0" lang="en-AU" altLang="en-US" sz="1600" b="0" i="0" u="none" strike="noStrike" cap="none" normalizeH="0" baseline="0" err="1">
                          <a:ln>
                            <a:noFill/>
                          </a:ln>
                          <a:solidFill>
                            <a:srgbClr val="0E3178"/>
                          </a:solidFill>
                          <a:effectLst/>
                          <a:latin typeface="Century Gothic" panose="020B0502020202020204" pitchFamily="34" charset="0"/>
                          <a:cs typeface="Arial" panose="020B0604020202020204" pitchFamily="34" charset="0"/>
                        </a:rPr>
                        <a:t>Wk</a:t>
                      </a:r>
                      <a:endParaRPr kumimoji="0" lang="en-US" altLang="en-US" sz="1600" b="0" i="0" u="none" strike="noStrike" cap="none" normalizeH="0" baseline="0">
                        <a:ln>
                          <a:noFill/>
                        </a:ln>
                        <a:solidFill>
                          <a:srgbClr val="0E3178"/>
                        </a:solidFill>
                        <a:effectLst/>
                        <a:latin typeface="Century Gothic" panose="020B0502020202020204" pitchFamily="34" charset="0"/>
                        <a:cs typeface="Arial" panose="020B0604020202020204" pitchFamily="34" charset="0"/>
                      </a:endParaRPr>
                    </a:p>
                  </a:txBody>
                  <a:tcPr marL="91450" marR="91450"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spcBef>
                          <a:spcPct val="20000"/>
                        </a:spcBef>
                        <a:buClr>
                          <a:schemeClr val="accent1"/>
                        </a:buClr>
                        <a:buSzPct val="65000"/>
                        <a:buFont typeface="Wingdings" panose="05000000000000000000" pitchFamily="2" charset="2"/>
                        <a:defRPr sz="2600" kern="1200">
                          <a:solidFill>
                            <a:schemeClr val="tx1"/>
                          </a:solidFill>
                          <a:latin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Clr>
                          <a:schemeClr val="accent2"/>
                        </a:buClr>
                        <a:buSzPct val="60000"/>
                        <a:buFont typeface="Wingdings" panose="05000000000000000000" pitchFamily="2" charset="2"/>
                        <a:defRPr sz="2200" kern="1200">
                          <a:solidFill>
                            <a:schemeClr val="tx1"/>
                          </a:solidFill>
                          <a:latin typeface="Arial" panose="020B0604020202020204" pitchFamily="34" charset="0"/>
                          <a:cs typeface="Arial" panose="020B0604020202020204" pitchFamily="34" charset="0"/>
                        </a:defRPr>
                      </a:lvl2pPr>
                      <a:lvl3pPr marL="1143000" indent="-228600" algn="l" defTabSz="914400" rtl="0" eaLnBrk="1" latinLnBrk="0" hangingPunct="1">
                        <a:spcBef>
                          <a:spcPct val="20000"/>
                        </a:spcBef>
                        <a:buClr>
                          <a:schemeClr val="accent1"/>
                        </a:buClr>
                        <a:buSzPct val="65000"/>
                        <a:buFont typeface="Wingdings" panose="05000000000000000000" pitchFamily="2" charset="2"/>
                        <a:defRPr sz="2000" kern="1200">
                          <a:solidFill>
                            <a:schemeClr val="tx1"/>
                          </a:solidFill>
                          <a:latin typeface="Arial" panose="020B0604020202020204" pitchFamily="34" charset="0"/>
                          <a:cs typeface="Arial" panose="020B0604020202020204" pitchFamily="34" charset="0"/>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4pPr>
                      <a:lvl5pPr marL="2057400" indent="-228600" algn="l" defTabSz="914400" rtl="0" eaLnBrk="1" latinLnBrk="0" hangingPunct="1">
                        <a:spcBef>
                          <a:spcPct val="20000"/>
                        </a:spcBef>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5pPr>
                      <a:lvl6pPr marL="25146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6pPr>
                      <a:lvl7pPr marL="29718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7pPr>
                      <a:lvl8pPr marL="34290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8pPr>
                      <a:lvl9pPr marL="38862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altLang="en-US" sz="1600" b="0" i="0" u="none" strike="noStrike" cap="none" normalizeH="0" baseline="0">
                          <a:ln>
                            <a:noFill/>
                          </a:ln>
                          <a:solidFill>
                            <a:srgbClr val="0E3178"/>
                          </a:solidFill>
                          <a:effectLst/>
                          <a:latin typeface="Century Gothic" panose="020B0502020202020204" pitchFamily="34" charset="0"/>
                          <a:cs typeface="Arial" panose="020B0604020202020204" pitchFamily="34" charset="0"/>
                        </a:rPr>
                        <a:t>Period</a:t>
                      </a:r>
                      <a:endParaRPr kumimoji="0" lang="en-US" altLang="en-US" sz="1600" b="0" i="0" u="none" strike="noStrike" cap="none" normalizeH="0" baseline="0">
                        <a:ln>
                          <a:noFill/>
                        </a:ln>
                        <a:solidFill>
                          <a:srgbClr val="0E3178"/>
                        </a:solidFill>
                        <a:effectLst/>
                        <a:latin typeface="Century Gothic" panose="020B0502020202020204" pitchFamily="34" charset="0"/>
                        <a:cs typeface="Arial" panose="020B0604020202020204" pitchFamily="34" charset="0"/>
                      </a:endParaRPr>
                    </a:p>
                  </a:txBody>
                  <a:tcPr marL="91450" marR="91450"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spcBef>
                          <a:spcPct val="20000"/>
                        </a:spcBef>
                        <a:buClr>
                          <a:schemeClr val="accent1"/>
                        </a:buClr>
                        <a:buSzPct val="65000"/>
                        <a:buFont typeface="Wingdings" panose="05000000000000000000" pitchFamily="2" charset="2"/>
                        <a:defRPr sz="2600" kern="1200">
                          <a:solidFill>
                            <a:schemeClr val="tx1"/>
                          </a:solidFill>
                          <a:latin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Clr>
                          <a:schemeClr val="accent2"/>
                        </a:buClr>
                        <a:buSzPct val="60000"/>
                        <a:buFont typeface="Wingdings" panose="05000000000000000000" pitchFamily="2" charset="2"/>
                        <a:defRPr sz="2200" kern="1200">
                          <a:solidFill>
                            <a:schemeClr val="tx1"/>
                          </a:solidFill>
                          <a:latin typeface="Arial" panose="020B0604020202020204" pitchFamily="34" charset="0"/>
                          <a:cs typeface="Arial" panose="020B0604020202020204" pitchFamily="34" charset="0"/>
                        </a:defRPr>
                      </a:lvl2pPr>
                      <a:lvl3pPr marL="1143000" indent="-228600" algn="l" defTabSz="914400" rtl="0" eaLnBrk="1" latinLnBrk="0" hangingPunct="1">
                        <a:spcBef>
                          <a:spcPct val="20000"/>
                        </a:spcBef>
                        <a:buClr>
                          <a:schemeClr val="accent1"/>
                        </a:buClr>
                        <a:buSzPct val="65000"/>
                        <a:buFont typeface="Wingdings" panose="05000000000000000000" pitchFamily="2" charset="2"/>
                        <a:defRPr sz="2000" kern="1200">
                          <a:solidFill>
                            <a:schemeClr val="tx1"/>
                          </a:solidFill>
                          <a:latin typeface="Arial" panose="020B0604020202020204" pitchFamily="34" charset="0"/>
                          <a:cs typeface="Arial" panose="020B0604020202020204" pitchFamily="34" charset="0"/>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4pPr>
                      <a:lvl5pPr marL="2057400" indent="-228600" algn="l" defTabSz="914400" rtl="0" eaLnBrk="1" latinLnBrk="0" hangingPunct="1">
                        <a:spcBef>
                          <a:spcPct val="20000"/>
                        </a:spcBef>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5pPr>
                      <a:lvl6pPr marL="25146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6pPr>
                      <a:lvl7pPr marL="29718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7pPr>
                      <a:lvl8pPr marL="34290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8pPr>
                      <a:lvl9pPr marL="38862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E3178"/>
                        </a:solidFill>
                        <a:effectLst/>
                        <a:latin typeface="Century Gothic" panose="020B0502020202020204" pitchFamily="34" charset="0"/>
                        <a:cs typeface="Arial" panose="020B0604020202020204" pitchFamily="34" charset="0"/>
                      </a:endParaRPr>
                    </a:p>
                  </a:txBody>
                  <a:tcPr marL="91450" marR="91450"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941739204"/>
                  </a:ext>
                </a:extLst>
              </a:tr>
              <a:tr h="1171260">
                <a:tc>
                  <a:txBody>
                    <a:bodyPr/>
                    <a:lstStyle>
                      <a:lvl1pPr marL="0" algn="l" defTabSz="914400" rtl="0" eaLnBrk="1" latinLnBrk="0" hangingPunct="1">
                        <a:spcBef>
                          <a:spcPct val="20000"/>
                        </a:spcBef>
                        <a:buClr>
                          <a:schemeClr val="accent1"/>
                        </a:buClr>
                        <a:buSzPct val="65000"/>
                        <a:buFont typeface="Wingdings" panose="05000000000000000000" pitchFamily="2" charset="2"/>
                        <a:defRPr sz="2600" kern="1200">
                          <a:solidFill>
                            <a:schemeClr val="tx1"/>
                          </a:solidFill>
                          <a:latin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Clr>
                          <a:schemeClr val="accent2"/>
                        </a:buClr>
                        <a:buSzPct val="60000"/>
                        <a:buFont typeface="Wingdings" panose="05000000000000000000" pitchFamily="2" charset="2"/>
                        <a:defRPr sz="2200" kern="1200">
                          <a:solidFill>
                            <a:schemeClr val="tx1"/>
                          </a:solidFill>
                          <a:latin typeface="Arial" panose="020B0604020202020204" pitchFamily="34" charset="0"/>
                          <a:cs typeface="Arial" panose="020B0604020202020204" pitchFamily="34" charset="0"/>
                        </a:defRPr>
                      </a:lvl2pPr>
                      <a:lvl3pPr marL="1143000" indent="-228600" algn="l" defTabSz="914400" rtl="0" eaLnBrk="1" latinLnBrk="0" hangingPunct="1">
                        <a:spcBef>
                          <a:spcPct val="20000"/>
                        </a:spcBef>
                        <a:buClr>
                          <a:schemeClr val="accent1"/>
                        </a:buClr>
                        <a:buSzPct val="65000"/>
                        <a:buFont typeface="Wingdings" panose="05000000000000000000" pitchFamily="2" charset="2"/>
                        <a:defRPr sz="2000" kern="1200">
                          <a:solidFill>
                            <a:schemeClr val="tx1"/>
                          </a:solidFill>
                          <a:latin typeface="Arial" panose="020B0604020202020204" pitchFamily="34" charset="0"/>
                          <a:cs typeface="Arial" panose="020B0604020202020204" pitchFamily="34" charset="0"/>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4pPr>
                      <a:lvl5pPr marL="2057400" indent="-228600" algn="l" defTabSz="914400" rtl="0" eaLnBrk="1" latinLnBrk="0" hangingPunct="1">
                        <a:spcBef>
                          <a:spcPct val="20000"/>
                        </a:spcBef>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5pPr>
                      <a:lvl6pPr marL="25146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6pPr>
                      <a:lvl7pPr marL="29718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7pPr>
                      <a:lvl8pPr marL="34290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8pPr>
                      <a:lvl9pPr marL="38862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altLang="en-US" sz="1600" b="0" i="0" u="none" strike="noStrike" cap="none" normalizeH="0" baseline="0">
                          <a:ln>
                            <a:noFill/>
                          </a:ln>
                          <a:solidFill>
                            <a:srgbClr val="0E3178"/>
                          </a:solidFill>
                          <a:effectLst/>
                          <a:latin typeface="Century Gothic" panose="020B0502020202020204" pitchFamily="34" charset="0"/>
                          <a:cs typeface="Arial" panose="020B0604020202020204" pitchFamily="34" charset="0"/>
                        </a:rPr>
                        <a:t>0-2*</a:t>
                      </a:r>
                      <a:endParaRPr kumimoji="0" lang="en-US" altLang="en-US" sz="1600" b="0" i="0" u="none" strike="noStrike" cap="none" normalizeH="0" baseline="0">
                        <a:ln>
                          <a:noFill/>
                        </a:ln>
                        <a:solidFill>
                          <a:srgbClr val="0E3178"/>
                        </a:solidFill>
                        <a:effectLst/>
                        <a:latin typeface="Century Gothic" panose="020B0502020202020204" pitchFamily="34" charset="0"/>
                        <a:cs typeface="Arial" panose="020B0604020202020204" pitchFamily="34" charset="0"/>
                      </a:endParaRPr>
                    </a:p>
                  </a:txBody>
                  <a:tcPr marL="91450" marR="91450"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spcBef>
                          <a:spcPct val="20000"/>
                        </a:spcBef>
                        <a:buClr>
                          <a:schemeClr val="accent1"/>
                        </a:buClr>
                        <a:buSzPct val="65000"/>
                        <a:buFont typeface="Wingdings" panose="05000000000000000000" pitchFamily="2" charset="2"/>
                        <a:defRPr sz="2600" kern="1200">
                          <a:solidFill>
                            <a:schemeClr val="tx1"/>
                          </a:solidFill>
                          <a:latin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Clr>
                          <a:schemeClr val="accent2"/>
                        </a:buClr>
                        <a:buSzPct val="60000"/>
                        <a:buFont typeface="Wingdings" panose="05000000000000000000" pitchFamily="2" charset="2"/>
                        <a:defRPr sz="2200" kern="1200">
                          <a:solidFill>
                            <a:schemeClr val="tx1"/>
                          </a:solidFill>
                          <a:latin typeface="Arial" panose="020B0604020202020204" pitchFamily="34" charset="0"/>
                          <a:cs typeface="Arial" panose="020B0604020202020204" pitchFamily="34" charset="0"/>
                        </a:defRPr>
                      </a:lvl2pPr>
                      <a:lvl3pPr marL="1143000" indent="-228600" algn="l" defTabSz="914400" rtl="0" eaLnBrk="1" latinLnBrk="0" hangingPunct="1">
                        <a:spcBef>
                          <a:spcPct val="20000"/>
                        </a:spcBef>
                        <a:buClr>
                          <a:schemeClr val="accent1"/>
                        </a:buClr>
                        <a:buSzPct val="65000"/>
                        <a:buFont typeface="Wingdings" panose="05000000000000000000" pitchFamily="2" charset="2"/>
                        <a:defRPr sz="2000" kern="1200">
                          <a:solidFill>
                            <a:schemeClr val="tx1"/>
                          </a:solidFill>
                          <a:latin typeface="Arial" panose="020B0604020202020204" pitchFamily="34" charset="0"/>
                          <a:cs typeface="Arial" panose="020B0604020202020204" pitchFamily="34" charset="0"/>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4pPr>
                      <a:lvl5pPr marL="2057400" indent="-228600" algn="l" defTabSz="914400" rtl="0" eaLnBrk="1" latinLnBrk="0" hangingPunct="1">
                        <a:spcBef>
                          <a:spcPct val="20000"/>
                        </a:spcBef>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5pPr>
                      <a:lvl6pPr marL="25146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6pPr>
                      <a:lvl7pPr marL="29718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7pPr>
                      <a:lvl8pPr marL="34290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8pPr>
                      <a:lvl9pPr marL="38862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rPr>
                        <a:t>Conception</a:t>
                      </a:r>
                      <a:endParaRPr kumimoji="0" lang="en-US" altLang="en-US" sz="18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endParaRPr>
                    </a:p>
                  </a:txBody>
                  <a:tcPr marL="91450" marR="91450"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F2F2"/>
                    </a:solidFill>
                  </a:tcPr>
                </a:tc>
                <a:tc>
                  <a:txBody>
                    <a:bodyPr/>
                    <a:lstStyle>
                      <a:lvl1pPr marL="342900" indent="-342900" algn="l" defTabSz="914400" rtl="0" eaLnBrk="1" latinLnBrk="0" hangingPunct="1">
                        <a:spcBef>
                          <a:spcPct val="20000"/>
                        </a:spcBef>
                        <a:buClr>
                          <a:schemeClr val="accent1"/>
                        </a:buClr>
                        <a:buSzPct val="65000"/>
                        <a:buFont typeface="Wingdings" panose="05000000000000000000" pitchFamily="2" charset="2"/>
                        <a:defRPr sz="2600" kern="1200">
                          <a:solidFill>
                            <a:schemeClr val="tx1"/>
                          </a:solidFill>
                          <a:latin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Clr>
                          <a:schemeClr val="accent2"/>
                        </a:buClr>
                        <a:buSzPct val="60000"/>
                        <a:buFont typeface="Wingdings" panose="05000000000000000000" pitchFamily="2" charset="2"/>
                        <a:defRPr sz="2200" kern="1200">
                          <a:solidFill>
                            <a:schemeClr val="tx1"/>
                          </a:solidFill>
                          <a:latin typeface="Arial" panose="020B0604020202020204" pitchFamily="34" charset="0"/>
                          <a:cs typeface="Arial" panose="020B0604020202020204" pitchFamily="34" charset="0"/>
                        </a:defRPr>
                      </a:lvl2pPr>
                      <a:lvl3pPr marL="914400" algn="l" defTabSz="914400" rtl="0" eaLnBrk="1" latinLnBrk="0" hangingPunct="1">
                        <a:spcBef>
                          <a:spcPct val="20000"/>
                        </a:spcBef>
                        <a:buClr>
                          <a:schemeClr val="accent1"/>
                        </a:buClr>
                        <a:buSzPct val="65000"/>
                        <a:buFont typeface="Wingdings" panose="05000000000000000000" pitchFamily="2" charset="2"/>
                        <a:defRPr sz="2000" kern="1200">
                          <a:solidFill>
                            <a:schemeClr val="tx1"/>
                          </a:solidFill>
                          <a:latin typeface="Arial" panose="020B0604020202020204" pitchFamily="34" charset="0"/>
                          <a:cs typeface="Arial" panose="020B0604020202020204" pitchFamily="34" charset="0"/>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4pPr>
                      <a:lvl5pPr marL="2057400" indent="-228600" algn="l" defTabSz="914400" rtl="0" eaLnBrk="1" latinLnBrk="0" hangingPunct="1">
                        <a:spcBef>
                          <a:spcPct val="20000"/>
                        </a:spcBef>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5pPr>
                      <a:lvl6pPr marL="25146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6pPr>
                      <a:lvl7pPr marL="29718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7pPr>
                      <a:lvl8pPr marL="34290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8pPr>
                      <a:lvl9pPr marL="38862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9pPr>
                    </a:lstStyle>
                    <a:p>
                      <a:pPr marL="0" marR="0" lvl="2" indent="0" algn="l" defTabSz="914400" rtl="0" eaLnBrk="1" fontAlgn="base" latinLnBrk="0" hangingPunct="1">
                        <a:lnSpc>
                          <a:spcPct val="100000"/>
                        </a:lnSpc>
                        <a:spcBef>
                          <a:spcPct val="0"/>
                        </a:spcBef>
                        <a:spcAft>
                          <a:spcPct val="0"/>
                        </a:spcAft>
                        <a:buClr>
                          <a:srgbClr val="000000"/>
                        </a:buClr>
                        <a:buSzPts val="1800"/>
                        <a:buFont typeface="Arial" panose="020B0604020202020204" pitchFamily="34" charset="0"/>
                        <a:buNone/>
                        <a:tabLst/>
                      </a:pPr>
                      <a:r>
                        <a:rPr kumimoji="0" lang="en-AU" altLang="en-US" sz="16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rPr>
                        <a:t>Nutrients / drugs are transferred into luminal secretions of  fallopian tube &amp;  uterine cavity through which ovum then blastocyst must pass. </a:t>
                      </a:r>
                      <a:endParaRPr kumimoji="0" lang="en-US" altLang="en-US" sz="16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endParaRPr>
                    </a:p>
                    <a:p>
                      <a:pPr marL="0" marR="0" lvl="2" indent="0" algn="l" defTabSz="914400" rtl="0" eaLnBrk="1" fontAlgn="base" latinLnBrk="0" hangingPunct="1">
                        <a:lnSpc>
                          <a:spcPct val="100000"/>
                        </a:lnSpc>
                        <a:spcBef>
                          <a:spcPct val="0"/>
                        </a:spcBef>
                        <a:spcAft>
                          <a:spcPct val="0"/>
                        </a:spcAft>
                        <a:buClr>
                          <a:srgbClr val="000000"/>
                        </a:buClr>
                        <a:buSzPts val="1800"/>
                        <a:buFont typeface="Arial" panose="020B0604020202020204" pitchFamily="34" charset="0"/>
                        <a:buNone/>
                        <a:tabLst/>
                      </a:pPr>
                      <a:r>
                        <a:rPr kumimoji="0" lang="en-AU" altLang="en-US" sz="16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rPr>
                        <a:t>Drugs can kill but cannot cause congenital malformations</a:t>
                      </a:r>
                      <a:endParaRPr kumimoji="0" lang="en-US" altLang="en-US" sz="14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endParaRPr>
                    </a:p>
                  </a:txBody>
                  <a:tcPr marL="91450" marR="91450"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75026186"/>
                  </a:ext>
                </a:extLst>
              </a:tr>
              <a:tr h="635832">
                <a:tc>
                  <a:txBody>
                    <a:bodyPr/>
                    <a:lstStyle>
                      <a:lvl1pPr marL="0" algn="l" defTabSz="914400" rtl="0" eaLnBrk="1" latinLnBrk="0" hangingPunct="1">
                        <a:spcBef>
                          <a:spcPct val="20000"/>
                        </a:spcBef>
                        <a:buClr>
                          <a:schemeClr val="accent1"/>
                        </a:buClr>
                        <a:buSzPct val="65000"/>
                        <a:buFont typeface="Wingdings" panose="05000000000000000000" pitchFamily="2" charset="2"/>
                        <a:defRPr sz="2600" kern="1200">
                          <a:solidFill>
                            <a:schemeClr val="tx1"/>
                          </a:solidFill>
                          <a:latin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Clr>
                          <a:schemeClr val="accent2"/>
                        </a:buClr>
                        <a:buSzPct val="60000"/>
                        <a:buFont typeface="Wingdings" panose="05000000000000000000" pitchFamily="2" charset="2"/>
                        <a:defRPr sz="2200" kern="1200">
                          <a:solidFill>
                            <a:schemeClr val="tx1"/>
                          </a:solidFill>
                          <a:latin typeface="Arial" panose="020B0604020202020204" pitchFamily="34" charset="0"/>
                          <a:cs typeface="Arial" panose="020B0604020202020204" pitchFamily="34" charset="0"/>
                        </a:defRPr>
                      </a:lvl2pPr>
                      <a:lvl3pPr marL="1143000" indent="-228600" algn="l" defTabSz="914400" rtl="0" eaLnBrk="1" latinLnBrk="0" hangingPunct="1">
                        <a:spcBef>
                          <a:spcPct val="20000"/>
                        </a:spcBef>
                        <a:buClr>
                          <a:schemeClr val="accent1"/>
                        </a:buClr>
                        <a:buSzPct val="65000"/>
                        <a:buFont typeface="Wingdings" panose="05000000000000000000" pitchFamily="2" charset="2"/>
                        <a:defRPr sz="2000" kern="1200">
                          <a:solidFill>
                            <a:schemeClr val="tx1"/>
                          </a:solidFill>
                          <a:latin typeface="Arial" panose="020B0604020202020204" pitchFamily="34" charset="0"/>
                          <a:cs typeface="Arial" panose="020B0604020202020204" pitchFamily="34" charset="0"/>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4pPr>
                      <a:lvl5pPr marL="2057400" indent="-228600" algn="l" defTabSz="914400" rtl="0" eaLnBrk="1" latinLnBrk="0" hangingPunct="1">
                        <a:spcBef>
                          <a:spcPct val="20000"/>
                        </a:spcBef>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5pPr>
                      <a:lvl6pPr marL="25146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6pPr>
                      <a:lvl7pPr marL="29718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7pPr>
                      <a:lvl8pPr marL="34290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8pPr>
                      <a:lvl9pPr marL="38862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altLang="en-US" sz="1600" b="0" i="0" u="none" strike="noStrike" cap="none" normalizeH="0" baseline="0">
                          <a:ln>
                            <a:noFill/>
                          </a:ln>
                          <a:solidFill>
                            <a:srgbClr val="0E3178"/>
                          </a:solidFill>
                          <a:effectLst/>
                          <a:latin typeface="Century Gothic" panose="020B0502020202020204" pitchFamily="34" charset="0"/>
                          <a:cs typeface="Arial" panose="020B0604020202020204" pitchFamily="34" charset="0"/>
                        </a:rPr>
                        <a:t>2</a:t>
                      </a:r>
                      <a:endParaRPr kumimoji="0" lang="en-US" altLang="en-US" sz="1600" b="0" i="0" u="none" strike="noStrike" cap="none" normalizeH="0" baseline="0">
                        <a:ln>
                          <a:noFill/>
                        </a:ln>
                        <a:solidFill>
                          <a:srgbClr val="0E3178"/>
                        </a:solidFill>
                        <a:effectLst/>
                        <a:latin typeface="Century Gothic" panose="020B0502020202020204" pitchFamily="34" charset="0"/>
                        <a:cs typeface="Arial" panose="020B0604020202020204" pitchFamily="34" charset="0"/>
                      </a:endParaRPr>
                    </a:p>
                  </a:txBody>
                  <a:tcPr marL="91450" marR="91450"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spcBef>
                          <a:spcPct val="20000"/>
                        </a:spcBef>
                        <a:buClr>
                          <a:schemeClr val="accent1"/>
                        </a:buClr>
                        <a:buSzPct val="65000"/>
                        <a:buFont typeface="Wingdings" panose="05000000000000000000" pitchFamily="2" charset="2"/>
                        <a:defRPr sz="2600" kern="1200">
                          <a:solidFill>
                            <a:schemeClr val="tx1"/>
                          </a:solidFill>
                          <a:latin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Clr>
                          <a:schemeClr val="accent2"/>
                        </a:buClr>
                        <a:buSzPct val="60000"/>
                        <a:buFont typeface="Wingdings" panose="05000000000000000000" pitchFamily="2" charset="2"/>
                        <a:defRPr sz="2200" kern="1200">
                          <a:solidFill>
                            <a:schemeClr val="tx1"/>
                          </a:solidFill>
                          <a:latin typeface="Arial" panose="020B0604020202020204" pitchFamily="34" charset="0"/>
                          <a:cs typeface="Arial" panose="020B0604020202020204" pitchFamily="34" charset="0"/>
                        </a:defRPr>
                      </a:lvl2pPr>
                      <a:lvl3pPr marL="1143000" indent="-228600" algn="l" defTabSz="914400" rtl="0" eaLnBrk="1" latinLnBrk="0" hangingPunct="1">
                        <a:spcBef>
                          <a:spcPct val="20000"/>
                        </a:spcBef>
                        <a:buClr>
                          <a:schemeClr val="accent1"/>
                        </a:buClr>
                        <a:buSzPct val="65000"/>
                        <a:buFont typeface="Wingdings" panose="05000000000000000000" pitchFamily="2" charset="2"/>
                        <a:defRPr sz="2000" kern="1200">
                          <a:solidFill>
                            <a:schemeClr val="tx1"/>
                          </a:solidFill>
                          <a:latin typeface="Arial" panose="020B0604020202020204" pitchFamily="34" charset="0"/>
                          <a:cs typeface="Arial" panose="020B0604020202020204" pitchFamily="34" charset="0"/>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4pPr>
                      <a:lvl5pPr marL="2057400" indent="-228600" algn="l" defTabSz="914400" rtl="0" eaLnBrk="1" latinLnBrk="0" hangingPunct="1">
                        <a:spcBef>
                          <a:spcPct val="20000"/>
                        </a:spcBef>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5pPr>
                      <a:lvl6pPr marL="25146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6pPr>
                      <a:lvl7pPr marL="29718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7pPr>
                      <a:lvl8pPr marL="34290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8pPr>
                      <a:lvl9pPr marL="38862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altLang="en-US" sz="1800" b="0" i="0" u="none" strike="noStrike" cap="none" normalizeH="0" baseline="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rPr>
                        <a:t>Implantation</a:t>
                      </a:r>
                      <a:endParaRPr kumimoji="0" lang="en-US" altLang="en-US" sz="1800" b="0" i="0" u="none" strike="noStrike" cap="none" normalizeH="0" baseline="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endParaRPr>
                    </a:p>
                  </a:txBody>
                  <a:tcPr marL="91450" marR="91450"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spcBef>
                          <a:spcPct val="20000"/>
                        </a:spcBef>
                        <a:buClr>
                          <a:schemeClr val="accent1"/>
                        </a:buClr>
                        <a:buSzPct val="65000"/>
                        <a:buFont typeface="Wingdings" panose="05000000000000000000" pitchFamily="2" charset="2"/>
                        <a:defRPr sz="2600" kern="1200">
                          <a:solidFill>
                            <a:schemeClr val="tx1"/>
                          </a:solidFill>
                          <a:latin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Clr>
                          <a:schemeClr val="accent2"/>
                        </a:buClr>
                        <a:buSzPct val="60000"/>
                        <a:buFont typeface="Wingdings" panose="05000000000000000000" pitchFamily="2" charset="2"/>
                        <a:defRPr sz="2200" kern="1200">
                          <a:solidFill>
                            <a:schemeClr val="tx1"/>
                          </a:solidFill>
                          <a:latin typeface="Arial" panose="020B0604020202020204" pitchFamily="34" charset="0"/>
                          <a:cs typeface="Arial" panose="020B0604020202020204" pitchFamily="34" charset="0"/>
                        </a:defRPr>
                      </a:lvl2pPr>
                      <a:lvl3pPr marL="1143000" indent="-228600" algn="l" defTabSz="914400" rtl="0" eaLnBrk="1" latinLnBrk="0" hangingPunct="1">
                        <a:spcBef>
                          <a:spcPct val="20000"/>
                        </a:spcBef>
                        <a:buClr>
                          <a:schemeClr val="accent1"/>
                        </a:buClr>
                        <a:buSzPct val="65000"/>
                        <a:buFont typeface="Wingdings" panose="05000000000000000000" pitchFamily="2" charset="2"/>
                        <a:defRPr sz="2000" kern="1200">
                          <a:solidFill>
                            <a:schemeClr val="tx1"/>
                          </a:solidFill>
                          <a:latin typeface="Arial" panose="020B0604020202020204" pitchFamily="34" charset="0"/>
                          <a:cs typeface="Arial" panose="020B0604020202020204" pitchFamily="34" charset="0"/>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4pPr>
                      <a:lvl5pPr marL="2057400" indent="-228600" algn="l" defTabSz="914400" rtl="0" eaLnBrk="1" latinLnBrk="0" hangingPunct="1">
                        <a:spcBef>
                          <a:spcPct val="20000"/>
                        </a:spcBef>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5pPr>
                      <a:lvl6pPr marL="25146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6pPr>
                      <a:lvl7pPr marL="29718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7pPr>
                      <a:lvl8pPr marL="34290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8pPr>
                      <a:lvl9pPr marL="38862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altLang="en-US" sz="1600" b="0" i="0" u="none" strike="noStrike" cap="none" normalizeH="0" baseline="0">
                          <a:ln>
                            <a:noFill/>
                          </a:ln>
                          <a:solidFill>
                            <a:srgbClr val="0E3178"/>
                          </a:solidFill>
                          <a:effectLst/>
                          <a:latin typeface="Century Gothic" panose="020B0502020202020204" pitchFamily="34" charset="0"/>
                          <a:cs typeface="Arial" panose="020B0604020202020204" pitchFamily="34" charset="0"/>
                        </a:rPr>
                        <a:t>Vascular connection between mother &amp; </a:t>
                      </a:r>
                      <a:r>
                        <a:rPr kumimoji="0" lang="en-AU" altLang="en-US" sz="1600" b="0" i="0" u="none" strike="noStrike" cap="none" normalizeH="0" baseline="0" err="1">
                          <a:ln>
                            <a:noFill/>
                          </a:ln>
                          <a:solidFill>
                            <a:srgbClr val="0E3178"/>
                          </a:solidFill>
                          <a:effectLst/>
                          <a:latin typeface="Century Gothic" panose="020B0502020202020204" pitchFamily="34" charset="0"/>
                          <a:cs typeface="Arial" panose="020B0604020202020204" pitchFamily="34" charset="0"/>
                        </a:rPr>
                        <a:t>fetus</a:t>
                      </a:r>
                      <a:r>
                        <a:rPr kumimoji="0" lang="en-AU" altLang="en-US" sz="1600" b="0" i="0" u="none" strike="noStrike" cap="none" normalizeH="0" baseline="0">
                          <a:ln>
                            <a:noFill/>
                          </a:ln>
                          <a:solidFill>
                            <a:srgbClr val="0E3178"/>
                          </a:solidFill>
                          <a:effectLst/>
                          <a:latin typeface="Century Gothic" panose="020B0502020202020204" pitchFamily="34" charset="0"/>
                          <a:cs typeface="Arial" panose="020B0604020202020204" pitchFamily="34" charset="0"/>
                        </a:rPr>
                        <a:t> are established</a:t>
                      </a:r>
                      <a:endParaRPr kumimoji="0" lang="en-US" altLang="en-US" sz="1600" b="0" i="0" u="none" strike="noStrike" cap="none" normalizeH="0" baseline="0">
                        <a:ln>
                          <a:noFill/>
                        </a:ln>
                        <a:solidFill>
                          <a:srgbClr val="0E3178"/>
                        </a:solidFill>
                        <a:effectLst/>
                        <a:latin typeface="Century Gothic" panose="020B0502020202020204" pitchFamily="34" charset="0"/>
                        <a:cs typeface="Arial" panose="020B0604020202020204" pitchFamily="34" charset="0"/>
                      </a:endParaRPr>
                    </a:p>
                  </a:txBody>
                  <a:tcPr marL="91450" marR="91450"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376513206"/>
                  </a:ext>
                </a:extLst>
              </a:tr>
              <a:tr h="1636414">
                <a:tc>
                  <a:txBody>
                    <a:bodyPr/>
                    <a:lstStyle>
                      <a:lvl1pPr marL="0" algn="l" defTabSz="914400" rtl="0" eaLnBrk="1" latinLnBrk="0" hangingPunct="1">
                        <a:spcBef>
                          <a:spcPct val="20000"/>
                        </a:spcBef>
                        <a:buClr>
                          <a:schemeClr val="accent1"/>
                        </a:buClr>
                        <a:buSzPct val="65000"/>
                        <a:buFont typeface="Wingdings" panose="05000000000000000000" pitchFamily="2" charset="2"/>
                        <a:defRPr sz="2600" kern="1200">
                          <a:solidFill>
                            <a:schemeClr val="tx1"/>
                          </a:solidFill>
                          <a:latin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Clr>
                          <a:schemeClr val="accent2"/>
                        </a:buClr>
                        <a:buSzPct val="60000"/>
                        <a:buFont typeface="Wingdings" panose="05000000000000000000" pitchFamily="2" charset="2"/>
                        <a:defRPr sz="2200" kern="1200">
                          <a:solidFill>
                            <a:schemeClr val="tx1"/>
                          </a:solidFill>
                          <a:latin typeface="Arial" panose="020B0604020202020204" pitchFamily="34" charset="0"/>
                          <a:cs typeface="Arial" panose="020B0604020202020204" pitchFamily="34" charset="0"/>
                        </a:defRPr>
                      </a:lvl2pPr>
                      <a:lvl3pPr marL="1143000" indent="-228600" algn="l" defTabSz="914400" rtl="0" eaLnBrk="1" latinLnBrk="0" hangingPunct="1">
                        <a:spcBef>
                          <a:spcPct val="20000"/>
                        </a:spcBef>
                        <a:buClr>
                          <a:schemeClr val="accent1"/>
                        </a:buClr>
                        <a:buSzPct val="65000"/>
                        <a:buFont typeface="Wingdings" panose="05000000000000000000" pitchFamily="2" charset="2"/>
                        <a:defRPr sz="2000" kern="1200">
                          <a:solidFill>
                            <a:schemeClr val="tx1"/>
                          </a:solidFill>
                          <a:latin typeface="Arial" panose="020B0604020202020204" pitchFamily="34" charset="0"/>
                          <a:cs typeface="Arial" panose="020B0604020202020204" pitchFamily="34" charset="0"/>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4pPr>
                      <a:lvl5pPr marL="2057400" indent="-228600" algn="l" defTabSz="914400" rtl="0" eaLnBrk="1" latinLnBrk="0" hangingPunct="1">
                        <a:spcBef>
                          <a:spcPct val="20000"/>
                        </a:spcBef>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5pPr>
                      <a:lvl6pPr marL="25146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6pPr>
                      <a:lvl7pPr marL="29718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7pPr>
                      <a:lvl8pPr marL="34290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8pPr>
                      <a:lvl9pPr marL="38862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altLang="en-US" sz="1600" b="0" i="0" u="none" strike="noStrike" cap="none" normalizeH="0" baseline="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rPr>
                        <a:t>2-8</a:t>
                      </a:r>
                      <a:endParaRPr kumimoji="0" lang="en-US" altLang="en-US" sz="1600" b="0" i="0" u="none" strike="noStrike" cap="none" normalizeH="0" baseline="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endParaRPr>
                    </a:p>
                  </a:txBody>
                  <a:tcPr marL="91450" marR="91450"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F2F2"/>
                    </a:solidFill>
                  </a:tcPr>
                </a:tc>
                <a:tc>
                  <a:txBody>
                    <a:bodyPr/>
                    <a:lstStyle>
                      <a:lvl1pPr marL="342900" indent="-342900" algn="l" defTabSz="914400" rtl="0" eaLnBrk="1" latinLnBrk="0" hangingPunct="1">
                        <a:spcBef>
                          <a:spcPct val="20000"/>
                        </a:spcBef>
                        <a:buClr>
                          <a:schemeClr val="accent1"/>
                        </a:buClr>
                        <a:buSzPct val="65000"/>
                        <a:buFont typeface="Wingdings" panose="05000000000000000000" pitchFamily="2" charset="2"/>
                        <a:defRPr sz="2600" kern="1200">
                          <a:solidFill>
                            <a:schemeClr val="tx1"/>
                          </a:solidFill>
                          <a:latin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Clr>
                          <a:schemeClr val="accent2"/>
                        </a:buClr>
                        <a:buSzPct val="60000"/>
                        <a:buFont typeface="Wingdings" panose="05000000000000000000" pitchFamily="2" charset="2"/>
                        <a:defRPr sz="2200" kern="1200">
                          <a:solidFill>
                            <a:schemeClr val="tx1"/>
                          </a:solidFill>
                          <a:latin typeface="Arial" panose="020B0604020202020204" pitchFamily="34" charset="0"/>
                          <a:cs typeface="Arial" panose="020B0604020202020204" pitchFamily="34" charset="0"/>
                        </a:defRPr>
                      </a:lvl2pPr>
                      <a:lvl3pPr marL="914400" algn="l" defTabSz="914400" rtl="0" eaLnBrk="1" latinLnBrk="0" hangingPunct="1">
                        <a:spcBef>
                          <a:spcPct val="20000"/>
                        </a:spcBef>
                        <a:buClr>
                          <a:schemeClr val="accent1"/>
                        </a:buClr>
                        <a:buSzPct val="65000"/>
                        <a:buFont typeface="Wingdings" panose="05000000000000000000" pitchFamily="2" charset="2"/>
                        <a:defRPr sz="2000" kern="1200">
                          <a:solidFill>
                            <a:schemeClr val="tx1"/>
                          </a:solidFill>
                          <a:latin typeface="Arial" panose="020B0604020202020204" pitchFamily="34" charset="0"/>
                          <a:cs typeface="Arial" panose="020B0604020202020204" pitchFamily="34" charset="0"/>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4pPr>
                      <a:lvl5pPr marL="2057400" indent="-228600" algn="l" defTabSz="914400" rtl="0" eaLnBrk="1" latinLnBrk="0" hangingPunct="1">
                        <a:spcBef>
                          <a:spcPct val="20000"/>
                        </a:spcBef>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5pPr>
                      <a:lvl6pPr marL="25146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6pPr>
                      <a:lvl7pPr marL="29718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7pPr>
                      <a:lvl8pPr marL="34290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8pPr>
                      <a:lvl9pPr marL="38862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9pPr>
                    </a:lstStyle>
                    <a:p>
                      <a:pPr marL="0" marR="0" lvl="2" indent="0" algn="l" defTabSz="914400" rtl="0" eaLnBrk="1" fontAlgn="base" latinLnBrk="0" hangingPunct="1">
                        <a:lnSpc>
                          <a:spcPct val="100000"/>
                        </a:lnSpc>
                        <a:spcBef>
                          <a:spcPct val="0"/>
                        </a:spcBef>
                        <a:spcAft>
                          <a:spcPct val="0"/>
                        </a:spcAft>
                        <a:buClr>
                          <a:srgbClr val="000000"/>
                        </a:buClr>
                        <a:buSzPts val="2000"/>
                        <a:buFont typeface="Arial" panose="020B0604020202020204" pitchFamily="34" charset="0"/>
                        <a:buNone/>
                        <a:tabLst/>
                      </a:pPr>
                      <a:r>
                        <a:rPr kumimoji="0" lang="en-AU" altLang="en-US" sz="18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rPr>
                        <a:t>Embryo-genesis</a:t>
                      </a:r>
                      <a:endParaRPr kumimoji="0" lang="en-US" altLang="en-US" sz="14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endParaRPr>
                    </a:p>
                  </a:txBody>
                  <a:tcPr marL="91450" marR="91450"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spcBef>
                          <a:spcPct val="20000"/>
                        </a:spcBef>
                        <a:buClr>
                          <a:schemeClr val="accent1"/>
                        </a:buClr>
                        <a:buSzPct val="65000"/>
                        <a:buFont typeface="Wingdings" panose="05000000000000000000" pitchFamily="2" charset="2"/>
                        <a:defRPr sz="2600" kern="1200">
                          <a:solidFill>
                            <a:schemeClr val="tx1"/>
                          </a:solidFill>
                          <a:latin typeface="Arial" panose="020B0604020202020204" pitchFamily="34" charset="0"/>
                          <a:cs typeface="Arial" panose="020B0604020202020204" pitchFamily="34" charset="0"/>
                        </a:defRPr>
                      </a:lvl1pPr>
                      <a:lvl2pPr marL="457200" algn="l" defTabSz="914400" rtl="0" eaLnBrk="1" latinLnBrk="0" hangingPunct="1">
                        <a:spcBef>
                          <a:spcPct val="20000"/>
                        </a:spcBef>
                        <a:buClr>
                          <a:schemeClr val="accent2"/>
                        </a:buClr>
                        <a:buSzPct val="60000"/>
                        <a:buFont typeface="Wingdings" panose="05000000000000000000" pitchFamily="2" charset="2"/>
                        <a:defRPr sz="2200" kern="1200">
                          <a:solidFill>
                            <a:schemeClr val="tx1"/>
                          </a:solidFill>
                          <a:latin typeface="Arial" panose="020B0604020202020204" pitchFamily="34" charset="0"/>
                          <a:cs typeface="Arial" panose="020B0604020202020204" pitchFamily="34" charset="0"/>
                        </a:defRPr>
                      </a:lvl2pPr>
                      <a:lvl3pPr marL="914400" algn="l" defTabSz="914400" rtl="0" eaLnBrk="1" latinLnBrk="0" hangingPunct="1">
                        <a:spcBef>
                          <a:spcPct val="20000"/>
                        </a:spcBef>
                        <a:buClr>
                          <a:schemeClr val="accent1"/>
                        </a:buClr>
                        <a:buSzPct val="65000"/>
                        <a:buFont typeface="Wingdings" panose="05000000000000000000" pitchFamily="2" charset="2"/>
                        <a:defRPr sz="2000" kern="1200">
                          <a:solidFill>
                            <a:schemeClr val="tx1"/>
                          </a:solidFill>
                          <a:latin typeface="Arial" panose="020B0604020202020204" pitchFamily="34" charset="0"/>
                          <a:cs typeface="Arial" panose="020B0604020202020204" pitchFamily="34" charset="0"/>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4pPr>
                      <a:lvl5pPr marL="2057400" indent="-228600" algn="l" defTabSz="914400" rtl="0" eaLnBrk="1" latinLnBrk="0" hangingPunct="1">
                        <a:spcBef>
                          <a:spcPct val="20000"/>
                        </a:spcBef>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5pPr>
                      <a:lvl6pPr marL="25146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6pPr>
                      <a:lvl7pPr marL="29718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7pPr>
                      <a:lvl8pPr marL="34290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8pPr>
                      <a:lvl9pPr marL="38862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9pPr>
                    </a:lstStyle>
                    <a:p>
                      <a:pPr marL="0" marR="0" lvl="2" indent="0" algn="l" defTabSz="914400" rtl="0" eaLnBrk="1" fontAlgn="base" latinLnBrk="0" hangingPunct="1">
                        <a:lnSpc>
                          <a:spcPct val="90000"/>
                        </a:lnSpc>
                        <a:spcBef>
                          <a:spcPct val="0"/>
                        </a:spcBef>
                        <a:spcAft>
                          <a:spcPct val="0"/>
                        </a:spcAft>
                        <a:buClr>
                          <a:srgbClr val="000000"/>
                        </a:buClr>
                        <a:buSzPts val="1800"/>
                        <a:buFont typeface="Arial" panose="020B0604020202020204" pitchFamily="34" charset="0"/>
                        <a:buNone/>
                        <a:tabLst/>
                      </a:pPr>
                      <a:r>
                        <a:rPr kumimoji="0" lang="en-AU" altLang="en-US" sz="16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rPr>
                        <a:t>As now a direct connection between  the maternal &amp; </a:t>
                      </a:r>
                      <a:r>
                        <a:rPr kumimoji="0" lang="en-AU" altLang="en-US" sz="1600" b="0" i="0" u="none" strike="noStrike" cap="none" normalizeH="0" baseline="0" dirty="0" err="1">
                          <a:ln>
                            <a:noFill/>
                          </a:ln>
                          <a:solidFill>
                            <a:srgbClr val="0E3178"/>
                          </a:solidFill>
                          <a:effectLst/>
                          <a:latin typeface="Century Gothic" panose="020B0502020202020204" pitchFamily="34" charset="0"/>
                          <a:cs typeface="Arial" panose="020B0604020202020204" pitchFamily="34" charset="0"/>
                        </a:rPr>
                        <a:t>fetal</a:t>
                      </a:r>
                      <a:r>
                        <a:rPr kumimoji="0" lang="en-AU" altLang="en-US" sz="16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rPr>
                        <a:t> circulation, this is the p</a:t>
                      </a:r>
                      <a:r>
                        <a:rPr kumimoji="0" lang="en-AU" altLang="en-US" sz="16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rPr>
                        <a:t>eriod of organ formation</a:t>
                      </a:r>
                      <a:endParaRPr kumimoji="0" lang="en-US" altLang="en-US" sz="14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endParaRPr>
                    </a:p>
                    <a:p>
                      <a:pPr marL="0" marR="0" lvl="0" indent="0" algn="l" defTabSz="914400" rtl="0" eaLnBrk="1" fontAlgn="base" latinLnBrk="0" hangingPunct="1">
                        <a:lnSpc>
                          <a:spcPct val="90000"/>
                        </a:lnSpc>
                        <a:spcBef>
                          <a:spcPct val="0"/>
                        </a:spcBef>
                        <a:spcAft>
                          <a:spcPct val="0"/>
                        </a:spcAft>
                        <a:buClr>
                          <a:srgbClr val="000000"/>
                        </a:buClr>
                        <a:buSzPts val="1600"/>
                        <a:buFont typeface="Arial" panose="020B0604020202020204" pitchFamily="34" charset="0"/>
                        <a:buNone/>
                        <a:tabLst/>
                      </a:pPr>
                      <a:r>
                        <a:rPr kumimoji="0" lang="en-AU" altLang="en-US" sz="14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rPr>
                        <a:t>e.g.	Heart	-	days 18 - 40</a:t>
                      </a:r>
                      <a:endParaRPr kumimoji="0" lang="en-US" altLang="en-US" sz="16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endParaRPr>
                    </a:p>
                    <a:p>
                      <a:pPr marL="0" marR="0" lvl="1" indent="0" algn="l" defTabSz="914400" rtl="0" eaLnBrk="1" fontAlgn="base" latinLnBrk="0" hangingPunct="1">
                        <a:lnSpc>
                          <a:spcPct val="90000"/>
                        </a:lnSpc>
                        <a:spcBef>
                          <a:spcPct val="0"/>
                        </a:spcBef>
                        <a:spcAft>
                          <a:spcPct val="0"/>
                        </a:spcAft>
                        <a:buClr>
                          <a:srgbClr val="000000"/>
                        </a:buClr>
                        <a:buSzPts val="1600"/>
                        <a:buFont typeface="Arial" panose="020B0604020202020204" pitchFamily="34" charset="0"/>
                        <a:buNone/>
                        <a:tabLst/>
                      </a:pPr>
                      <a:r>
                        <a:rPr kumimoji="0" lang="en-AU" altLang="en-US" sz="14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rPr>
                        <a:t>	Brain	-	days 18 - 60</a:t>
                      </a:r>
                      <a:endParaRPr kumimoji="0" lang="en-US" altLang="en-US" sz="16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endParaRPr>
                    </a:p>
                    <a:p>
                      <a:pPr marL="0" marR="0" lvl="1" indent="0" algn="l" defTabSz="914400" rtl="0" eaLnBrk="1" fontAlgn="base" latinLnBrk="0" hangingPunct="1">
                        <a:lnSpc>
                          <a:spcPct val="90000"/>
                        </a:lnSpc>
                        <a:spcBef>
                          <a:spcPct val="0"/>
                        </a:spcBef>
                        <a:spcAft>
                          <a:spcPct val="0"/>
                        </a:spcAft>
                        <a:buClr>
                          <a:srgbClr val="000000"/>
                        </a:buClr>
                        <a:buSzPts val="1600"/>
                        <a:buFont typeface="Arial" panose="020B0604020202020204" pitchFamily="34" charset="0"/>
                        <a:buNone/>
                        <a:tabLst/>
                      </a:pPr>
                      <a:r>
                        <a:rPr kumimoji="0" lang="en-AU" altLang="en-US" sz="14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rPr>
                        <a:t>	Eyes	-	days 25 - 40</a:t>
                      </a:r>
                      <a:endParaRPr kumimoji="0" lang="en-US" altLang="en-US" sz="16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endParaRPr>
                    </a:p>
                    <a:p>
                      <a:pPr marL="0" marR="0" lvl="1" indent="0" algn="l" defTabSz="914400" rtl="0" eaLnBrk="1" fontAlgn="base" latinLnBrk="0" hangingPunct="1">
                        <a:lnSpc>
                          <a:spcPct val="90000"/>
                        </a:lnSpc>
                        <a:spcBef>
                          <a:spcPct val="0"/>
                        </a:spcBef>
                        <a:spcAft>
                          <a:spcPct val="0"/>
                        </a:spcAft>
                        <a:buClr>
                          <a:srgbClr val="000000"/>
                        </a:buClr>
                        <a:buSzPts val="1600"/>
                        <a:buFont typeface="Arial" panose="020B0604020202020204" pitchFamily="34" charset="0"/>
                        <a:buNone/>
                        <a:tabLst/>
                      </a:pPr>
                      <a:r>
                        <a:rPr kumimoji="0" lang="en-AU" altLang="en-US" sz="14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rPr>
                        <a:t>	Limbs	-	days 25 - 38</a:t>
                      </a:r>
                      <a:r>
                        <a:rPr kumimoji="0" lang="en-AU" altLang="en-US" sz="1400" b="0" i="0" u="none" strike="noStrike" cap="none" normalizeH="0" baseline="30000" dirty="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rPr>
                        <a:t>6</a:t>
                      </a:r>
                      <a:endParaRPr kumimoji="0" lang="en-US" altLang="en-US" sz="16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endParaRPr>
                    </a:p>
                    <a:p>
                      <a:pPr marL="0" marR="0" lvl="1" indent="0" algn="l" defTabSz="914400" rtl="0" eaLnBrk="1" fontAlgn="base" latinLnBrk="0" hangingPunct="1">
                        <a:lnSpc>
                          <a:spcPct val="90000"/>
                        </a:lnSpc>
                        <a:spcBef>
                          <a:spcPct val="0"/>
                        </a:spcBef>
                        <a:spcAft>
                          <a:spcPct val="0"/>
                        </a:spcAft>
                        <a:buClr>
                          <a:srgbClr val="000000"/>
                        </a:buClr>
                        <a:buSzPts val="1600"/>
                        <a:buFont typeface="Arial" panose="020B0604020202020204" pitchFamily="34" charset="0"/>
                        <a:buNone/>
                        <a:tabLst/>
                      </a:pPr>
                      <a:r>
                        <a:rPr kumimoji="0" lang="en-AU" altLang="en-US" sz="14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rPr>
                        <a:t>	Genitalia	-	days 40 - 60</a:t>
                      </a:r>
                      <a:endParaRPr kumimoji="0" lang="en-US" altLang="en-US" sz="14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endParaRPr>
                    </a:p>
                  </a:txBody>
                  <a:tcPr marL="91450" marR="91450"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076412528"/>
                  </a:ext>
                </a:extLst>
              </a:tr>
              <a:tr h="702761">
                <a:tc>
                  <a:txBody>
                    <a:bodyPr/>
                    <a:lstStyle>
                      <a:lvl1pPr marL="0" algn="l" defTabSz="914400" rtl="0" eaLnBrk="1" latinLnBrk="0" hangingPunct="1">
                        <a:spcBef>
                          <a:spcPct val="20000"/>
                        </a:spcBef>
                        <a:buClr>
                          <a:schemeClr val="accent1"/>
                        </a:buClr>
                        <a:buSzPct val="65000"/>
                        <a:buFont typeface="Wingdings" panose="05000000000000000000" pitchFamily="2" charset="2"/>
                        <a:defRPr sz="2600" kern="1200">
                          <a:solidFill>
                            <a:schemeClr val="tx1"/>
                          </a:solidFill>
                          <a:latin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Clr>
                          <a:schemeClr val="accent2"/>
                        </a:buClr>
                        <a:buSzPct val="60000"/>
                        <a:buFont typeface="Wingdings" panose="05000000000000000000" pitchFamily="2" charset="2"/>
                        <a:defRPr sz="2200" kern="1200">
                          <a:solidFill>
                            <a:schemeClr val="tx1"/>
                          </a:solidFill>
                          <a:latin typeface="Arial" panose="020B0604020202020204" pitchFamily="34" charset="0"/>
                          <a:cs typeface="Arial" panose="020B0604020202020204" pitchFamily="34" charset="0"/>
                        </a:defRPr>
                      </a:lvl2pPr>
                      <a:lvl3pPr marL="1143000" indent="-228600" algn="l" defTabSz="914400" rtl="0" eaLnBrk="1" latinLnBrk="0" hangingPunct="1">
                        <a:spcBef>
                          <a:spcPct val="20000"/>
                        </a:spcBef>
                        <a:buClr>
                          <a:schemeClr val="accent1"/>
                        </a:buClr>
                        <a:buSzPct val="65000"/>
                        <a:buFont typeface="Wingdings" panose="05000000000000000000" pitchFamily="2" charset="2"/>
                        <a:defRPr sz="2000" kern="1200">
                          <a:solidFill>
                            <a:schemeClr val="tx1"/>
                          </a:solidFill>
                          <a:latin typeface="Arial" panose="020B0604020202020204" pitchFamily="34" charset="0"/>
                          <a:cs typeface="Arial" panose="020B0604020202020204" pitchFamily="34" charset="0"/>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4pPr>
                      <a:lvl5pPr marL="2057400" indent="-228600" algn="l" defTabSz="914400" rtl="0" eaLnBrk="1" latinLnBrk="0" hangingPunct="1">
                        <a:spcBef>
                          <a:spcPct val="20000"/>
                        </a:spcBef>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5pPr>
                      <a:lvl6pPr marL="25146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6pPr>
                      <a:lvl7pPr marL="29718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7pPr>
                      <a:lvl8pPr marL="34290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8pPr>
                      <a:lvl9pPr marL="38862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altLang="en-US" sz="1600" b="0" i="0" u="none" strike="noStrike" cap="none" normalizeH="0" baseline="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rPr>
                        <a:t>8-&lt;22 </a:t>
                      </a:r>
                      <a:endParaRPr kumimoji="0" lang="en-US" altLang="en-US" sz="1600" b="0" i="0" u="none" strike="noStrike" cap="none" normalizeH="0" baseline="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endParaRPr>
                    </a:p>
                  </a:txBody>
                  <a:tcPr marL="91450" marR="91450"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F2F2"/>
                    </a:solidFill>
                  </a:tcPr>
                </a:tc>
                <a:tc>
                  <a:txBody>
                    <a:bodyPr/>
                    <a:lstStyle>
                      <a:lvl1pPr marL="342900" indent="-342900" algn="l" defTabSz="914400" rtl="0" eaLnBrk="1" latinLnBrk="0" hangingPunct="1">
                        <a:spcBef>
                          <a:spcPct val="20000"/>
                        </a:spcBef>
                        <a:buClr>
                          <a:schemeClr val="accent1"/>
                        </a:buClr>
                        <a:buSzPct val="65000"/>
                        <a:buFont typeface="Wingdings" panose="05000000000000000000" pitchFamily="2" charset="2"/>
                        <a:defRPr sz="2600" kern="1200">
                          <a:solidFill>
                            <a:schemeClr val="tx1"/>
                          </a:solidFill>
                          <a:latin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Clr>
                          <a:schemeClr val="accent2"/>
                        </a:buClr>
                        <a:buSzPct val="60000"/>
                        <a:buFont typeface="Wingdings" panose="05000000000000000000" pitchFamily="2" charset="2"/>
                        <a:defRPr sz="2200" kern="1200">
                          <a:solidFill>
                            <a:schemeClr val="tx1"/>
                          </a:solidFill>
                          <a:latin typeface="Arial" panose="020B0604020202020204" pitchFamily="34" charset="0"/>
                          <a:cs typeface="Arial" panose="020B0604020202020204" pitchFamily="34" charset="0"/>
                        </a:defRPr>
                      </a:lvl2pPr>
                      <a:lvl3pPr marL="914400" algn="l" defTabSz="914400" rtl="0" eaLnBrk="1" latinLnBrk="0" hangingPunct="1">
                        <a:spcBef>
                          <a:spcPct val="20000"/>
                        </a:spcBef>
                        <a:buClr>
                          <a:schemeClr val="accent1"/>
                        </a:buClr>
                        <a:buSzPct val="65000"/>
                        <a:buFont typeface="Wingdings" panose="05000000000000000000" pitchFamily="2" charset="2"/>
                        <a:defRPr sz="2000" kern="1200">
                          <a:solidFill>
                            <a:schemeClr val="tx1"/>
                          </a:solidFill>
                          <a:latin typeface="Arial" panose="020B0604020202020204" pitchFamily="34" charset="0"/>
                          <a:cs typeface="Arial" panose="020B0604020202020204" pitchFamily="34" charset="0"/>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4pPr>
                      <a:lvl5pPr marL="2057400" indent="-228600" algn="l" defTabSz="914400" rtl="0" eaLnBrk="1" latinLnBrk="0" hangingPunct="1">
                        <a:spcBef>
                          <a:spcPct val="20000"/>
                        </a:spcBef>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5pPr>
                      <a:lvl6pPr marL="25146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6pPr>
                      <a:lvl7pPr marL="29718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7pPr>
                      <a:lvl8pPr marL="34290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8pPr>
                      <a:lvl9pPr marL="38862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9pPr>
                    </a:lstStyle>
                    <a:p>
                      <a:pPr marL="0" marR="0" lvl="2" indent="0" algn="l" defTabSz="914400" rtl="0" eaLnBrk="1" fontAlgn="base" latinLnBrk="0" hangingPunct="1">
                        <a:lnSpc>
                          <a:spcPct val="100000"/>
                        </a:lnSpc>
                        <a:spcBef>
                          <a:spcPct val="0"/>
                        </a:spcBef>
                        <a:spcAft>
                          <a:spcPct val="0"/>
                        </a:spcAft>
                        <a:buClr>
                          <a:srgbClr val="000000"/>
                        </a:buClr>
                        <a:buSzPts val="2000"/>
                        <a:buFont typeface="Arial" panose="020B0604020202020204" pitchFamily="34" charset="0"/>
                        <a:buNone/>
                        <a:tabLst/>
                      </a:pPr>
                      <a:r>
                        <a:rPr kumimoji="0" lang="en-AU" altLang="en-US" sz="1800" b="0" i="0" u="none" strike="noStrike" cap="none" normalizeH="0" baseline="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rPr>
                        <a:t>Organ  function</a:t>
                      </a:r>
                      <a:endParaRPr kumimoji="0" lang="en-US" altLang="en-US" sz="1100" b="0" i="0" u="none" strike="noStrike" cap="none" normalizeH="0" baseline="0">
                        <a:ln>
                          <a:noFill/>
                        </a:ln>
                        <a:solidFill>
                          <a:srgbClr val="0E3178"/>
                        </a:solidFill>
                        <a:effectLst/>
                        <a:latin typeface="Century Gothic" panose="020B0502020202020204" pitchFamily="34" charset="0"/>
                        <a:cs typeface="Arial" panose="020B0604020202020204" pitchFamily="34" charset="0"/>
                      </a:endParaRPr>
                    </a:p>
                  </a:txBody>
                  <a:tcPr marL="91450" marR="91450"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F2F2"/>
                    </a:solidFill>
                  </a:tcPr>
                </a:tc>
                <a:tc>
                  <a:txBody>
                    <a:bodyPr/>
                    <a:lstStyle>
                      <a:lvl1pPr marL="342900" indent="-342900" algn="l" defTabSz="914400" rtl="0" eaLnBrk="1" latinLnBrk="0" hangingPunct="1">
                        <a:spcBef>
                          <a:spcPct val="20000"/>
                        </a:spcBef>
                        <a:buClr>
                          <a:schemeClr val="accent1"/>
                        </a:buClr>
                        <a:buSzPct val="65000"/>
                        <a:buFont typeface="Wingdings" panose="05000000000000000000" pitchFamily="2" charset="2"/>
                        <a:defRPr sz="2600" kern="1200">
                          <a:solidFill>
                            <a:schemeClr val="tx1"/>
                          </a:solidFill>
                          <a:latin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Clr>
                          <a:schemeClr val="accent2"/>
                        </a:buClr>
                        <a:buSzPct val="60000"/>
                        <a:buFont typeface="Wingdings" panose="05000000000000000000" pitchFamily="2" charset="2"/>
                        <a:defRPr sz="2200" kern="1200">
                          <a:solidFill>
                            <a:schemeClr val="tx1"/>
                          </a:solidFill>
                          <a:latin typeface="Arial" panose="020B0604020202020204" pitchFamily="34" charset="0"/>
                          <a:cs typeface="Arial" panose="020B0604020202020204" pitchFamily="34" charset="0"/>
                        </a:defRPr>
                      </a:lvl2pPr>
                      <a:lvl3pPr marL="914400" algn="l" defTabSz="914400" rtl="0" eaLnBrk="1" latinLnBrk="0" hangingPunct="1">
                        <a:spcBef>
                          <a:spcPct val="20000"/>
                        </a:spcBef>
                        <a:buClr>
                          <a:schemeClr val="accent1"/>
                        </a:buClr>
                        <a:buSzPct val="65000"/>
                        <a:buFont typeface="Wingdings" panose="05000000000000000000" pitchFamily="2" charset="2"/>
                        <a:defRPr sz="2000" kern="1200">
                          <a:solidFill>
                            <a:schemeClr val="tx1"/>
                          </a:solidFill>
                          <a:latin typeface="Arial" panose="020B0604020202020204" pitchFamily="34" charset="0"/>
                          <a:cs typeface="Arial" panose="020B0604020202020204" pitchFamily="34" charset="0"/>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4pPr>
                      <a:lvl5pPr marL="2057400" indent="-228600" algn="l" defTabSz="914400" rtl="0" eaLnBrk="1" latinLnBrk="0" hangingPunct="1">
                        <a:spcBef>
                          <a:spcPct val="20000"/>
                        </a:spcBef>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5pPr>
                      <a:lvl6pPr marL="25146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6pPr>
                      <a:lvl7pPr marL="29718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7pPr>
                      <a:lvl8pPr marL="34290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8pPr>
                      <a:lvl9pPr marL="38862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9pPr>
                    </a:lstStyle>
                    <a:p>
                      <a:pPr marL="0" marR="0" lvl="2" indent="0" algn="l" defTabSz="914400" rtl="0" eaLnBrk="1" fontAlgn="base" latinLnBrk="0" hangingPunct="1">
                        <a:lnSpc>
                          <a:spcPct val="90000"/>
                        </a:lnSpc>
                        <a:spcBef>
                          <a:spcPct val="0"/>
                        </a:spcBef>
                        <a:spcAft>
                          <a:spcPct val="0"/>
                        </a:spcAft>
                        <a:buClr>
                          <a:srgbClr val="000000"/>
                        </a:buClr>
                        <a:buSzPts val="1800"/>
                        <a:buFont typeface="Arial" panose="020B0604020202020204" pitchFamily="34" charset="0"/>
                        <a:buNone/>
                        <a:tabLst/>
                      </a:pPr>
                      <a:r>
                        <a:rPr kumimoji="0" lang="en-AU" altLang="en-US" sz="1600" b="0" i="0" u="none" strike="noStrike" cap="none" normalizeH="0" baseline="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rPr>
                        <a:t>As organs are now formed, the focus is on organ and tissue growth &amp;  function</a:t>
                      </a:r>
                      <a:r>
                        <a:rPr kumimoji="0" lang="en-AU" altLang="en-US" sz="1200" b="0" i="0" u="none" strike="noStrike" cap="none" normalizeH="0" baseline="0">
                          <a:ln>
                            <a:noFill/>
                          </a:ln>
                          <a:solidFill>
                            <a:srgbClr val="0E3178"/>
                          </a:solidFill>
                          <a:effectLst/>
                          <a:latin typeface="Century Gothic" panose="020B0502020202020204" pitchFamily="34" charset="0"/>
                          <a:cs typeface="Arial" panose="020B0604020202020204" pitchFamily="34" charset="0"/>
                        </a:rPr>
                        <a:t>	</a:t>
                      </a:r>
                      <a:endParaRPr kumimoji="0" lang="en-US" altLang="en-US" sz="1200" b="0" i="0" u="none" strike="noStrike" cap="none" normalizeH="0" baseline="0">
                        <a:ln>
                          <a:noFill/>
                        </a:ln>
                        <a:solidFill>
                          <a:srgbClr val="0E3178"/>
                        </a:solidFill>
                        <a:effectLst/>
                        <a:latin typeface="Century Gothic" panose="020B0502020202020204" pitchFamily="34" charset="0"/>
                        <a:cs typeface="Arial" panose="020B0604020202020204" pitchFamily="34" charset="0"/>
                      </a:endParaRPr>
                    </a:p>
                  </a:txBody>
                  <a:tcPr marL="91450" marR="91450"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442051707"/>
                  </a:ext>
                </a:extLst>
              </a:tr>
              <a:tr h="1606296">
                <a:tc>
                  <a:txBody>
                    <a:bodyPr/>
                    <a:lstStyle>
                      <a:lvl1pPr marL="0" algn="l" defTabSz="914400" rtl="0" eaLnBrk="1" latinLnBrk="0" hangingPunct="1">
                        <a:spcBef>
                          <a:spcPct val="20000"/>
                        </a:spcBef>
                        <a:buClr>
                          <a:schemeClr val="accent1"/>
                        </a:buClr>
                        <a:buSzPct val="65000"/>
                        <a:buFont typeface="Wingdings" panose="05000000000000000000" pitchFamily="2" charset="2"/>
                        <a:defRPr sz="2600" kern="1200">
                          <a:solidFill>
                            <a:schemeClr val="tx1"/>
                          </a:solidFill>
                          <a:latin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Clr>
                          <a:schemeClr val="accent2"/>
                        </a:buClr>
                        <a:buSzPct val="60000"/>
                        <a:buFont typeface="Wingdings" panose="05000000000000000000" pitchFamily="2" charset="2"/>
                        <a:defRPr sz="2200" kern="1200">
                          <a:solidFill>
                            <a:schemeClr val="tx1"/>
                          </a:solidFill>
                          <a:latin typeface="Arial" panose="020B0604020202020204" pitchFamily="34" charset="0"/>
                          <a:cs typeface="Arial" panose="020B0604020202020204" pitchFamily="34" charset="0"/>
                        </a:defRPr>
                      </a:lvl2pPr>
                      <a:lvl3pPr marL="1143000" indent="-228600" algn="l" defTabSz="914400" rtl="0" eaLnBrk="1" latinLnBrk="0" hangingPunct="1">
                        <a:spcBef>
                          <a:spcPct val="20000"/>
                        </a:spcBef>
                        <a:buClr>
                          <a:schemeClr val="accent1"/>
                        </a:buClr>
                        <a:buSzPct val="65000"/>
                        <a:buFont typeface="Wingdings" panose="05000000000000000000" pitchFamily="2" charset="2"/>
                        <a:defRPr sz="2000" kern="1200">
                          <a:solidFill>
                            <a:schemeClr val="tx1"/>
                          </a:solidFill>
                          <a:latin typeface="Arial" panose="020B0604020202020204" pitchFamily="34" charset="0"/>
                          <a:cs typeface="Arial" panose="020B0604020202020204" pitchFamily="34" charset="0"/>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4pPr>
                      <a:lvl5pPr marL="2057400" indent="-228600" algn="l" defTabSz="914400" rtl="0" eaLnBrk="1" latinLnBrk="0" hangingPunct="1">
                        <a:spcBef>
                          <a:spcPct val="20000"/>
                        </a:spcBef>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5pPr>
                      <a:lvl6pPr marL="25146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6pPr>
                      <a:lvl7pPr marL="29718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7pPr>
                      <a:lvl8pPr marL="34290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8pPr>
                      <a:lvl9pPr marL="38862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altLang="en-US" sz="1600" b="0" i="0" u="none" strike="noStrike" cap="none" normalizeH="0" baseline="0">
                          <a:ln>
                            <a:noFill/>
                          </a:ln>
                          <a:solidFill>
                            <a:srgbClr val="0E3178"/>
                          </a:solidFill>
                          <a:effectLst/>
                          <a:latin typeface="Century Gothic" panose="020B0502020202020204" pitchFamily="34" charset="0"/>
                          <a:cs typeface="Arial" panose="020B0604020202020204" pitchFamily="34" charset="0"/>
                        </a:rPr>
                        <a:t>&gt;22</a:t>
                      </a:r>
                      <a:endParaRPr kumimoji="0" lang="en-US" altLang="en-US" sz="1600" b="0" i="0" u="none" strike="noStrike" cap="none" normalizeH="0" baseline="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endParaRPr>
                    </a:p>
                  </a:txBody>
                  <a:tcPr marL="91450" marR="91450"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F2F2"/>
                    </a:solidFill>
                  </a:tcPr>
                </a:tc>
                <a:tc>
                  <a:txBody>
                    <a:bodyPr/>
                    <a:lstStyle>
                      <a:lvl1pPr marL="342900" indent="-342900" algn="l" defTabSz="914400" rtl="0" eaLnBrk="1" latinLnBrk="0" hangingPunct="1">
                        <a:spcBef>
                          <a:spcPct val="20000"/>
                        </a:spcBef>
                        <a:buClr>
                          <a:schemeClr val="accent1"/>
                        </a:buClr>
                        <a:buSzPct val="65000"/>
                        <a:buFont typeface="Wingdings" panose="05000000000000000000" pitchFamily="2" charset="2"/>
                        <a:defRPr sz="2600" kern="1200">
                          <a:solidFill>
                            <a:schemeClr val="tx1"/>
                          </a:solidFill>
                          <a:latin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Clr>
                          <a:schemeClr val="accent2"/>
                        </a:buClr>
                        <a:buSzPct val="60000"/>
                        <a:buFont typeface="Wingdings" panose="05000000000000000000" pitchFamily="2" charset="2"/>
                        <a:defRPr sz="2200" kern="1200">
                          <a:solidFill>
                            <a:schemeClr val="tx1"/>
                          </a:solidFill>
                          <a:latin typeface="Arial" panose="020B0604020202020204" pitchFamily="34" charset="0"/>
                          <a:cs typeface="Arial" panose="020B0604020202020204" pitchFamily="34" charset="0"/>
                        </a:defRPr>
                      </a:lvl2pPr>
                      <a:lvl3pPr marL="914400" algn="l" defTabSz="914400" rtl="0" eaLnBrk="1" latinLnBrk="0" hangingPunct="1">
                        <a:spcBef>
                          <a:spcPct val="20000"/>
                        </a:spcBef>
                        <a:buClr>
                          <a:schemeClr val="accent1"/>
                        </a:buClr>
                        <a:buSzPct val="65000"/>
                        <a:buFont typeface="Wingdings" panose="05000000000000000000" pitchFamily="2" charset="2"/>
                        <a:defRPr sz="2000" kern="1200">
                          <a:solidFill>
                            <a:schemeClr val="tx1"/>
                          </a:solidFill>
                          <a:latin typeface="Arial" panose="020B0604020202020204" pitchFamily="34" charset="0"/>
                          <a:cs typeface="Arial" panose="020B0604020202020204" pitchFamily="34" charset="0"/>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4pPr>
                      <a:lvl5pPr marL="2057400" indent="-228600" algn="l" defTabSz="914400" rtl="0" eaLnBrk="1" latinLnBrk="0" hangingPunct="1">
                        <a:spcBef>
                          <a:spcPct val="20000"/>
                        </a:spcBef>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5pPr>
                      <a:lvl6pPr marL="25146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6pPr>
                      <a:lvl7pPr marL="29718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7pPr>
                      <a:lvl8pPr marL="34290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8pPr>
                      <a:lvl9pPr marL="38862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9pPr>
                    </a:lstStyle>
                    <a:p>
                      <a:pPr marL="0" marR="0" lvl="2" indent="0" algn="l" defTabSz="914400" rtl="0" eaLnBrk="1" fontAlgn="base" latinLnBrk="0" hangingPunct="1">
                        <a:lnSpc>
                          <a:spcPct val="100000"/>
                        </a:lnSpc>
                        <a:spcBef>
                          <a:spcPct val="0"/>
                        </a:spcBef>
                        <a:spcAft>
                          <a:spcPct val="0"/>
                        </a:spcAft>
                        <a:buClr>
                          <a:srgbClr val="000000"/>
                        </a:buClr>
                        <a:buSzPts val="2000"/>
                        <a:buFont typeface="Arial" panose="020B0604020202020204" pitchFamily="34" charset="0"/>
                        <a:buNone/>
                        <a:tabLst/>
                      </a:pPr>
                      <a:r>
                        <a:rPr kumimoji="0" lang="en-AU" altLang="en-US" sz="1800" b="0" i="0" u="none" strike="noStrike" cap="none" normalizeH="0" baseline="0" err="1">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rPr>
                        <a:t>Fetogenesis</a:t>
                      </a:r>
                      <a:endParaRPr kumimoji="0" lang="en-US" altLang="en-US" sz="1800" b="0" i="0" u="none" strike="noStrike" cap="none" normalizeH="0" baseline="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endParaRPr>
                    </a:p>
                  </a:txBody>
                  <a:tcPr marL="91450" marR="91450"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F2F2"/>
                    </a:solidFill>
                  </a:tcPr>
                </a:tc>
                <a:tc>
                  <a:txBody>
                    <a:bodyPr/>
                    <a:lstStyle>
                      <a:lvl1pPr marL="342900" indent="-342900" algn="l" defTabSz="914400" rtl="0" eaLnBrk="1" latinLnBrk="0" hangingPunct="1">
                        <a:spcBef>
                          <a:spcPct val="20000"/>
                        </a:spcBef>
                        <a:buClr>
                          <a:schemeClr val="accent1"/>
                        </a:buClr>
                        <a:buSzPct val="65000"/>
                        <a:buFont typeface="Wingdings" panose="05000000000000000000" pitchFamily="2" charset="2"/>
                        <a:defRPr sz="2600" kern="1200">
                          <a:solidFill>
                            <a:schemeClr val="tx1"/>
                          </a:solidFill>
                          <a:latin typeface="Arial" panose="020B0604020202020204" pitchFamily="34" charset="0"/>
                          <a:cs typeface="Arial" panose="020B0604020202020204" pitchFamily="34" charset="0"/>
                        </a:defRPr>
                      </a:lvl1pPr>
                      <a:lvl2pPr marL="457200" algn="l" defTabSz="914400" rtl="0" eaLnBrk="1" latinLnBrk="0" hangingPunct="1">
                        <a:spcBef>
                          <a:spcPct val="20000"/>
                        </a:spcBef>
                        <a:buClr>
                          <a:schemeClr val="accent2"/>
                        </a:buClr>
                        <a:buSzPct val="60000"/>
                        <a:buFont typeface="Wingdings" panose="05000000000000000000" pitchFamily="2" charset="2"/>
                        <a:defRPr sz="2200" kern="1200">
                          <a:solidFill>
                            <a:schemeClr val="tx1"/>
                          </a:solidFill>
                          <a:latin typeface="Arial" panose="020B0604020202020204" pitchFamily="34" charset="0"/>
                          <a:cs typeface="Arial" panose="020B0604020202020204" pitchFamily="34" charset="0"/>
                        </a:defRPr>
                      </a:lvl2pPr>
                      <a:lvl3pPr marL="914400" algn="l" defTabSz="914400" rtl="0" eaLnBrk="1" latinLnBrk="0" hangingPunct="1">
                        <a:spcBef>
                          <a:spcPct val="20000"/>
                        </a:spcBef>
                        <a:buClr>
                          <a:schemeClr val="accent1"/>
                        </a:buClr>
                        <a:buSzPct val="65000"/>
                        <a:buFont typeface="Wingdings" panose="05000000000000000000" pitchFamily="2" charset="2"/>
                        <a:defRPr sz="2000" kern="1200">
                          <a:solidFill>
                            <a:schemeClr val="tx1"/>
                          </a:solidFill>
                          <a:latin typeface="Arial" panose="020B0604020202020204" pitchFamily="34" charset="0"/>
                          <a:cs typeface="Arial" panose="020B0604020202020204" pitchFamily="34" charset="0"/>
                        </a:defRPr>
                      </a:lvl3pPr>
                      <a:lvl4pPr marL="1600200" indent="-228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4pPr>
                      <a:lvl5pPr marL="2057400" indent="-228600" algn="l" defTabSz="914400" rtl="0" eaLnBrk="1" latinLnBrk="0" hangingPunct="1">
                        <a:spcBef>
                          <a:spcPct val="20000"/>
                        </a:spcBef>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5pPr>
                      <a:lvl6pPr marL="25146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6pPr>
                      <a:lvl7pPr marL="29718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7pPr>
                      <a:lvl8pPr marL="34290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8pPr>
                      <a:lvl9pPr marL="3886200" indent="-228600" algn="l" defTabSz="914400" rtl="0" eaLnBrk="0" fontAlgn="base" latinLnBrk="0" hangingPunct="0">
                        <a:spcBef>
                          <a:spcPct val="20000"/>
                        </a:spcBef>
                        <a:spcAft>
                          <a:spcPct val="0"/>
                        </a:spcAft>
                        <a:buClr>
                          <a:schemeClr val="accent1"/>
                        </a:buClr>
                        <a:buSzPct val="75000"/>
                        <a:buFont typeface="Wingdings" panose="05000000000000000000" pitchFamily="2" charset="2"/>
                        <a:defRPr sz="1800" kern="1200">
                          <a:solidFill>
                            <a:schemeClr val="tx1"/>
                          </a:solidFill>
                          <a:latin typeface="Arial" panose="020B0604020202020204" pitchFamily="34" charset="0"/>
                          <a:cs typeface="Arial" panose="020B0604020202020204" pitchFamily="34" charset="0"/>
                        </a:defRPr>
                      </a:lvl9pPr>
                    </a:lstStyle>
                    <a:p>
                      <a:pPr marL="0" marR="0" lvl="2" indent="0" algn="l" defTabSz="914400" rtl="0" eaLnBrk="1" fontAlgn="base" latinLnBrk="0" hangingPunct="1">
                        <a:lnSpc>
                          <a:spcPct val="90000"/>
                        </a:lnSpc>
                        <a:spcBef>
                          <a:spcPct val="0"/>
                        </a:spcBef>
                        <a:spcAft>
                          <a:spcPct val="0"/>
                        </a:spcAft>
                        <a:buClr>
                          <a:srgbClr val="000000"/>
                        </a:buClr>
                        <a:buSzPts val="1800"/>
                        <a:buFont typeface="Arial" panose="020B0604020202020204" pitchFamily="34" charset="0"/>
                        <a:buNone/>
                        <a:tabLst/>
                      </a:pPr>
                      <a:r>
                        <a:rPr kumimoji="0" lang="en-AU" altLang="en-US" sz="1600" b="0" i="0" u="none" strike="noStrike" cap="none" normalizeH="0" baseline="0" dirty="0" err="1">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rPr>
                        <a:t>Fetus</a:t>
                      </a:r>
                      <a:r>
                        <a:rPr kumimoji="0" lang="en-AU" altLang="en-US" sz="16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rPr>
                        <a:t> takes on progressively more responsibility for nutrient/drug intake and elimination, but does so less efficiently than the mother  </a:t>
                      </a:r>
                      <a:r>
                        <a:rPr kumimoji="0" lang="en-AU" altLang="en-US" sz="1800" b="0" i="0" u="none" strike="noStrike" cap="none" normalizeH="0" baseline="0" dirty="0">
                          <a:ln>
                            <a:noFill/>
                          </a:ln>
                          <a:solidFill>
                            <a:srgbClr val="0E3178"/>
                          </a:solidFill>
                          <a:effectLst/>
                          <a:latin typeface="Century Gothic" panose="020B0502020202020204" pitchFamily="34" charset="0"/>
                          <a:cs typeface="Calibri" panose="020F0502020204030204" pitchFamily="34" charset="0"/>
                          <a:sym typeface="Calibri" panose="020F0502020204030204" pitchFamily="34" charset="0"/>
                        </a:rPr>
                        <a:t>→ drug accumulation (with chronic use)  .. Period of ‘</a:t>
                      </a:r>
                      <a:r>
                        <a:rPr kumimoji="0" lang="en-AU" altLang="en-US" sz="1800" b="0" i="0" u="none" strike="noStrike" cap="none" normalizeH="0" baseline="0" dirty="0" err="1">
                          <a:ln>
                            <a:noFill/>
                          </a:ln>
                          <a:solidFill>
                            <a:srgbClr val="0E3178"/>
                          </a:solidFill>
                          <a:effectLst/>
                          <a:latin typeface="Century Gothic" panose="020B0502020202020204" pitchFamily="34" charset="0"/>
                          <a:cs typeface="Calibri" panose="020F0502020204030204" pitchFamily="34" charset="0"/>
                          <a:sym typeface="Calibri" panose="020F0502020204030204" pitchFamily="34" charset="0"/>
                        </a:rPr>
                        <a:t>fetal</a:t>
                      </a:r>
                      <a:r>
                        <a:rPr kumimoji="0" lang="en-AU" altLang="en-US" sz="1800" b="0" i="0" u="none" strike="noStrike" cap="none" normalizeH="0" baseline="0" dirty="0">
                          <a:ln>
                            <a:noFill/>
                          </a:ln>
                          <a:solidFill>
                            <a:srgbClr val="0E3178"/>
                          </a:solidFill>
                          <a:effectLst/>
                          <a:latin typeface="Century Gothic" panose="020B0502020202020204" pitchFamily="34" charset="0"/>
                          <a:cs typeface="Calibri" panose="020F0502020204030204" pitchFamily="34" charset="0"/>
                          <a:sym typeface="Calibri" panose="020F0502020204030204" pitchFamily="34" charset="0"/>
                        </a:rPr>
                        <a:t> toxicity’</a:t>
                      </a:r>
                      <a:endParaRPr kumimoji="0" lang="en-US" altLang="en-US" sz="18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endParaRPr>
                    </a:p>
                    <a:p>
                      <a:pPr marL="0" marR="0" lvl="1" indent="0" algn="l" defTabSz="914400" rtl="0" eaLnBrk="1" fontAlgn="base" latinLnBrk="0" hangingPunct="1">
                        <a:lnSpc>
                          <a:spcPct val="90000"/>
                        </a:lnSpc>
                        <a:spcBef>
                          <a:spcPct val="0"/>
                        </a:spcBef>
                        <a:spcAft>
                          <a:spcPct val="0"/>
                        </a:spcAft>
                        <a:buClr>
                          <a:srgbClr val="000000"/>
                        </a:buClr>
                        <a:buSzPts val="1800"/>
                        <a:buFont typeface="Arial" panose="020B0604020202020204" pitchFamily="34" charset="0"/>
                        <a:buNone/>
                        <a:tabLst/>
                      </a:pPr>
                      <a:r>
                        <a:rPr kumimoji="0" lang="en-AU" altLang="en-US" sz="16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rPr>
                        <a:t>Histogenesis of CNS continues postnatally -&gt; behavioural development</a:t>
                      </a:r>
                      <a:endParaRPr kumimoji="0" lang="en-US" altLang="en-US" sz="1600" b="0" i="0" u="none" strike="noStrike" cap="none" normalizeH="0" baseline="0" dirty="0">
                        <a:ln>
                          <a:noFill/>
                        </a:ln>
                        <a:solidFill>
                          <a:srgbClr val="0E3178"/>
                        </a:solidFill>
                        <a:effectLst/>
                        <a:latin typeface="Century Gothic" panose="020B0502020202020204" pitchFamily="34" charset="0"/>
                        <a:cs typeface="Arial" panose="020B0604020202020204" pitchFamily="34" charset="0"/>
                        <a:sym typeface="Arial" panose="020B0604020202020204" pitchFamily="34" charset="0"/>
                      </a:endParaRPr>
                    </a:p>
                  </a:txBody>
                  <a:tcPr marL="91450" marR="91450"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709072918"/>
                  </a:ext>
                </a:extLst>
              </a:tr>
            </a:tbl>
          </a:graphicData>
        </a:graphic>
      </p:graphicFrame>
    </p:spTree>
    <p:extLst>
      <p:ext uri="{BB962C8B-B14F-4D97-AF65-F5344CB8AC3E}">
        <p14:creationId xmlns:p14="http://schemas.microsoft.com/office/powerpoint/2010/main" val="3787107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F5C13EE-B138-564D-7214-4F34C5E9FC1A}"/>
              </a:ext>
            </a:extLst>
          </p:cNvPr>
          <p:cNvSpPr>
            <a:spLocks noGrp="1"/>
          </p:cNvSpPr>
          <p:nvPr>
            <p:ph type="sldNum" sz="quarter" idx="16"/>
          </p:nvPr>
        </p:nvSpPr>
        <p:spPr/>
        <p:txBody>
          <a:bodyPr/>
          <a:lstStyle/>
          <a:p>
            <a:fld id="{E917DE0E-AFB1-41FD-BC35-27DB61CA125F}" type="slidenum">
              <a:rPr lang="en-AU" smtClean="0"/>
              <a:pPr/>
              <a:t>208</a:t>
            </a:fld>
            <a:endParaRPr lang="en-AU"/>
          </a:p>
        </p:txBody>
      </p:sp>
      <p:pic>
        <p:nvPicPr>
          <p:cNvPr id="8" name="Google Shape;184;p12">
            <a:extLst>
              <a:ext uri="{FF2B5EF4-FFF2-40B4-BE49-F238E27FC236}">
                <a16:creationId xmlns:a16="http://schemas.microsoft.com/office/drawing/2014/main" id="{2C5213B2-7578-1A0B-84A9-D1069A03763D}"/>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1424" y="365245"/>
            <a:ext cx="9145016" cy="5946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1741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8E95523-6561-1A99-D373-6B3BE104D0EF}"/>
              </a:ext>
            </a:extLst>
          </p:cNvPr>
          <p:cNvSpPr>
            <a:spLocks noGrp="1"/>
          </p:cNvSpPr>
          <p:nvPr>
            <p:ph type="title"/>
          </p:nvPr>
        </p:nvSpPr>
        <p:spPr>
          <a:xfrm>
            <a:off x="520897" y="638932"/>
            <a:ext cx="9601065" cy="1046440"/>
          </a:xfrm>
        </p:spPr>
        <p:txBody>
          <a:bodyPr/>
          <a:lstStyle/>
          <a:p>
            <a:r>
              <a:rPr lang="en-AU" altLang="en-US" sz="4000" dirty="0">
                <a:ea typeface="msgothic"/>
                <a:cs typeface="msgothic"/>
              </a:rPr>
              <a:t>Factors affecting drug transfer - mother to </a:t>
            </a:r>
            <a:r>
              <a:rPr lang="en-AU" altLang="en-US" sz="4000" dirty="0" err="1">
                <a:ea typeface="msgothic"/>
                <a:cs typeface="msgothic"/>
              </a:rPr>
              <a:t>fetus</a:t>
            </a:r>
            <a:endParaRPr lang="en-AU" dirty="0"/>
          </a:p>
        </p:txBody>
      </p:sp>
      <p:sp>
        <p:nvSpPr>
          <p:cNvPr id="5" name="Slide Number Placeholder 4">
            <a:extLst>
              <a:ext uri="{FF2B5EF4-FFF2-40B4-BE49-F238E27FC236}">
                <a16:creationId xmlns:a16="http://schemas.microsoft.com/office/drawing/2014/main" id="{542C2340-798A-9EC1-F031-4C61A8FEF505}"/>
              </a:ext>
            </a:extLst>
          </p:cNvPr>
          <p:cNvSpPr>
            <a:spLocks noGrp="1"/>
          </p:cNvSpPr>
          <p:nvPr>
            <p:ph type="sldNum" sz="quarter" idx="16"/>
          </p:nvPr>
        </p:nvSpPr>
        <p:spPr/>
        <p:txBody>
          <a:bodyPr/>
          <a:lstStyle/>
          <a:p>
            <a:fld id="{E917DE0E-AFB1-41FD-BC35-27DB61CA125F}" type="slidenum">
              <a:rPr lang="en-AU" smtClean="0"/>
              <a:pPr/>
              <a:t>209</a:t>
            </a:fld>
            <a:endParaRPr lang="en-AU"/>
          </a:p>
        </p:txBody>
      </p:sp>
      <p:sp>
        <p:nvSpPr>
          <p:cNvPr id="8" name="TextBox 7">
            <a:extLst>
              <a:ext uri="{FF2B5EF4-FFF2-40B4-BE49-F238E27FC236}">
                <a16:creationId xmlns:a16="http://schemas.microsoft.com/office/drawing/2014/main" id="{4CA82ADD-0DCE-F4BF-9B70-18F121D1C852}"/>
              </a:ext>
            </a:extLst>
          </p:cNvPr>
          <p:cNvSpPr txBox="1"/>
          <p:nvPr/>
        </p:nvSpPr>
        <p:spPr>
          <a:xfrm>
            <a:off x="767408" y="2132856"/>
            <a:ext cx="3024336" cy="2850011"/>
          </a:xfrm>
          <a:prstGeom prst="rect">
            <a:avLst/>
          </a:prstGeom>
          <a:noFill/>
        </p:spPr>
        <p:txBody>
          <a:bodyPr wrap="square">
            <a:spAutoFit/>
          </a:bodyPr>
          <a:lstStyle/>
          <a:p>
            <a:pPr eaLnBrk="1" hangingPunct="1">
              <a:lnSpc>
                <a:spcPct val="80000"/>
              </a:lnSpc>
              <a:buFont typeface="Wingdings" pitchFamily="2" charset="2"/>
              <a:buNone/>
            </a:pPr>
            <a:r>
              <a:rPr lang="en-AU" altLang="en-US" sz="1400" b="1" dirty="0">
                <a:solidFill>
                  <a:srgbClr val="0E3178"/>
                </a:solidFill>
              </a:rPr>
              <a:t>Maternal changes</a:t>
            </a:r>
          </a:p>
          <a:p>
            <a:pPr eaLnBrk="1" hangingPunct="1">
              <a:lnSpc>
                <a:spcPct val="80000"/>
              </a:lnSpc>
            </a:pPr>
            <a:r>
              <a:rPr lang="en-AU" altLang="en-US" sz="1400" b="1" i="1" dirty="0">
                <a:solidFill>
                  <a:srgbClr val="0E3178"/>
                </a:solidFill>
              </a:rPr>
              <a:t>Increased </a:t>
            </a:r>
          </a:p>
          <a:p>
            <a:pPr lvl="1" eaLnBrk="1" hangingPunct="1">
              <a:lnSpc>
                <a:spcPct val="80000"/>
              </a:lnSpc>
            </a:pPr>
            <a:r>
              <a:rPr lang="en-AU" altLang="en-US" sz="1400" i="1" dirty="0">
                <a:solidFill>
                  <a:srgbClr val="0E3178"/>
                </a:solidFill>
              </a:rPr>
              <a:t>body weight	</a:t>
            </a:r>
          </a:p>
          <a:p>
            <a:pPr lvl="1" eaLnBrk="1" hangingPunct="1">
              <a:lnSpc>
                <a:spcPct val="80000"/>
              </a:lnSpc>
            </a:pPr>
            <a:r>
              <a:rPr lang="en-AU" altLang="en-US" sz="1400" i="1" dirty="0">
                <a:solidFill>
                  <a:srgbClr val="0E3178"/>
                </a:solidFill>
              </a:rPr>
              <a:t>fat content</a:t>
            </a:r>
          </a:p>
          <a:p>
            <a:pPr lvl="1" eaLnBrk="1" hangingPunct="1">
              <a:lnSpc>
                <a:spcPct val="80000"/>
              </a:lnSpc>
            </a:pPr>
            <a:r>
              <a:rPr lang="en-AU" altLang="en-US" sz="1400" i="1" dirty="0">
                <a:solidFill>
                  <a:srgbClr val="0E3178"/>
                </a:solidFill>
              </a:rPr>
              <a:t>water retention</a:t>
            </a:r>
          </a:p>
          <a:p>
            <a:pPr lvl="1" eaLnBrk="1" hangingPunct="1">
              <a:lnSpc>
                <a:spcPct val="80000"/>
              </a:lnSpc>
            </a:pPr>
            <a:r>
              <a:rPr lang="en-AU" altLang="en-US" sz="1400" i="1" dirty="0">
                <a:solidFill>
                  <a:srgbClr val="0E3178"/>
                </a:solidFill>
              </a:rPr>
              <a:t>blood volume</a:t>
            </a:r>
          </a:p>
          <a:p>
            <a:pPr lvl="1" eaLnBrk="1" hangingPunct="1">
              <a:lnSpc>
                <a:spcPct val="80000"/>
              </a:lnSpc>
            </a:pPr>
            <a:r>
              <a:rPr lang="en-AU" altLang="en-US" sz="1400" i="1" dirty="0">
                <a:solidFill>
                  <a:srgbClr val="0E3178"/>
                </a:solidFill>
              </a:rPr>
              <a:t>cardiac output</a:t>
            </a:r>
          </a:p>
          <a:p>
            <a:pPr lvl="1" eaLnBrk="1" hangingPunct="1">
              <a:lnSpc>
                <a:spcPct val="80000"/>
              </a:lnSpc>
            </a:pPr>
            <a:r>
              <a:rPr lang="en-AU" altLang="en-US" sz="1400" i="1" dirty="0">
                <a:solidFill>
                  <a:srgbClr val="0E3178"/>
                </a:solidFill>
              </a:rPr>
              <a:t>renal function</a:t>
            </a:r>
          </a:p>
          <a:p>
            <a:pPr lvl="1" eaLnBrk="1" hangingPunct="1">
              <a:lnSpc>
                <a:spcPct val="80000"/>
              </a:lnSpc>
            </a:pPr>
            <a:r>
              <a:rPr lang="en-AU" altLang="en-US" sz="1400" i="1" dirty="0">
                <a:solidFill>
                  <a:srgbClr val="0E3178"/>
                </a:solidFill>
              </a:rPr>
              <a:t>steroid hormone levels</a:t>
            </a:r>
          </a:p>
          <a:p>
            <a:pPr eaLnBrk="1" hangingPunct="1">
              <a:lnSpc>
                <a:spcPct val="80000"/>
              </a:lnSpc>
              <a:buFont typeface="Wingdings" pitchFamily="2" charset="2"/>
              <a:buNone/>
            </a:pPr>
            <a:endParaRPr lang="en-AU" altLang="en-US" sz="1400" i="1" dirty="0">
              <a:solidFill>
                <a:srgbClr val="0E3178"/>
              </a:solidFill>
            </a:endParaRPr>
          </a:p>
          <a:p>
            <a:pPr eaLnBrk="1" hangingPunct="1">
              <a:lnSpc>
                <a:spcPct val="80000"/>
              </a:lnSpc>
            </a:pPr>
            <a:r>
              <a:rPr lang="en-AU" altLang="en-US" sz="1400" b="1" i="1" dirty="0">
                <a:solidFill>
                  <a:srgbClr val="0E3178"/>
                </a:solidFill>
              </a:rPr>
              <a:t>Decreased </a:t>
            </a:r>
          </a:p>
          <a:p>
            <a:pPr lvl="1" eaLnBrk="1" hangingPunct="1">
              <a:lnSpc>
                <a:spcPct val="80000"/>
              </a:lnSpc>
            </a:pPr>
            <a:r>
              <a:rPr lang="en-AU" altLang="en-US" sz="1400" i="1" dirty="0">
                <a:solidFill>
                  <a:srgbClr val="0E3178"/>
                </a:solidFill>
              </a:rPr>
              <a:t>[plasma albumin]	</a:t>
            </a:r>
          </a:p>
          <a:p>
            <a:pPr lvl="1" eaLnBrk="1" hangingPunct="1">
              <a:lnSpc>
                <a:spcPct val="80000"/>
              </a:lnSpc>
            </a:pPr>
            <a:r>
              <a:rPr lang="en-AU" altLang="en-US" sz="1400" i="1" dirty="0">
                <a:solidFill>
                  <a:srgbClr val="0E3178"/>
                </a:solidFill>
              </a:rPr>
              <a:t>intestinal motility</a:t>
            </a:r>
          </a:p>
          <a:p>
            <a:pPr marL="685800" lvl="2" indent="0">
              <a:lnSpc>
                <a:spcPct val="80000"/>
              </a:lnSpc>
              <a:buNone/>
            </a:pPr>
            <a:r>
              <a:rPr lang="en-AU" altLang="en-US" sz="1400" i="1" dirty="0">
                <a:solidFill>
                  <a:srgbClr val="0E3178"/>
                </a:solidFill>
              </a:rPr>
              <a:t>→</a:t>
            </a:r>
            <a:r>
              <a:rPr lang="en-AU" altLang="en-US" sz="1400" i="1" dirty="0">
                <a:solidFill>
                  <a:srgbClr val="0E3178"/>
                </a:solidFill>
                <a:sym typeface="Symbol" pitchFamily="18" charset="2"/>
              </a:rPr>
              <a:t></a:t>
            </a:r>
            <a:r>
              <a:rPr lang="en-AU" altLang="en-US" sz="1400" i="1" dirty="0">
                <a:solidFill>
                  <a:srgbClr val="0E3178"/>
                </a:solidFill>
              </a:rPr>
              <a:t> gastric emptying rate</a:t>
            </a:r>
          </a:p>
          <a:p>
            <a:pPr eaLnBrk="1" hangingPunct="1">
              <a:lnSpc>
                <a:spcPct val="80000"/>
              </a:lnSpc>
              <a:buFont typeface="Wingdings" pitchFamily="2" charset="2"/>
              <a:buNone/>
            </a:pPr>
            <a:r>
              <a:rPr lang="en-AU" altLang="en-US" sz="1400" i="1" dirty="0">
                <a:solidFill>
                  <a:srgbClr val="0E3178"/>
                </a:solidFill>
              </a:rPr>
              <a:t>	</a:t>
            </a:r>
            <a:r>
              <a:rPr lang="en-AU" altLang="en-US" sz="1400" i="1" dirty="0"/>
              <a:t>	   	</a:t>
            </a:r>
            <a:endParaRPr lang="en-AU" sz="1400" dirty="0"/>
          </a:p>
        </p:txBody>
      </p:sp>
      <p:sp>
        <p:nvSpPr>
          <p:cNvPr id="9" name="Rectangle 6">
            <a:extLst>
              <a:ext uri="{FF2B5EF4-FFF2-40B4-BE49-F238E27FC236}">
                <a16:creationId xmlns:a16="http://schemas.microsoft.com/office/drawing/2014/main" id="{0FD98DBD-FE7C-5DB1-5E0F-C37910451B28}"/>
              </a:ext>
            </a:extLst>
          </p:cNvPr>
          <p:cNvSpPr txBox="1">
            <a:spLocks noChangeArrowheads="1"/>
          </p:cNvSpPr>
          <p:nvPr/>
        </p:nvSpPr>
        <p:spPr>
          <a:xfrm>
            <a:off x="6096000" y="1772816"/>
            <a:ext cx="3190875" cy="4114065"/>
          </a:xfrm>
          <a:prstGeom prst="rect">
            <a:avLst/>
          </a:prstGeom>
        </p:spPr>
        <p:txBody>
          <a:bodyPr>
            <a:normAutofit/>
          </a:bodyPr>
          <a:lstStyle>
            <a:lvl1pPr marL="0" indent="0" algn="l" defTabSz="914400" rtl="0" eaLnBrk="1" latinLnBrk="0" hangingPunct="1">
              <a:spcBef>
                <a:spcPts val="300"/>
              </a:spcBef>
              <a:spcAft>
                <a:spcPts val="300"/>
              </a:spcAft>
              <a:buClr>
                <a:schemeClr val="tx1"/>
              </a:buClr>
              <a:buFont typeface="Arial" pitchFamily="34" charset="0"/>
              <a:buNone/>
              <a:defRPr sz="1400" kern="1200">
                <a:solidFill>
                  <a:srgbClr val="0E3178"/>
                </a:solidFill>
                <a:latin typeface="+mn-lt"/>
                <a:ea typeface="+mn-ea"/>
                <a:cs typeface="+mn-cs"/>
              </a:defRPr>
            </a:lvl1pPr>
            <a:lvl2pPr marL="266700" indent="-266700" algn="l" defTabSz="914400" rtl="0" eaLnBrk="1" latinLnBrk="0" hangingPunct="1">
              <a:spcBef>
                <a:spcPts val="300"/>
              </a:spcBef>
              <a:spcAft>
                <a:spcPts val="300"/>
              </a:spcAft>
              <a:buClr>
                <a:srgbClr val="0E3178"/>
              </a:buClr>
              <a:buFont typeface="Arial" panose="020B0604020202020204" pitchFamily="34" charset="0"/>
              <a:buChar char="•"/>
              <a:defRPr sz="1400" kern="1200">
                <a:solidFill>
                  <a:srgbClr val="0E3178"/>
                </a:solidFill>
                <a:latin typeface="+mn-lt"/>
                <a:ea typeface="+mn-ea"/>
                <a:cs typeface="+mn-cs"/>
              </a:defRPr>
            </a:lvl2pPr>
            <a:lvl3pPr marL="534988" indent="-268288" algn="l" defTabSz="914400" rtl="0" eaLnBrk="1" latinLnBrk="0" hangingPunct="1">
              <a:spcBef>
                <a:spcPts val="300"/>
              </a:spcBef>
              <a:spcAft>
                <a:spcPts val="300"/>
              </a:spcAft>
              <a:buClr>
                <a:srgbClr val="0E3178"/>
              </a:buClr>
              <a:buFont typeface="Arial Rounded MT"/>
              <a:buChar char="–"/>
              <a:defRPr sz="1400" kern="1200">
                <a:solidFill>
                  <a:srgbClr val="0E3178"/>
                </a:solidFill>
                <a:latin typeface="+mn-lt"/>
                <a:ea typeface="+mn-ea"/>
                <a:cs typeface="+mn-cs"/>
              </a:defRPr>
            </a:lvl3pPr>
            <a:lvl4pPr marL="801688" indent="-266700" algn="l" defTabSz="914400" rtl="0" eaLnBrk="1" latinLnBrk="0" hangingPunct="1">
              <a:spcBef>
                <a:spcPts val="300"/>
              </a:spcBef>
              <a:spcAft>
                <a:spcPts val="300"/>
              </a:spcAft>
              <a:buClr>
                <a:srgbClr val="0E3178"/>
              </a:buClr>
              <a:buFont typeface="Arial" panose="020B0604020202020204" pitchFamily="34" charset="0"/>
              <a:buChar char="•"/>
              <a:defRPr lang="en-US" sz="1400" kern="1200" baseline="0" dirty="0">
                <a:solidFill>
                  <a:srgbClr val="0E3178"/>
                </a:solidFill>
                <a:latin typeface="+mn-lt"/>
                <a:ea typeface="+mn-ea"/>
                <a:cs typeface="+mn-cs"/>
              </a:defRPr>
            </a:lvl4pPr>
            <a:lvl5pPr marL="0" indent="0" algn="l" defTabSz="914400" rtl="0" eaLnBrk="1" latinLnBrk="0" hangingPunct="1">
              <a:spcBef>
                <a:spcPts val="1200"/>
              </a:spcBef>
              <a:spcAft>
                <a:spcPts val="600"/>
              </a:spcAft>
              <a:buFont typeface="Arial" pitchFamily="34" charset="0"/>
              <a:buNone/>
              <a:defRPr sz="2000" b="1" kern="1200" baseline="0">
                <a:solidFill>
                  <a:srgbClr val="DA7FAB"/>
                </a:solidFill>
                <a:latin typeface="+mn-lt"/>
                <a:ea typeface="+mn-ea"/>
                <a:cs typeface="+mn-cs"/>
              </a:defRPr>
            </a:lvl5pPr>
            <a:lvl6pPr marL="0" indent="0" algn="l" defTabSz="914400" rtl="0" eaLnBrk="1" latinLnBrk="0" hangingPunct="1">
              <a:spcBef>
                <a:spcPts val="600"/>
              </a:spcBef>
              <a:spcAft>
                <a:spcPts val="600"/>
              </a:spcAft>
              <a:buFont typeface="Arial" pitchFamily="34" charset="0"/>
              <a:buNone/>
              <a:defRPr sz="1600" b="1" kern="1200">
                <a:solidFill>
                  <a:srgbClr val="9697CB"/>
                </a:solidFill>
                <a:latin typeface="+mn-lt"/>
                <a:ea typeface="+mn-ea"/>
                <a:cs typeface="+mn-cs"/>
              </a:defRPr>
            </a:lvl6pPr>
            <a:lvl7pPr marL="266700" indent="-266700" algn="l" defTabSz="914400" rtl="0" eaLnBrk="1" latinLnBrk="0" hangingPunct="1">
              <a:spcBef>
                <a:spcPts val="300"/>
              </a:spcBef>
              <a:spcAft>
                <a:spcPts val="300"/>
              </a:spcAft>
              <a:buClr>
                <a:srgbClr val="0E3178"/>
              </a:buClr>
              <a:buFont typeface="+mj-lt"/>
              <a:buAutoNum type="arabicPeriod"/>
              <a:defRPr sz="1400" kern="1200">
                <a:solidFill>
                  <a:srgbClr val="0E3178"/>
                </a:solidFill>
                <a:latin typeface="+mn-lt"/>
                <a:ea typeface="+mn-ea"/>
                <a:cs typeface="+mn-cs"/>
              </a:defRPr>
            </a:lvl7pPr>
            <a:lvl8pPr marL="534988" indent="-268288" algn="l" defTabSz="914400" rtl="0" eaLnBrk="1" latinLnBrk="0" hangingPunct="1">
              <a:spcBef>
                <a:spcPts val="300"/>
              </a:spcBef>
              <a:spcAft>
                <a:spcPts val="300"/>
              </a:spcAft>
              <a:buClr>
                <a:srgbClr val="0E3178"/>
              </a:buClr>
              <a:buFont typeface="+mj-lt"/>
              <a:buAutoNum type="alphaLcPeriod"/>
              <a:defRPr sz="1400" kern="1200">
                <a:solidFill>
                  <a:srgbClr val="0E3178"/>
                </a:solidFill>
                <a:latin typeface="+mn-lt"/>
                <a:ea typeface="+mn-ea"/>
                <a:cs typeface="+mn-cs"/>
              </a:defRPr>
            </a:lvl8pPr>
            <a:lvl9pPr marL="0" indent="0" algn="l" defTabSz="914400" rtl="0" eaLnBrk="1" latinLnBrk="0" hangingPunct="1">
              <a:spcBef>
                <a:spcPts val="600"/>
              </a:spcBef>
              <a:spcAft>
                <a:spcPts val="600"/>
              </a:spcAft>
              <a:buFont typeface="Arial" pitchFamily="34" charset="0"/>
              <a:buNone/>
              <a:defRPr sz="1600" kern="1200">
                <a:solidFill>
                  <a:srgbClr val="0E3178"/>
                </a:solidFill>
                <a:latin typeface="+mn-lt"/>
                <a:ea typeface="+mn-ea"/>
                <a:cs typeface="+mn-cs"/>
              </a:defRPr>
            </a:lvl9pPr>
          </a:lstStyle>
          <a:p>
            <a:pPr>
              <a:buFont typeface="Wingdings" pitchFamily="2" charset="2"/>
              <a:buNone/>
            </a:pPr>
            <a:r>
              <a:rPr lang="en-AU" altLang="en-US" b="1" dirty="0"/>
              <a:t>Placental factors</a:t>
            </a:r>
          </a:p>
          <a:p>
            <a:pPr>
              <a:buFont typeface="Wingdings" pitchFamily="2" charset="2"/>
              <a:buNone/>
            </a:pPr>
            <a:r>
              <a:rPr lang="en-AU" altLang="en-US" dirty="0"/>
              <a:t>Placental Membranes</a:t>
            </a:r>
          </a:p>
          <a:p>
            <a:r>
              <a:rPr lang="en-AU" altLang="en-US" i="1" dirty="0"/>
              <a:t>Semi-permeable</a:t>
            </a:r>
          </a:p>
          <a:p>
            <a:r>
              <a:rPr lang="en-AU" altLang="en-US" i="1" dirty="0"/>
              <a:t>1º composed of phospholipid or lipoprotein</a:t>
            </a:r>
          </a:p>
          <a:p>
            <a:r>
              <a:rPr lang="en-AU" altLang="en-US" i="1" dirty="0"/>
              <a:t>carry a surface charge</a:t>
            </a:r>
          </a:p>
          <a:p>
            <a:endParaRPr lang="en-AU" altLang="en-US" i="1" dirty="0"/>
          </a:p>
          <a:p>
            <a:pPr>
              <a:buFont typeface="Wingdings" pitchFamily="2" charset="2"/>
              <a:buNone/>
            </a:pPr>
            <a:r>
              <a:rPr lang="en-AU" altLang="en-US" b="1" dirty="0"/>
              <a:t>So, transfer favoured if drug is:</a:t>
            </a:r>
          </a:p>
          <a:p>
            <a:r>
              <a:rPr lang="en-AU" altLang="en-US" b="1" dirty="0"/>
              <a:t>Fat soluble (lipophilic)</a:t>
            </a:r>
          </a:p>
          <a:p>
            <a:r>
              <a:rPr lang="en-AU" altLang="en-US" b="1" dirty="0"/>
              <a:t>Low molecular weight</a:t>
            </a:r>
          </a:p>
          <a:p>
            <a:r>
              <a:rPr lang="en-AU" altLang="en-US" b="1" dirty="0"/>
              <a:t>Unionised</a:t>
            </a:r>
          </a:p>
          <a:p>
            <a:pPr>
              <a:buFont typeface="Wingdings" pitchFamily="2" charset="2"/>
              <a:buNone/>
            </a:pPr>
            <a:endParaRPr lang="en-AU" altLang="en-US" sz="1200" dirty="0">
              <a:solidFill>
                <a:schemeClr val="bg2"/>
              </a:solidFill>
            </a:endParaRPr>
          </a:p>
        </p:txBody>
      </p:sp>
      <p:sp>
        <p:nvSpPr>
          <p:cNvPr id="11" name="TextBox 10">
            <a:extLst>
              <a:ext uri="{FF2B5EF4-FFF2-40B4-BE49-F238E27FC236}">
                <a16:creationId xmlns:a16="http://schemas.microsoft.com/office/drawing/2014/main" id="{8BD62EAD-6DD2-1FA4-D269-D5F86AA58630}"/>
              </a:ext>
            </a:extLst>
          </p:cNvPr>
          <p:cNvSpPr txBox="1"/>
          <p:nvPr/>
        </p:nvSpPr>
        <p:spPr>
          <a:xfrm>
            <a:off x="911424" y="5336586"/>
            <a:ext cx="6097002" cy="637739"/>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600"/>
              </a:spcAft>
              <a:buClrTx/>
              <a:buSzTx/>
              <a:buFontTx/>
              <a:buNone/>
              <a:tabLst/>
              <a:defRPr/>
            </a:pPr>
            <a:r>
              <a:rPr kumimoji="0" lang="en-AU" sz="900" b="0" i="1"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Pariente G, et al . Pregnancy-associated changes in pharmacokinetics: a systematic review. </a:t>
            </a:r>
            <a:r>
              <a:rPr kumimoji="0" lang="en-AU" sz="900" b="0" i="1" u="none" strike="noStrike" kern="1200" cap="none" spc="0" normalizeH="0" baseline="0" noProof="0" dirty="0" err="1">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PLoS</a:t>
            </a:r>
            <a:r>
              <a:rPr kumimoji="0" lang="en-AU" sz="900" b="0" i="1"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 Med 13: e1002160. doi:10.1371/journal.pmed.1002160</a:t>
            </a:r>
            <a:endParaRPr kumimoji="0" lang="en-AU" sz="900" b="0" i="1"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600"/>
              </a:spcAft>
              <a:buClrTx/>
              <a:buSzTx/>
              <a:buFontTx/>
              <a:buNone/>
              <a:tabLst/>
              <a:defRPr/>
            </a:pPr>
            <a:r>
              <a:rPr kumimoji="0" lang="en-AU" sz="900" b="0" i="1"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Feghali M, Venkataramanan R, </a:t>
            </a:r>
            <a:r>
              <a:rPr kumimoji="0" lang="en-AU" sz="900" b="0" i="1" u="none" strike="noStrike" kern="1200" cap="none" spc="0" normalizeH="0" baseline="0" noProof="0" dirty="0" err="1">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Caritis</a:t>
            </a:r>
            <a:r>
              <a:rPr kumimoji="0" lang="en-AU" sz="900" b="0" i="1"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 S. Pharmacokinetics of drugs in pregnancy. Semin </a:t>
            </a:r>
            <a:r>
              <a:rPr kumimoji="0" lang="en-AU" sz="900" b="0" i="1" u="none" strike="noStrike" kern="1200" cap="none" spc="0" normalizeH="0" baseline="0" noProof="0" dirty="0" err="1">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Perinatol</a:t>
            </a:r>
            <a:r>
              <a:rPr kumimoji="0" lang="en-AU" sz="900" b="0" i="1"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 2015; 39: 512-9.  </a:t>
            </a:r>
            <a:endParaRPr kumimoji="0" lang="en-AU" sz="1350" b="0" i="0" u="none" strike="noStrike" kern="1200" cap="none" spc="0" normalizeH="0" baseline="0" noProof="0" dirty="0">
              <a:ln>
                <a:noFill/>
              </a:ln>
              <a:solidFill>
                <a:srgbClr val="0D3078"/>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4103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D54576-C454-F248-78D7-62E64A80C7F9}"/>
              </a:ext>
            </a:extLst>
          </p:cNvPr>
          <p:cNvSpPr>
            <a:spLocks noGrp="1"/>
          </p:cNvSpPr>
          <p:nvPr>
            <p:ph type="title"/>
          </p:nvPr>
        </p:nvSpPr>
        <p:spPr>
          <a:xfrm>
            <a:off x="479376" y="385500"/>
            <a:ext cx="9601065" cy="1046440"/>
          </a:xfrm>
        </p:spPr>
        <p:txBody>
          <a:bodyPr/>
          <a:lstStyle/>
          <a:p>
            <a:r>
              <a:rPr lang="en-AU" altLang="en-US" sz="4000" dirty="0"/>
              <a:t>Australian Categorisation System for Prescribing Medicines in Pregnancy</a:t>
            </a:r>
            <a:endParaRPr lang="en-AU" dirty="0"/>
          </a:p>
        </p:txBody>
      </p:sp>
      <p:sp>
        <p:nvSpPr>
          <p:cNvPr id="5" name="Slide Number Placeholder 4">
            <a:extLst>
              <a:ext uri="{FF2B5EF4-FFF2-40B4-BE49-F238E27FC236}">
                <a16:creationId xmlns:a16="http://schemas.microsoft.com/office/drawing/2014/main" id="{BCA89426-3E14-D161-7CDF-302E6207D198}"/>
              </a:ext>
            </a:extLst>
          </p:cNvPr>
          <p:cNvSpPr>
            <a:spLocks noGrp="1"/>
          </p:cNvSpPr>
          <p:nvPr>
            <p:ph type="sldNum" sz="quarter" idx="16"/>
          </p:nvPr>
        </p:nvSpPr>
        <p:spPr/>
        <p:txBody>
          <a:bodyPr/>
          <a:lstStyle/>
          <a:p>
            <a:fld id="{E917DE0E-AFB1-41FD-BC35-27DB61CA125F}" type="slidenum">
              <a:rPr lang="en-AU" smtClean="0"/>
              <a:pPr/>
              <a:t>210</a:t>
            </a:fld>
            <a:endParaRPr lang="en-AU"/>
          </a:p>
        </p:txBody>
      </p:sp>
      <p:sp>
        <p:nvSpPr>
          <p:cNvPr id="8" name="TextBox 7">
            <a:extLst>
              <a:ext uri="{FF2B5EF4-FFF2-40B4-BE49-F238E27FC236}">
                <a16:creationId xmlns:a16="http://schemas.microsoft.com/office/drawing/2014/main" id="{95AA4CEA-3520-60E1-B6FA-FBC085657363}"/>
              </a:ext>
            </a:extLst>
          </p:cNvPr>
          <p:cNvSpPr txBox="1"/>
          <p:nvPr/>
        </p:nvSpPr>
        <p:spPr>
          <a:xfrm>
            <a:off x="407368" y="1556792"/>
            <a:ext cx="6097002" cy="2533001"/>
          </a:xfrm>
          <a:prstGeom prst="rect">
            <a:avLst/>
          </a:prstGeom>
          <a:noFill/>
        </p:spPr>
        <p:txBody>
          <a:bodyPr wrap="square">
            <a:spAutoFit/>
          </a:bodyPr>
          <a:lstStyle/>
          <a:p>
            <a:pPr eaLnBrk="1" hangingPunct="1">
              <a:lnSpc>
                <a:spcPct val="90000"/>
              </a:lnSpc>
              <a:buFont typeface="Wingdings" pitchFamily="2" charset="2"/>
              <a:buNone/>
            </a:pPr>
            <a:r>
              <a:rPr lang="en-AU" altLang="en-US" sz="1400" b="1" dirty="0">
                <a:solidFill>
                  <a:srgbClr val="0E3178"/>
                </a:solidFill>
                <a:latin typeface="+mn-lt"/>
              </a:rPr>
              <a:t>A:</a:t>
            </a:r>
            <a:r>
              <a:rPr lang="en-AU" altLang="en-US" sz="1400" dirty="0">
                <a:solidFill>
                  <a:srgbClr val="0E3178"/>
                </a:solidFill>
                <a:latin typeface="+mn-lt"/>
                <a:cs typeface="Calibri" panose="020F0502020204030204" pitchFamily="34" charset="0"/>
              </a:rPr>
              <a:t>Taken by a large number of pregnant women without ANY PROVEN increase in  frequency of malformations or other direct harmful effects on </a:t>
            </a:r>
            <a:r>
              <a:rPr lang="en-AU" altLang="en-US" sz="1400" dirty="0" err="1">
                <a:solidFill>
                  <a:srgbClr val="0E3178"/>
                </a:solidFill>
                <a:latin typeface="+mn-lt"/>
                <a:cs typeface="Calibri" panose="020F0502020204030204" pitchFamily="34" charset="0"/>
              </a:rPr>
              <a:t>fetus</a:t>
            </a:r>
            <a:endParaRPr lang="en-AU" altLang="en-US" sz="1400" dirty="0">
              <a:solidFill>
                <a:srgbClr val="0E3178"/>
              </a:solidFill>
              <a:latin typeface="+mn-lt"/>
              <a:cs typeface="Calibri" panose="020F0502020204030204" pitchFamily="34" charset="0"/>
            </a:endParaRPr>
          </a:p>
          <a:p>
            <a:pPr eaLnBrk="1" hangingPunct="1">
              <a:lnSpc>
                <a:spcPct val="90000"/>
              </a:lnSpc>
              <a:buFont typeface="Wingdings" pitchFamily="2" charset="2"/>
              <a:buNone/>
            </a:pPr>
            <a:endParaRPr lang="en-AU" altLang="en-US" sz="1400" dirty="0">
              <a:solidFill>
                <a:srgbClr val="0E3178"/>
              </a:solidFill>
              <a:latin typeface="+mn-lt"/>
              <a:cs typeface="Calibri" panose="020F0502020204030204" pitchFamily="34" charset="0"/>
            </a:endParaRPr>
          </a:p>
          <a:p>
            <a:pPr marL="108000" indent="-108000" eaLnBrk="1" hangingPunct="1">
              <a:lnSpc>
                <a:spcPct val="90000"/>
              </a:lnSpc>
              <a:spcBef>
                <a:spcPts val="0"/>
              </a:spcBef>
              <a:buFont typeface="Wingdings" pitchFamily="2" charset="2"/>
              <a:buNone/>
            </a:pPr>
            <a:r>
              <a:rPr lang="en-AU" altLang="en-US" sz="1400" b="1" dirty="0">
                <a:solidFill>
                  <a:srgbClr val="0E3178"/>
                </a:solidFill>
                <a:latin typeface="+mn-lt"/>
                <a:cs typeface="Calibri" panose="020F0502020204030204" pitchFamily="34" charset="0"/>
              </a:rPr>
              <a:t>B:</a:t>
            </a:r>
            <a:r>
              <a:rPr lang="en-AU" altLang="en-US" sz="1400" dirty="0">
                <a:solidFill>
                  <a:srgbClr val="0E3178"/>
                </a:solidFill>
                <a:latin typeface="+mn-lt"/>
                <a:cs typeface="Calibri" panose="020F0502020204030204" pitchFamily="34" charset="0"/>
              </a:rPr>
              <a:t>Taken by only limited numbers of pregnancy women, without an increase in frequency of malformation etc</a:t>
            </a:r>
          </a:p>
          <a:p>
            <a:pPr marL="108000" indent="-108000" eaLnBrk="1" hangingPunct="1">
              <a:lnSpc>
                <a:spcPct val="50000"/>
              </a:lnSpc>
              <a:spcBef>
                <a:spcPts val="600"/>
              </a:spcBef>
              <a:buFont typeface="Wingdings" pitchFamily="2" charset="2"/>
              <a:buNone/>
            </a:pPr>
            <a:r>
              <a:rPr lang="en-AU" altLang="en-US" sz="1400" dirty="0">
                <a:solidFill>
                  <a:srgbClr val="0E3178"/>
                </a:solidFill>
                <a:latin typeface="+mn-lt"/>
                <a:cs typeface="Calibri" panose="020F0502020204030204" pitchFamily="34" charset="0"/>
              </a:rPr>
              <a:t>	</a:t>
            </a:r>
            <a:r>
              <a:rPr lang="en-AU" altLang="en-US" sz="1400" i="1" dirty="0">
                <a:solidFill>
                  <a:srgbClr val="0E3178"/>
                </a:solidFill>
                <a:latin typeface="+mn-lt"/>
                <a:cs typeface="Calibri" panose="020F0502020204030204" pitchFamily="34" charset="0"/>
              </a:rPr>
              <a:t>&amp; </a:t>
            </a:r>
            <a:r>
              <a:rPr lang="en-AU" altLang="en-US" sz="1400" i="1" dirty="0" err="1">
                <a:solidFill>
                  <a:srgbClr val="0E3178"/>
                </a:solidFill>
                <a:latin typeface="+mn-lt"/>
                <a:cs typeface="Calibri" panose="020F0502020204030204" pitchFamily="34" charset="0"/>
              </a:rPr>
              <a:t>wrt</a:t>
            </a:r>
            <a:r>
              <a:rPr lang="en-AU" altLang="en-US" sz="1400" i="1" dirty="0">
                <a:solidFill>
                  <a:srgbClr val="0E3178"/>
                </a:solidFill>
                <a:latin typeface="+mn-lt"/>
                <a:cs typeface="Calibri" panose="020F0502020204030204" pitchFamily="34" charset="0"/>
              </a:rPr>
              <a:t> ANIMAL Studies:</a:t>
            </a:r>
          </a:p>
          <a:p>
            <a:pPr marL="108000" indent="-108000" eaLnBrk="1" hangingPunct="1">
              <a:lnSpc>
                <a:spcPct val="100000"/>
              </a:lnSpc>
              <a:spcBef>
                <a:spcPts val="600"/>
              </a:spcBef>
              <a:buFont typeface="Wingdings" pitchFamily="2" charset="2"/>
              <a:buNone/>
            </a:pPr>
            <a:r>
              <a:rPr lang="en-AU" altLang="en-US" sz="1400" dirty="0">
                <a:solidFill>
                  <a:srgbClr val="0E3178"/>
                </a:solidFill>
                <a:latin typeface="+mn-lt"/>
                <a:cs typeface="Calibri" panose="020F0502020204030204" pitchFamily="34" charset="0"/>
              </a:rPr>
              <a:t>	B1: Show no evidence of </a:t>
            </a:r>
            <a:r>
              <a:rPr lang="en-AU" altLang="en-US" sz="1400" dirty="0" err="1">
                <a:solidFill>
                  <a:srgbClr val="0E3178"/>
                </a:solidFill>
                <a:latin typeface="+mn-lt"/>
                <a:cs typeface="Calibri" panose="020F0502020204030204" pitchFamily="34" charset="0"/>
              </a:rPr>
              <a:t>fetal</a:t>
            </a:r>
            <a:r>
              <a:rPr lang="en-AU" altLang="en-US" sz="1400" dirty="0">
                <a:solidFill>
                  <a:srgbClr val="0E3178"/>
                </a:solidFill>
                <a:latin typeface="+mn-lt"/>
                <a:cs typeface="Calibri" panose="020F0502020204030204" pitchFamily="34" charset="0"/>
              </a:rPr>
              <a:t> damage</a:t>
            </a:r>
          </a:p>
          <a:p>
            <a:pPr marL="108000" indent="-108000" eaLnBrk="1" hangingPunct="1">
              <a:lnSpc>
                <a:spcPct val="100000"/>
              </a:lnSpc>
              <a:spcBef>
                <a:spcPts val="600"/>
              </a:spcBef>
              <a:buFont typeface="Wingdings" pitchFamily="2" charset="2"/>
              <a:buNone/>
            </a:pPr>
            <a:r>
              <a:rPr lang="en-AU" altLang="en-US" sz="1400" dirty="0">
                <a:solidFill>
                  <a:srgbClr val="0E3178"/>
                </a:solidFill>
                <a:latin typeface="+mn-lt"/>
                <a:cs typeface="Calibri" panose="020F0502020204030204" pitchFamily="34" charset="0"/>
              </a:rPr>
              <a:t>  B2:Inadequate but avail. Data show no evidence of </a:t>
            </a:r>
            <a:r>
              <a:rPr lang="en-AU" altLang="en-US" sz="1400" dirty="0" err="1">
                <a:solidFill>
                  <a:srgbClr val="0E3178"/>
                </a:solidFill>
                <a:latin typeface="+mn-lt"/>
                <a:cs typeface="Calibri" panose="020F0502020204030204" pitchFamily="34" charset="0"/>
              </a:rPr>
              <a:t>fetal</a:t>
            </a:r>
            <a:r>
              <a:rPr lang="en-AU" altLang="en-US" sz="1400" dirty="0">
                <a:solidFill>
                  <a:srgbClr val="0E3178"/>
                </a:solidFill>
                <a:latin typeface="+mn-lt"/>
                <a:cs typeface="Calibri" panose="020F0502020204030204" pitchFamily="34" charset="0"/>
              </a:rPr>
              <a:t> damage</a:t>
            </a:r>
          </a:p>
          <a:p>
            <a:pPr marL="108000" indent="-108000" eaLnBrk="1" hangingPunct="1">
              <a:lnSpc>
                <a:spcPct val="100000"/>
              </a:lnSpc>
              <a:spcBef>
                <a:spcPts val="600"/>
              </a:spcBef>
              <a:buFont typeface="Wingdings" pitchFamily="2" charset="2"/>
              <a:buNone/>
            </a:pPr>
            <a:r>
              <a:rPr lang="en-AU" altLang="en-US" sz="1400" dirty="0">
                <a:solidFill>
                  <a:srgbClr val="0E3178"/>
                </a:solidFill>
                <a:latin typeface="+mn-lt"/>
                <a:cs typeface="Calibri" panose="020F0502020204030204" pitchFamily="34" charset="0"/>
              </a:rPr>
              <a:t>	B3:Have shown evidence of increased occurrence of </a:t>
            </a:r>
            <a:r>
              <a:rPr lang="en-AU" altLang="en-US" sz="1400" dirty="0" err="1">
                <a:solidFill>
                  <a:srgbClr val="0E3178"/>
                </a:solidFill>
                <a:latin typeface="+mn-lt"/>
                <a:cs typeface="Calibri" panose="020F0502020204030204" pitchFamily="34" charset="0"/>
              </a:rPr>
              <a:t>fetal</a:t>
            </a:r>
            <a:r>
              <a:rPr lang="en-AU" altLang="en-US" sz="1400" dirty="0">
                <a:solidFill>
                  <a:srgbClr val="0E3178"/>
                </a:solidFill>
                <a:latin typeface="+mn-lt"/>
                <a:cs typeface="Calibri" panose="020F0502020204030204" pitchFamily="34" charset="0"/>
              </a:rPr>
              <a:t> damage, but human significance uncertain</a:t>
            </a:r>
          </a:p>
        </p:txBody>
      </p:sp>
      <p:sp>
        <p:nvSpPr>
          <p:cNvPr id="10" name="TextBox 9">
            <a:extLst>
              <a:ext uri="{FF2B5EF4-FFF2-40B4-BE49-F238E27FC236}">
                <a16:creationId xmlns:a16="http://schemas.microsoft.com/office/drawing/2014/main" id="{6264149B-70DF-2384-E973-45F1AE55E4BD}"/>
              </a:ext>
            </a:extLst>
          </p:cNvPr>
          <p:cNvSpPr txBox="1"/>
          <p:nvPr/>
        </p:nvSpPr>
        <p:spPr>
          <a:xfrm>
            <a:off x="431440" y="4091646"/>
            <a:ext cx="6097002" cy="2419124"/>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 typeface="Wingdings" pitchFamily="2" charset="2"/>
              <a:buNone/>
              <a:tabLst/>
              <a:defRPr/>
            </a:pPr>
            <a:r>
              <a:rPr kumimoji="0" lang="en-AU" altLang="en-US" sz="1400" b="1" i="0" u="none" strike="noStrike" kern="1200" cap="none" spc="0" normalizeH="0" baseline="0" noProof="0" dirty="0">
                <a:ln>
                  <a:noFill/>
                </a:ln>
                <a:solidFill>
                  <a:srgbClr val="0D3078"/>
                </a:solidFill>
                <a:effectLst/>
                <a:uLnTx/>
                <a:uFillTx/>
                <a:latin typeface="Century Gothic" panose="020B0502020202020204" pitchFamily="34" charset="0"/>
                <a:cs typeface="Calibri" panose="020F0502020204030204" pitchFamily="34" charset="0"/>
              </a:rPr>
              <a:t>C: </a:t>
            </a:r>
            <a:r>
              <a:rPr kumimoji="0" lang="en-AU" altLang="en-US" sz="1400" b="0" i="0" u="none" strike="noStrike" kern="1200" cap="none" spc="0" normalizeH="0" baseline="0" noProof="0" dirty="0">
                <a:ln>
                  <a:noFill/>
                </a:ln>
                <a:solidFill>
                  <a:srgbClr val="0D3078"/>
                </a:solidFill>
                <a:effectLst/>
                <a:uLnTx/>
                <a:uFillTx/>
                <a:latin typeface="Century Gothic" panose="020B0502020202020204" pitchFamily="34" charset="0"/>
                <a:cs typeface="Calibri" panose="020F0502020204030204" pitchFamily="34" charset="0"/>
              </a:rPr>
              <a:t>Suspected of causing HARMFUL EFFECTS BUT NOT MALFORMATIONS in the</a:t>
            </a:r>
          </a:p>
          <a:p>
            <a:pPr marL="0" marR="0" lvl="0" indent="0" algn="l" defTabSz="914400" rtl="0" eaLnBrk="1" fontAlgn="auto" latinLnBrk="0" hangingPunct="1">
              <a:lnSpc>
                <a:spcPct val="90000"/>
              </a:lnSpc>
              <a:spcBef>
                <a:spcPts val="0"/>
              </a:spcBef>
              <a:spcAft>
                <a:spcPts val="0"/>
              </a:spcAft>
              <a:buClrTx/>
              <a:buSzTx/>
              <a:buFont typeface="Wingdings" pitchFamily="2" charset="2"/>
              <a:buNone/>
              <a:tabLst/>
              <a:defRPr/>
            </a:pPr>
            <a:r>
              <a:rPr kumimoji="0" lang="en-AU" altLang="en-US" sz="1400" b="0" i="0" u="none" strike="noStrike" kern="1200" cap="none" spc="0" normalizeH="0" baseline="0" noProof="0" dirty="0">
                <a:ln>
                  <a:noFill/>
                </a:ln>
                <a:solidFill>
                  <a:srgbClr val="0D3078"/>
                </a:solidFill>
                <a:effectLst/>
                <a:uLnTx/>
                <a:uFillTx/>
                <a:latin typeface="Century Gothic" panose="020B0502020202020204" pitchFamily="34" charset="0"/>
                <a:cs typeface="Calibri" panose="020F0502020204030204" pitchFamily="34" charset="0"/>
              </a:rPr>
              <a:t>    HUMAN FETUS;  may be REVERSIBLE</a:t>
            </a:r>
          </a:p>
          <a:p>
            <a:pPr marL="0" marR="0" lvl="0" indent="0" algn="l" defTabSz="914400" rtl="0" eaLnBrk="1" fontAlgn="auto" latinLnBrk="0" hangingPunct="1">
              <a:lnSpc>
                <a:spcPct val="90000"/>
              </a:lnSpc>
              <a:spcBef>
                <a:spcPts val="0"/>
              </a:spcBef>
              <a:spcAft>
                <a:spcPts val="0"/>
              </a:spcAft>
              <a:buClrTx/>
              <a:buSzTx/>
              <a:buFont typeface="Wingdings" pitchFamily="2" charset="2"/>
              <a:buNone/>
              <a:tabLst/>
              <a:defRPr/>
            </a:pPr>
            <a:endParaRPr kumimoji="0" lang="en-AU" altLang="en-US" sz="1400" b="0" i="0" u="none" strike="noStrike" kern="1200" cap="none" spc="0" normalizeH="0" baseline="0" noProof="0" dirty="0">
              <a:ln>
                <a:noFill/>
              </a:ln>
              <a:solidFill>
                <a:srgbClr val="0D3078"/>
              </a:solidFill>
              <a:effectLst/>
              <a:uLnTx/>
              <a:uFillTx/>
              <a:latin typeface="Century Gothic" panose="020B0502020202020204" pitchFamily="34" charset="0"/>
              <a:cs typeface="Calibri" panose="020F0502020204030204" pitchFamily="34" charset="0"/>
            </a:endParaRPr>
          </a:p>
          <a:p>
            <a:pPr marL="0" marR="0" lvl="0" indent="0" algn="l" defTabSz="914400" rtl="0" eaLnBrk="1" fontAlgn="auto" latinLnBrk="0" hangingPunct="1">
              <a:lnSpc>
                <a:spcPct val="90000"/>
              </a:lnSpc>
              <a:spcBef>
                <a:spcPts val="0"/>
              </a:spcBef>
              <a:spcAft>
                <a:spcPts val="0"/>
              </a:spcAft>
              <a:buClrTx/>
              <a:buSzTx/>
              <a:buFont typeface="Wingdings" pitchFamily="2" charset="2"/>
              <a:buNone/>
              <a:tabLst/>
              <a:defRPr/>
            </a:pPr>
            <a:r>
              <a:rPr kumimoji="0" lang="en-AU" altLang="en-US" sz="1400" b="0" i="0" u="none" strike="noStrike" kern="1200" cap="none" spc="0" normalizeH="0" baseline="0" noProof="0" dirty="0">
                <a:ln>
                  <a:noFill/>
                </a:ln>
                <a:solidFill>
                  <a:srgbClr val="0D3078"/>
                </a:solidFill>
                <a:effectLst/>
                <a:uLnTx/>
                <a:uFillTx/>
                <a:latin typeface="Century Gothic" panose="020B0502020202020204" pitchFamily="34" charset="0"/>
                <a:cs typeface="Calibri" panose="020F0502020204030204" pitchFamily="34" charset="0"/>
              </a:rPr>
              <a:t>D: Suspected or expected to cause an increased incidence of HUMAN FETAL MALFORMATIONS or IRREVERSIBLE DAMAGE.</a:t>
            </a:r>
          </a:p>
          <a:p>
            <a:pPr marL="0" marR="0" lvl="0" indent="0" algn="l" defTabSz="914400" rtl="0" eaLnBrk="1" fontAlgn="auto" latinLnBrk="0" hangingPunct="1">
              <a:lnSpc>
                <a:spcPct val="90000"/>
              </a:lnSpc>
              <a:spcBef>
                <a:spcPts val="0"/>
              </a:spcBef>
              <a:spcAft>
                <a:spcPts val="0"/>
              </a:spcAft>
              <a:buClrTx/>
              <a:buSzTx/>
              <a:buFont typeface="Wingdings" pitchFamily="2" charset="2"/>
              <a:buNone/>
              <a:tabLst/>
              <a:defRPr/>
            </a:pPr>
            <a:r>
              <a:rPr kumimoji="0" lang="en-AU" altLang="en-US" sz="1400" b="0" i="0" u="none" strike="noStrike" kern="1200" cap="none" spc="0" normalizeH="0" baseline="0" noProof="0" dirty="0">
                <a:ln>
                  <a:noFill/>
                </a:ln>
                <a:solidFill>
                  <a:srgbClr val="0D3078"/>
                </a:solidFill>
                <a:effectLst/>
                <a:uLnTx/>
                <a:uFillTx/>
                <a:latin typeface="Century Gothic" panose="020B0502020202020204" pitchFamily="34" charset="0"/>
                <a:cs typeface="Calibri" panose="020F0502020204030204" pitchFamily="34" charset="0"/>
              </a:rPr>
              <a:t>	Not absolutely contraindicated - assigned on basis of `suspicion'. Legal considerations</a:t>
            </a:r>
          </a:p>
          <a:p>
            <a:pPr marL="0" marR="0" lvl="0" indent="0" algn="l" defTabSz="914400" rtl="0" eaLnBrk="1" fontAlgn="auto" latinLnBrk="0" hangingPunct="1">
              <a:lnSpc>
                <a:spcPct val="90000"/>
              </a:lnSpc>
              <a:spcBef>
                <a:spcPts val="0"/>
              </a:spcBef>
              <a:spcAft>
                <a:spcPts val="0"/>
              </a:spcAft>
              <a:buClrTx/>
              <a:buSzTx/>
              <a:buFont typeface="Wingdings" pitchFamily="2" charset="2"/>
              <a:buNone/>
              <a:tabLst/>
              <a:defRPr/>
            </a:pPr>
            <a:r>
              <a:rPr kumimoji="0" lang="en-AU" altLang="en-US" sz="1400" b="0" i="0" u="none" strike="noStrike" kern="1200" cap="none" spc="0" normalizeH="0" baseline="0" noProof="0" dirty="0">
                <a:ln>
                  <a:noFill/>
                </a:ln>
                <a:solidFill>
                  <a:srgbClr val="0D3078"/>
                </a:solidFill>
                <a:effectLst/>
                <a:uLnTx/>
                <a:uFillTx/>
                <a:latin typeface="Century Gothic" panose="020B0502020202020204" pitchFamily="34" charset="0"/>
                <a:cs typeface="Calibri" panose="020F0502020204030204" pitchFamily="34" charset="0"/>
              </a:rPr>
              <a:t>                       make sponsors apply more restrictive category than justified on available data. </a:t>
            </a:r>
          </a:p>
          <a:p>
            <a:pPr marL="0" marR="0" lvl="0" indent="0" algn="l" defTabSz="914400" rtl="0" eaLnBrk="1" fontAlgn="auto" latinLnBrk="0" hangingPunct="1">
              <a:lnSpc>
                <a:spcPct val="90000"/>
              </a:lnSpc>
              <a:spcBef>
                <a:spcPts val="0"/>
              </a:spcBef>
              <a:spcAft>
                <a:spcPts val="0"/>
              </a:spcAft>
              <a:buClrTx/>
              <a:buSzTx/>
              <a:buFont typeface="Wingdings" pitchFamily="2" charset="2"/>
              <a:buNone/>
              <a:tabLst/>
              <a:defRPr/>
            </a:pPr>
            <a:endParaRPr kumimoji="0" lang="en-AU" altLang="en-US" sz="1400" b="0" i="0" u="none" strike="noStrike" kern="1200" cap="none" spc="0" normalizeH="0" baseline="0" noProof="0" dirty="0">
              <a:ln>
                <a:noFill/>
              </a:ln>
              <a:solidFill>
                <a:srgbClr val="0D3078"/>
              </a:solidFill>
              <a:effectLst/>
              <a:uLnTx/>
              <a:uFillTx/>
              <a:latin typeface="Century Gothic" panose="020B0502020202020204" pitchFamily="34" charset="0"/>
              <a:cs typeface="Calibri" panose="020F0502020204030204" pitchFamily="34" charset="0"/>
            </a:endParaRPr>
          </a:p>
          <a:p>
            <a:pPr marL="0" marR="0" lvl="0" indent="0" algn="l" defTabSz="914400" rtl="0" eaLnBrk="1" fontAlgn="auto" latinLnBrk="0" hangingPunct="1">
              <a:lnSpc>
                <a:spcPct val="90000"/>
              </a:lnSpc>
              <a:spcBef>
                <a:spcPts val="0"/>
              </a:spcBef>
              <a:spcAft>
                <a:spcPts val="0"/>
              </a:spcAft>
              <a:buClrTx/>
              <a:buSzTx/>
              <a:buFont typeface="Wingdings" pitchFamily="2" charset="2"/>
              <a:buNone/>
              <a:tabLst/>
              <a:defRPr/>
            </a:pPr>
            <a:r>
              <a:rPr kumimoji="0" lang="en-AU" altLang="en-US" sz="1400" b="0" i="0" u="none" strike="noStrike" kern="1200" cap="none" spc="0" normalizeH="0" baseline="0" noProof="0" dirty="0">
                <a:ln>
                  <a:noFill/>
                </a:ln>
                <a:solidFill>
                  <a:srgbClr val="0D3078"/>
                </a:solidFill>
                <a:effectLst/>
                <a:uLnTx/>
                <a:uFillTx/>
                <a:latin typeface="Century Gothic" panose="020B0502020202020204" pitchFamily="34" charset="0"/>
                <a:cs typeface="Calibri" panose="020F0502020204030204" pitchFamily="34" charset="0"/>
              </a:rPr>
              <a:t>X:  High risk of permanent damage in the </a:t>
            </a:r>
            <a:r>
              <a:rPr kumimoji="0" lang="en-AU" altLang="en-US" sz="1400" b="0" i="0" u="none" strike="noStrike" kern="1200" cap="none" spc="0" normalizeH="0" baseline="0" noProof="0" dirty="0" err="1">
                <a:ln>
                  <a:noFill/>
                </a:ln>
                <a:solidFill>
                  <a:srgbClr val="0D3078"/>
                </a:solidFill>
                <a:effectLst/>
                <a:uLnTx/>
                <a:uFillTx/>
                <a:latin typeface="Century Gothic" panose="020B0502020202020204" pitchFamily="34" charset="0"/>
                <a:cs typeface="Calibri" panose="020F0502020204030204" pitchFamily="34" charset="0"/>
              </a:rPr>
              <a:t>fetus</a:t>
            </a:r>
            <a:endParaRPr kumimoji="0" lang="en-AU" altLang="en-US" sz="1400" b="0" i="0" u="none" strike="noStrike" kern="1200" cap="none" spc="0" normalizeH="0" baseline="0" noProof="0" dirty="0">
              <a:ln>
                <a:noFill/>
              </a:ln>
              <a:solidFill>
                <a:srgbClr val="0D3078"/>
              </a:solidFill>
              <a:effectLst/>
              <a:uLnTx/>
              <a:uFillTx/>
              <a:latin typeface="Century Gothic" panose="020B050202020202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469118DA-550B-85B3-ACA8-81A2B789D516}"/>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88088" y="1772816"/>
            <a:ext cx="3960440" cy="4176464"/>
          </a:xfrm>
          <a:prstGeom prst="rect">
            <a:avLst/>
          </a:prstGeom>
          <a:noFill/>
          <a:ln>
            <a:noFill/>
          </a:ln>
        </p:spPr>
      </p:pic>
    </p:spTree>
    <p:extLst>
      <p:ext uri="{BB962C8B-B14F-4D97-AF65-F5344CB8AC3E}">
        <p14:creationId xmlns:p14="http://schemas.microsoft.com/office/powerpoint/2010/main" val="3143209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41DF8E6-14AA-B289-1C4C-2B8DF09C88E1}"/>
              </a:ext>
            </a:extLst>
          </p:cNvPr>
          <p:cNvSpPr>
            <a:spLocks noGrp="1"/>
          </p:cNvSpPr>
          <p:nvPr>
            <p:ph type="sldNum" sz="quarter" idx="16"/>
          </p:nvPr>
        </p:nvSpPr>
        <p:spPr/>
        <p:txBody>
          <a:bodyPr/>
          <a:lstStyle/>
          <a:p>
            <a:fld id="{E917DE0E-AFB1-41FD-BC35-27DB61CA125F}" type="slidenum">
              <a:rPr lang="en-AU" smtClean="0"/>
              <a:pPr/>
              <a:t>211</a:t>
            </a:fld>
            <a:endParaRPr lang="en-AU"/>
          </a:p>
        </p:txBody>
      </p:sp>
      <p:sp>
        <p:nvSpPr>
          <p:cNvPr id="8" name="TextBox 7">
            <a:extLst>
              <a:ext uri="{FF2B5EF4-FFF2-40B4-BE49-F238E27FC236}">
                <a16:creationId xmlns:a16="http://schemas.microsoft.com/office/drawing/2014/main" id="{E7D124E2-5DDC-F5CA-B07C-FDB7EAA5931E}"/>
              </a:ext>
            </a:extLst>
          </p:cNvPr>
          <p:cNvSpPr txBox="1"/>
          <p:nvPr/>
        </p:nvSpPr>
        <p:spPr>
          <a:xfrm>
            <a:off x="335360" y="1916832"/>
            <a:ext cx="6097002" cy="3408625"/>
          </a:xfrm>
          <a:prstGeom prst="rect">
            <a:avLst/>
          </a:prstGeom>
          <a:noFill/>
          <a:ln>
            <a:solidFill>
              <a:srgbClr val="0E3178"/>
            </a:solidFill>
          </a:ln>
        </p:spPr>
        <p:txBody>
          <a:bodyPr wrap="square">
            <a:spAutoFit/>
          </a:bodyPr>
          <a:lstStyle/>
          <a:p>
            <a:pPr marL="0" indent="0">
              <a:buNone/>
            </a:pPr>
            <a:r>
              <a:rPr lang="en-AU" altLang="en-US" sz="2400" b="1" dirty="0">
                <a:solidFill>
                  <a:srgbClr val="0070C0"/>
                </a:solidFill>
              </a:rPr>
              <a:t>TGA Current system: drugs in pregnancy</a:t>
            </a:r>
          </a:p>
          <a:p>
            <a:pPr marL="0" indent="0">
              <a:buNone/>
            </a:pPr>
            <a:r>
              <a:rPr lang="en-AU" altLang="en-US" sz="900" dirty="0"/>
              <a:t> </a:t>
            </a:r>
          </a:p>
          <a:p>
            <a:pPr marL="0" indent="0">
              <a:buNone/>
            </a:pPr>
            <a:r>
              <a:rPr lang="en-AU" altLang="en-US" sz="2400" b="1" dirty="0"/>
              <a:t>Categories A-X</a:t>
            </a:r>
          </a:p>
          <a:p>
            <a:pPr marL="0" indent="0"/>
            <a:endParaRPr lang="en-AU" altLang="en-US" sz="1050" b="1" dirty="0"/>
          </a:p>
          <a:p>
            <a:pPr marL="0" indent="0">
              <a:buNone/>
            </a:pPr>
            <a:r>
              <a:rPr lang="en-AU" altLang="en-US" sz="2400" b="1" dirty="0"/>
              <a:t> Often misunderstood </a:t>
            </a:r>
          </a:p>
          <a:p>
            <a:pPr marL="600075" lvl="1" indent="-257175">
              <a:buFont typeface="Wingdings" panose="05000000000000000000" pitchFamily="2" charset="2"/>
              <a:buChar char="§"/>
            </a:pPr>
            <a:r>
              <a:rPr lang="en-AU" altLang="en-US" sz="2000" dirty="0"/>
              <a:t>Not a scale of risk </a:t>
            </a:r>
          </a:p>
          <a:p>
            <a:pPr marL="600075" lvl="1" indent="-257175">
              <a:buFont typeface="Wingdings" panose="05000000000000000000" pitchFamily="2" charset="2"/>
              <a:buChar char="§"/>
            </a:pPr>
            <a:r>
              <a:rPr lang="en-AU" altLang="en-US" sz="2000" dirty="0"/>
              <a:t>Oversimplification of risk</a:t>
            </a:r>
          </a:p>
          <a:p>
            <a:pPr marL="600075" lvl="1" indent="-257175">
              <a:buFont typeface="Wingdings" panose="05000000000000000000" pitchFamily="2" charset="2"/>
              <a:buChar char="§"/>
            </a:pPr>
            <a:r>
              <a:rPr lang="en-AU" altLang="en-US" sz="2000" dirty="0"/>
              <a:t>No consideration of different trimesters</a:t>
            </a:r>
          </a:p>
          <a:p>
            <a:pPr marL="600075" lvl="1" indent="-257175">
              <a:buFont typeface="Wingdings" panose="05000000000000000000" pitchFamily="2" charset="2"/>
              <a:buChar char="§"/>
            </a:pPr>
            <a:r>
              <a:rPr lang="en-AU" altLang="en-US" sz="2000" dirty="0"/>
              <a:t>Misapplied to lactation</a:t>
            </a:r>
          </a:p>
          <a:p>
            <a:pPr marL="600075" lvl="1" indent="-257175">
              <a:buFont typeface="Wingdings" panose="05000000000000000000" pitchFamily="2" charset="2"/>
              <a:buChar char="§"/>
            </a:pPr>
            <a:r>
              <a:rPr lang="en-AU" altLang="en-US" sz="2000" dirty="0"/>
              <a:t>Rarely updated over time</a:t>
            </a:r>
            <a:endParaRPr lang="en-AU" altLang="en-US" sz="1500" dirty="0"/>
          </a:p>
        </p:txBody>
      </p:sp>
      <p:sp>
        <p:nvSpPr>
          <p:cNvPr id="9" name="Content Placeholder 1">
            <a:extLst>
              <a:ext uri="{FF2B5EF4-FFF2-40B4-BE49-F238E27FC236}">
                <a16:creationId xmlns:a16="http://schemas.microsoft.com/office/drawing/2014/main" id="{BC5DDA94-92A5-F51E-E4ED-A2473150DECE}"/>
              </a:ext>
            </a:extLst>
          </p:cNvPr>
          <p:cNvSpPr txBox="1">
            <a:spLocks noChangeArrowheads="1"/>
          </p:cNvSpPr>
          <p:nvPr/>
        </p:nvSpPr>
        <p:spPr>
          <a:xfrm>
            <a:off x="6600056" y="1010163"/>
            <a:ext cx="3918367" cy="5599236"/>
          </a:xfrm>
          <a:prstGeom prst="rect">
            <a:avLst/>
          </a:prstGeom>
          <a:ln>
            <a:solidFill>
              <a:srgbClr val="002060"/>
            </a:solidFill>
          </a:ln>
        </p:spPr>
        <p:txBody>
          <a:bodyPr/>
          <a:lstStyle>
            <a:lvl1pPr marL="0" indent="0" algn="l" defTabSz="914400" rtl="0" eaLnBrk="1" latinLnBrk="0" hangingPunct="1">
              <a:spcBef>
                <a:spcPts val="300"/>
              </a:spcBef>
              <a:spcAft>
                <a:spcPts val="300"/>
              </a:spcAft>
              <a:buClr>
                <a:schemeClr val="tx1"/>
              </a:buClr>
              <a:buFont typeface="Arial" pitchFamily="34" charset="0"/>
              <a:buNone/>
              <a:defRPr sz="1400" kern="1200">
                <a:solidFill>
                  <a:srgbClr val="0E3178"/>
                </a:solidFill>
                <a:latin typeface="+mn-lt"/>
                <a:ea typeface="+mn-ea"/>
                <a:cs typeface="+mn-cs"/>
              </a:defRPr>
            </a:lvl1pPr>
            <a:lvl2pPr marL="266700" indent="-266700" algn="l" defTabSz="914400" rtl="0" eaLnBrk="1" latinLnBrk="0" hangingPunct="1">
              <a:spcBef>
                <a:spcPts val="300"/>
              </a:spcBef>
              <a:spcAft>
                <a:spcPts val="300"/>
              </a:spcAft>
              <a:buClr>
                <a:srgbClr val="0E3178"/>
              </a:buClr>
              <a:buFont typeface="Arial" panose="020B0604020202020204" pitchFamily="34" charset="0"/>
              <a:buChar char="•"/>
              <a:defRPr sz="1400" kern="1200">
                <a:solidFill>
                  <a:srgbClr val="0E3178"/>
                </a:solidFill>
                <a:latin typeface="+mn-lt"/>
                <a:ea typeface="+mn-ea"/>
                <a:cs typeface="+mn-cs"/>
              </a:defRPr>
            </a:lvl2pPr>
            <a:lvl3pPr marL="534988" indent="-268288" algn="l" defTabSz="914400" rtl="0" eaLnBrk="1" latinLnBrk="0" hangingPunct="1">
              <a:spcBef>
                <a:spcPts val="300"/>
              </a:spcBef>
              <a:spcAft>
                <a:spcPts val="300"/>
              </a:spcAft>
              <a:buClr>
                <a:srgbClr val="0E3178"/>
              </a:buClr>
              <a:buFont typeface="Arial Rounded MT"/>
              <a:buChar char="–"/>
              <a:defRPr sz="1400" kern="1200">
                <a:solidFill>
                  <a:srgbClr val="0E3178"/>
                </a:solidFill>
                <a:latin typeface="+mn-lt"/>
                <a:ea typeface="+mn-ea"/>
                <a:cs typeface="+mn-cs"/>
              </a:defRPr>
            </a:lvl3pPr>
            <a:lvl4pPr marL="801688" indent="-266700" algn="l" defTabSz="914400" rtl="0" eaLnBrk="1" latinLnBrk="0" hangingPunct="1">
              <a:spcBef>
                <a:spcPts val="300"/>
              </a:spcBef>
              <a:spcAft>
                <a:spcPts val="300"/>
              </a:spcAft>
              <a:buClr>
                <a:srgbClr val="0E3178"/>
              </a:buClr>
              <a:buFont typeface="Arial" panose="020B0604020202020204" pitchFamily="34" charset="0"/>
              <a:buChar char="•"/>
              <a:defRPr lang="en-US" sz="1400" kern="1200" baseline="0" dirty="0">
                <a:solidFill>
                  <a:srgbClr val="0E3178"/>
                </a:solidFill>
                <a:latin typeface="+mn-lt"/>
                <a:ea typeface="+mn-ea"/>
                <a:cs typeface="+mn-cs"/>
              </a:defRPr>
            </a:lvl4pPr>
            <a:lvl5pPr marL="0" indent="0" algn="l" defTabSz="914400" rtl="0" eaLnBrk="1" latinLnBrk="0" hangingPunct="1">
              <a:spcBef>
                <a:spcPts val="1200"/>
              </a:spcBef>
              <a:spcAft>
                <a:spcPts val="600"/>
              </a:spcAft>
              <a:buFont typeface="Arial" pitchFamily="34" charset="0"/>
              <a:buNone/>
              <a:defRPr sz="2000" b="1" kern="1200" baseline="0">
                <a:solidFill>
                  <a:srgbClr val="DA7FAB"/>
                </a:solidFill>
                <a:latin typeface="+mn-lt"/>
                <a:ea typeface="+mn-ea"/>
                <a:cs typeface="+mn-cs"/>
              </a:defRPr>
            </a:lvl5pPr>
            <a:lvl6pPr marL="0" indent="0" algn="l" defTabSz="914400" rtl="0" eaLnBrk="1" latinLnBrk="0" hangingPunct="1">
              <a:spcBef>
                <a:spcPts val="600"/>
              </a:spcBef>
              <a:spcAft>
                <a:spcPts val="600"/>
              </a:spcAft>
              <a:buFont typeface="Arial" pitchFamily="34" charset="0"/>
              <a:buNone/>
              <a:defRPr sz="1600" b="1" kern="1200">
                <a:solidFill>
                  <a:srgbClr val="9697CB"/>
                </a:solidFill>
                <a:latin typeface="+mn-lt"/>
                <a:ea typeface="+mn-ea"/>
                <a:cs typeface="+mn-cs"/>
              </a:defRPr>
            </a:lvl6pPr>
            <a:lvl7pPr marL="266700" indent="-266700" algn="l" defTabSz="914400" rtl="0" eaLnBrk="1" latinLnBrk="0" hangingPunct="1">
              <a:spcBef>
                <a:spcPts val="300"/>
              </a:spcBef>
              <a:spcAft>
                <a:spcPts val="300"/>
              </a:spcAft>
              <a:buClr>
                <a:srgbClr val="0E3178"/>
              </a:buClr>
              <a:buFont typeface="+mj-lt"/>
              <a:buAutoNum type="arabicPeriod"/>
              <a:defRPr sz="1400" kern="1200">
                <a:solidFill>
                  <a:srgbClr val="0E3178"/>
                </a:solidFill>
                <a:latin typeface="+mn-lt"/>
                <a:ea typeface="+mn-ea"/>
                <a:cs typeface="+mn-cs"/>
              </a:defRPr>
            </a:lvl7pPr>
            <a:lvl8pPr marL="534988" indent="-268288" algn="l" defTabSz="914400" rtl="0" eaLnBrk="1" latinLnBrk="0" hangingPunct="1">
              <a:spcBef>
                <a:spcPts val="300"/>
              </a:spcBef>
              <a:spcAft>
                <a:spcPts val="300"/>
              </a:spcAft>
              <a:buClr>
                <a:srgbClr val="0E3178"/>
              </a:buClr>
              <a:buFont typeface="+mj-lt"/>
              <a:buAutoNum type="alphaLcPeriod"/>
              <a:defRPr sz="1400" kern="1200">
                <a:solidFill>
                  <a:srgbClr val="0E3178"/>
                </a:solidFill>
                <a:latin typeface="+mn-lt"/>
                <a:ea typeface="+mn-ea"/>
                <a:cs typeface="+mn-cs"/>
              </a:defRPr>
            </a:lvl8pPr>
            <a:lvl9pPr marL="0" indent="0" algn="l" defTabSz="914400" rtl="0" eaLnBrk="1" latinLnBrk="0" hangingPunct="1">
              <a:spcBef>
                <a:spcPts val="600"/>
              </a:spcBef>
              <a:spcAft>
                <a:spcPts val="600"/>
              </a:spcAft>
              <a:buFont typeface="Arial" pitchFamily="34" charset="0"/>
              <a:buNone/>
              <a:defRPr sz="1600" kern="1200">
                <a:solidFill>
                  <a:srgbClr val="0E3178"/>
                </a:solidFill>
                <a:latin typeface="+mn-lt"/>
                <a:ea typeface="+mn-ea"/>
                <a:cs typeface="+mn-cs"/>
              </a:defRPr>
            </a:lvl9pPr>
          </a:lstStyle>
          <a:p>
            <a:r>
              <a:rPr lang="en-AU" altLang="en-US" sz="2400" b="1" i="1"/>
              <a:t>From Jul 2015</a:t>
            </a:r>
          </a:p>
          <a:p>
            <a:r>
              <a:rPr lang="en-AU" altLang="en-US" sz="2000" b="1">
                <a:solidFill>
                  <a:srgbClr val="0070C0"/>
                </a:solidFill>
              </a:rPr>
              <a:t>New </a:t>
            </a:r>
            <a:r>
              <a:rPr lang="en-AU" altLang="en-US" sz="2000" b="1" u="sng">
                <a:solidFill>
                  <a:srgbClr val="0070C0"/>
                </a:solidFill>
              </a:rPr>
              <a:t>FDA </a:t>
            </a:r>
            <a:r>
              <a:rPr lang="en-AU" altLang="en-US" sz="2000" b="1">
                <a:solidFill>
                  <a:srgbClr val="0070C0"/>
                </a:solidFill>
              </a:rPr>
              <a:t>approach to classifying drugs in pregnancy  &amp; lactation</a:t>
            </a:r>
          </a:p>
          <a:p>
            <a:endParaRPr lang="en-AU" altLang="en-US" sz="400" b="1">
              <a:solidFill>
                <a:srgbClr val="0070C0"/>
              </a:solidFill>
            </a:endParaRPr>
          </a:p>
          <a:p>
            <a:r>
              <a:rPr lang="en-AU" altLang="en-US" sz="2400" i="1"/>
              <a:t>New system – No letters</a:t>
            </a:r>
          </a:p>
          <a:p>
            <a:r>
              <a:rPr lang="en-AU" altLang="en-US" sz="2000"/>
              <a:t>Info in 3 subheadings:</a:t>
            </a:r>
          </a:p>
          <a:p>
            <a:pPr lvl="1">
              <a:buFont typeface="Wingdings" panose="05000000000000000000" pitchFamily="2" charset="2"/>
              <a:buChar char="§"/>
            </a:pPr>
            <a:r>
              <a:rPr lang="en-AU" altLang="en-US"/>
              <a:t>risk summary </a:t>
            </a:r>
          </a:p>
          <a:p>
            <a:pPr lvl="1">
              <a:buFont typeface="Wingdings" panose="05000000000000000000" pitchFamily="2" charset="2"/>
              <a:buChar char="§"/>
            </a:pPr>
            <a:r>
              <a:rPr lang="en-AU" altLang="en-US"/>
              <a:t>clinical considerations </a:t>
            </a:r>
          </a:p>
          <a:p>
            <a:pPr lvl="1">
              <a:buFont typeface="Wingdings" panose="05000000000000000000" pitchFamily="2" charset="2"/>
              <a:buChar char="§"/>
            </a:pPr>
            <a:r>
              <a:rPr lang="en-AU" altLang="en-US"/>
              <a:t>data.</a:t>
            </a:r>
          </a:p>
          <a:p>
            <a:r>
              <a:rPr lang="en-AU" altLang="en-US" sz="1600"/>
              <a:t>Must state if a registry exists that collects &amp; maintains data on how pregnant women are affected when they use the drug </a:t>
            </a:r>
          </a:p>
          <a:p>
            <a:r>
              <a:rPr lang="en-AU" altLang="en-US" sz="2000" b="1" i="1"/>
              <a:t>No evidence yet that TGA will do the same.</a:t>
            </a:r>
          </a:p>
          <a:p>
            <a:endParaRPr lang="en-AU" altLang="en-US" sz="1800"/>
          </a:p>
        </p:txBody>
      </p:sp>
    </p:spTree>
    <p:extLst>
      <p:ext uri="{BB962C8B-B14F-4D97-AF65-F5344CB8AC3E}">
        <p14:creationId xmlns:p14="http://schemas.microsoft.com/office/powerpoint/2010/main" val="2014574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06E0E0-3E15-54D1-052E-D39EAF5B5D6D}"/>
              </a:ext>
            </a:extLst>
          </p:cNvPr>
          <p:cNvSpPr>
            <a:spLocks noGrp="1"/>
          </p:cNvSpPr>
          <p:nvPr>
            <p:ph type="title"/>
          </p:nvPr>
        </p:nvSpPr>
        <p:spPr>
          <a:xfrm>
            <a:off x="415543" y="1124744"/>
            <a:ext cx="10000937" cy="1543499"/>
          </a:xfrm>
        </p:spPr>
        <p:txBody>
          <a:bodyPr/>
          <a:lstStyle/>
          <a:p>
            <a:r>
              <a:rPr lang="en-AU" sz="4000" dirty="0"/>
              <a:t>Managing medication in pregnancy is a Balancing Act</a:t>
            </a:r>
            <a:br>
              <a:rPr lang="en-AU" sz="4000" dirty="0">
                <a:solidFill>
                  <a:srgbClr val="0070C0"/>
                </a:solidFill>
              </a:rPr>
            </a:br>
            <a:endParaRPr lang="en-AU" dirty="0"/>
          </a:p>
        </p:txBody>
      </p:sp>
      <p:sp>
        <p:nvSpPr>
          <p:cNvPr id="5" name="Slide Number Placeholder 4">
            <a:extLst>
              <a:ext uri="{FF2B5EF4-FFF2-40B4-BE49-F238E27FC236}">
                <a16:creationId xmlns:a16="http://schemas.microsoft.com/office/drawing/2014/main" id="{9EE65018-0DB2-B4AB-7EC6-A6BF6AD42DF8}"/>
              </a:ext>
            </a:extLst>
          </p:cNvPr>
          <p:cNvSpPr>
            <a:spLocks noGrp="1"/>
          </p:cNvSpPr>
          <p:nvPr>
            <p:ph type="sldNum" sz="quarter" idx="16"/>
          </p:nvPr>
        </p:nvSpPr>
        <p:spPr/>
        <p:txBody>
          <a:bodyPr/>
          <a:lstStyle/>
          <a:p>
            <a:fld id="{E917DE0E-AFB1-41FD-BC35-27DB61CA125F}" type="slidenum">
              <a:rPr lang="en-AU" smtClean="0"/>
              <a:pPr/>
              <a:t>212</a:t>
            </a:fld>
            <a:endParaRPr lang="en-AU"/>
          </a:p>
        </p:txBody>
      </p:sp>
      <p:pic>
        <p:nvPicPr>
          <p:cNvPr id="10" name="Picture 2">
            <a:extLst>
              <a:ext uri="{FF2B5EF4-FFF2-40B4-BE49-F238E27FC236}">
                <a16:creationId xmlns:a16="http://schemas.microsoft.com/office/drawing/2014/main" id="{26D9201D-7128-5799-7C01-35B53D675E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9696" y="2489862"/>
            <a:ext cx="5879306" cy="3428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
            <a:extLst>
              <a:ext uri="{FF2B5EF4-FFF2-40B4-BE49-F238E27FC236}">
                <a16:creationId xmlns:a16="http://schemas.microsoft.com/office/drawing/2014/main" id="{4B64411E-6D9B-F12E-C788-D820A70B7ADC}"/>
              </a:ext>
            </a:extLst>
          </p:cNvPr>
          <p:cNvSpPr txBox="1">
            <a:spLocks noChangeArrowheads="1"/>
          </p:cNvSpPr>
          <p:nvPr/>
        </p:nvSpPr>
        <p:spPr bwMode="auto">
          <a:xfrm>
            <a:off x="4463405" y="3624360"/>
            <a:ext cx="479618"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000">
                <a:solidFill>
                  <a:schemeClr val="tx1"/>
                </a:solidFill>
                <a:latin typeface="Arial" pitchFamily="34" charset="0"/>
              </a:defRPr>
            </a:lvl3pPr>
            <a:lvl4pPr marL="1600200" indent="-228600" eaLnBrk="0" hangingPunct="0">
              <a:spcBef>
                <a:spcPct val="20000"/>
              </a:spcBef>
              <a:buChar char="–"/>
              <a:defRPr>
                <a:solidFill>
                  <a:schemeClr val="tx1"/>
                </a:solidFill>
                <a:latin typeface="Arial" pitchFamily="34" charset="0"/>
              </a:defRPr>
            </a:lvl4pPr>
            <a:lvl5pPr marL="2057400" indent="-228600" eaLnBrk="0" hangingPunct="0">
              <a:spcBef>
                <a:spcPct val="20000"/>
              </a:spcBef>
              <a:buChar char="»"/>
              <a:defRPr>
                <a:solidFill>
                  <a:schemeClr val="tx1"/>
                </a:solidFill>
                <a:latin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defRPr>
            </a:lvl9pPr>
          </a:lstStyle>
          <a:p>
            <a:pPr eaLnBrk="1" hangingPunct="1">
              <a:spcBef>
                <a:spcPct val="0"/>
              </a:spcBef>
              <a:buFontTx/>
              <a:buNone/>
            </a:pPr>
            <a:r>
              <a:rPr lang="en-AU" altLang="en-US" sz="1350" dirty="0">
                <a:solidFill>
                  <a:srgbClr val="0E3178"/>
                </a:solidFill>
                <a:latin typeface="Century Gothic" panose="020B0502020202020204" pitchFamily="34" charset="0"/>
                <a:cs typeface="Arial" pitchFamily="34" charset="0"/>
              </a:rPr>
              <a:t>Risk</a:t>
            </a:r>
          </a:p>
        </p:txBody>
      </p:sp>
      <p:sp>
        <p:nvSpPr>
          <p:cNvPr id="14" name="TextBox 4">
            <a:extLst>
              <a:ext uri="{FF2B5EF4-FFF2-40B4-BE49-F238E27FC236}">
                <a16:creationId xmlns:a16="http://schemas.microsoft.com/office/drawing/2014/main" id="{7416A419-AF66-D9A6-6610-E2B239E90DA6}"/>
              </a:ext>
            </a:extLst>
          </p:cNvPr>
          <p:cNvSpPr txBox="1">
            <a:spLocks noChangeArrowheads="1"/>
          </p:cNvSpPr>
          <p:nvPr/>
        </p:nvSpPr>
        <p:spPr bwMode="auto">
          <a:xfrm>
            <a:off x="7703097" y="2625426"/>
            <a:ext cx="76335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000">
                <a:solidFill>
                  <a:schemeClr val="tx1"/>
                </a:solidFill>
                <a:latin typeface="Arial" pitchFamily="34" charset="0"/>
              </a:defRPr>
            </a:lvl3pPr>
            <a:lvl4pPr marL="1600200" indent="-228600" eaLnBrk="0" hangingPunct="0">
              <a:spcBef>
                <a:spcPct val="20000"/>
              </a:spcBef>
              <a:buChar char="–"/>
              <a:defRPr>
                <a:solidFill>
                  <a:schemeClr val="tx1"/>
                </a:solidFill>
                <a:latin typeface="Arial" pitchFamily="34" charset="0"/>
              </a:defRPr>
            </a:lvl4pPr>
            <a:lvl5pPr marL="2057400" indent="-228600" eaLnBrk="0" hangingPunct="0">
              <a:spcBef>
                <a:spcPct val="20000"/>
              </a:spcBef>
              <a:buChar char="»"/>
              <a:defRPr>
                <a:solidFill>
                  <a:schemeClr val="tx1"/>
                </a:solidFill>
                <a:latin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defRPr>
            </a:lvl9pPr>
          </a:lstStyle>
          <a:p>
            <a:pPr eaLnBrk="1" hangingPunct="1">
              <a:spcBef>
                <a:spcPct val="0"/>
              </a:spcBef>
              <a:buFontTx/>
              <a:buNone/>
            </a:pPr>
            <a:r>
              <a:rPr lang="en-AU" altLang="en-US" sz="1350" dirty="0">
                <a:solidFill>
                  <a:srgbClr val="0E3178"/>
                </a:solidFill>
                <a:latin typeface="Century Gothic" panose="020B0502020202020204" pitchFamily="34" charset="0"/>
                <a:cs typeface="Arial" pitchFamily="34" charset="0"/>
              </a:rPr>
              <a:t>Benefit</a:t>
            </a:r>
          </a:p>
        </p:txBody>
      </p:sp>
      <p:sp>
        <p:nvSpPr>
          <p:cNvPr id="16" name="TextBox 1">
            <a:extLst>
              <a:ext uri="{FF2B5EF4-FFF2-40B4-BE49-F238E27FC236}">
                <a16:creationId xmlns:a16="http://schemas.microsoft.com/office/drawing/2014/main" id="{7B918577-4C06-C9D7-8A5E-E5C29C55E683}"/>
              </a:ext>
            </a:extLst>
          </p:cNvPr>
          <p:cNvSpPr txBox="1">
            <a:spLocks noChangeArrowheads="1"/>
          </p:cNvSpPr>
          <p:nvPr/>
        </p:nvSpPr>
        <p:spPr bwMode="auto">
          <a:xfrm>
            <a:off x="3221006" y="4922702"/>
            <a:ext cx="1890713" cy="154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000">
                <a:solidFill>
                  <a:schemeClr val="tx1"/>
                </a:solidFill>
                <a:latin typeface="Arial" pitchFamily="34" charset="0"/>
              </a:defRPr>
            </a:lvl3pPr>
            <a:lvl4pPr marL="1600200" indent="-228600" eaLnBrk="0" hangingPunct="0">
              <a:spcBef>
                <a:spcPct val="20000"/>
              </a:spcBef>
              <a:buChar char="–"/>
              <a:defRPr>
                <a:solidFill>
                  <a:schemeClr val="tx1"/>
                </a:solidFill>
                <a:latin typeface="Arial" pitchFamily="34" charset="0"/>
              </a:defRPr>
            </a:lvl4pPr>
            <a:lvl5pPr marL="2057400" indent="-228600" eaLnBrk="0" hangingPunct="0">
              <a:spcBef>
                <a:spcPct val="20000"/>
              </a:spcBef>
              <a:buChar char="»"/>
              <a:defRPr>
                <a:solidFill>
                  <a:schemeClr val="tx1"/>
                </a:solidFill>
                <a:latin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defRPr>
            </a:lvl9pPr>
          </a:lstStyle>
          <a:p>
            <a:pPr eaLnBrk="1" hangingPunct="1">
              <a:spcBef>
                <a:spcPct val="0"/>
              </a:spcBef>
              <a:buFontTx/>
              <a:buNone/>
            </a:pPr>
            <a:r>
              <a:rPr lang="en-US" altLang="en-US" sz="1350" dirty="0">
                <a:solidFill>
                  <a:srgbClr val="0E3178"/>
                </a:solidFill>
                <a:latin typeface="Century Gothic" panose="020B0502020202020204" pitchFamily="34" charset="0"/>
                <a:cs typeface="Arial" pitchFamily="34" charset="0"/>
              </a:rPr>
              <a:t>Risks to mother  &amp; fetus of an untreated condition</a:t>
            </a:r>
          </a:p>
          <a:p>
            <a:pPr algn="ctr" eaLnBrk="1" hangingPunct="1">
              <a:spcBef>
                <a:spcPct val="0"/>
              </a:spcBef>
              <a:buFontTx/>
              <a:buNone/>
            </a:pPr>
            <a:r>
              <a:rPr lang="en-US" altLang="en-US" sz="1350" dirty="0">
                <a:solidFill>
                  <a:srgbClr val="0E3178"/>
                </a:solidFill>
                <a:latin typeface="Century Gothic" panose="020B0502020202020204" pitchFamily="34" charset="0"/>
                <a:cs typeface="Arial" pitchFamily="34" charset="0"/>
              </a:rPr>
              <a:t>+</a:t>
            </a:r>
          </a:p>
          <a:p>
            <a:pPr eaLnBrk="1" hangingPunct="1">
              <a:spcBef>
                <a:spcPct val="0"/>
              </a:spcBef>
              <a:buFontTx/>
              <a:buNone/>
            </a:pPr>
            <a:r>
              <a:rPr lang="en-US" altLang="en-US" sz="1350" dirty="0">
                <a:solidFill>
                  <a:srgbClr val="0E3178"/>
                </a:solidFill>
                <a:latin typeface="Century Gothic" panose="020B0502020202020204" pitchFamily="34" charset="0"/>
                <a:cs typeface="Arial" pitchFamily="34" charset="0"/>
              </a:rPr>
              <a:t>Potential risks  of  the medicine to both mother &amp; fetus</a:t>
            </a:r>
            <a:endParaRPr lang="en-AU" altLang="en-US" sz="1350" dirty="0">
              <a:solidFill>
                <a:srgbClr val="0E3178"/>
              </a:solidFill>
              <a:latin typeface="Century Gothic" panose="020B0502020202020204" pitchFamily="34" charset="0"/>
              <a:cs typeface="Arial" pitchFamily="34" charset="0"/>
            </a:endParaRPr>
          </a:p>
        </p:txBody>
      </p:sp>
      <p:pic>
        <p:nvPicPr>
          <p:cNvPr id="18" name="Picture 2" descr="http://www.thegreatfitnessexperiment.com/wp-content/uploads/2012/02/babyface.jpg">
            <a:extLst>
              <a:ext uri="{FF2B5EF4-FFF2-40B4-BE49-F238E27FC236}">
                <a16:creationId xmlns:a16="http://schemas.microsoft.com/office/drawing/2014/main" id="{3648C0EE-B013-768E-6183-8C4E034193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6327" y="5378753"/>
            <a:ext cx="1202792" cy="1055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
            <a:extLst>
              <a:ext uri="{FF2B5EF4-FFF2-40B4-BE49-F238E27FC236}">
                <a16:creationId xmlns:a16="http://schemas.microsoft.com/office/drawing/2014/main" id="{A4A9A7E9-1AF9-2C3F-FB55-4904BD09B6E4}"/>
              </a:ext>
            </a:extLst>
          </p:cNvPr>
          <p:cNvSpPr txBox="1">
            <a:spLocks noChangeArrowheads="1"/>
          </p:cNvSpPr>
          <p:nvPr/>
        </p:nvSpPr>
        <p:spPr bwMode="auto">
          <a:xfrm>
            <a:off x="7129881" y="4941069"/>
            <a:ext cx="18907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itchFamily="34" charset="0"/>
              </a:defRPr>
            </a:lvl1pPr>
            <a:lvl2pPr marL="742950" indent="-285750" eaLnBrk="0" hangingPunct="0">
              <a:spcBef>
                <a:spcPct val="20000"/>
              </a:spcBef>
              <a:buChar char="–"/>
              <a:defRPr sz="2400">
                <a:solidFill>
                  <a:schemeClr val="tx1"/>
                </a:solidFill>
                <a:latin typeface="Arial" pitchFamily="34" charset="0"/>
              </a:defRPr>
            </a:lvl2pPr>
            <a:lvl3pPr marL="1143000" indent="-228600" eaLnBrk="0" hangingPunct="0">
              <a:spcBef>
                <a:spcPct val="20000"/>
              </a:spcBef>
              <a:buChar char="•"/>
              <a:defRPr sz="2000">
                <a:solidFill>
                  <a:schemeClr val="tx1"/>
                </a:solidFill>
                <a:latin typeface="Arial" pitchFamily="34" charset="0"/>
              </a:defRPr>
            </a:lvl3pPr>
            <a:lvl4pPr marL="1600200" indent="-228600" eaLnBrk="0" hangingPunct="0">
              <a:spcBef>
                <a:spcPct val="20000"/>
              </a:spcBef>
              <a:buChar char="–"/>
              <a:defRPr>
                <a:solidFill>
                  <a:schemeClr val="tx1"/>
                </a:solidFill>
                <a:latin typeface="Arial" pitchFamily="34" charset="0"/>
              </a:defRPr>
            </a:lvl4pPr>
            <a:lvl5pPr marL="2057400" indent="-228600" eaLnBrk="0" hangingPunct="0">
              <a:spcBef>
                <a:spcPct val="20000"/>
              </a:spcBef>
              <a:buChar char="»"/>
              <a:defRPr>
                <a:solidFill>
                  <a:schemeClr val="tx1"/>
                </a:solidFill>
                <a:latin typeface="Arial" pitchFamily="34" charset="0"/>
              </a:defRPr>
            </a:lvl5pPr>
            <a:lvl6pPr marL="2514600" indent="-228600" eaLnBrk="0" fontAlgn="base" hangingPunct="0">
              <a:spcBef>
                <a:spcPct val="20000"/>
              </a:spcBef>
              <a:spcAft>
                <a:spcPct val="0"/>
              </a:spcAft>
              <a:buChar char="»"/>
              <a:defRPr>
                <a:solidFill>
                  <a:schemeClr val="tx1"/>
                </a:solidFill>
                <a:latin typeface="Arial" pitchFamily="34" charset="0"/>
              </a:defRPr>
            </a:lvl6pPr>
            <a:lvl7pPr marL="2971800" indent="-228600" eaLnBrk="0" fontAlgn="base" hangingPunct="0">
              <a:spcBef>
                <a:spcPct val="20000"/>
              </a:spcBef>
              <a:spcAft>
                <a:spcPct val="0"/>
              </a:spcAft>
              <a:buChar char="»"/>
              <a:defRPr>
                <a:solidFill>
                  <a:schemeClr val="tx1"/>
                </a:solidFill>
                <a:latin typeface="Arial" pitchFamily="34" charset="0"/>
              </a:defRPr>
            </a:lvl7pPr>
            <a:lvl8pPr marL="3429000" indent="-228600" eaLnBrk="0" fontAlgn="base" hangingPunct="0">
              <a:spcBef>
                <a:spcPct val="20000"/>
              </a:spcBef>
              <a:spcAft>
                <a:spcPct val="0"/>
              </a:spcAft>
              <a:buChar char="»"/>
              <a:defRPr>
                <a:solidFill>
                  <a:schemeClr val="tx1"/>
                </a:solidFill>
                <a:latin typeface="Arial" pitchFamily="34" charset="0"/>
              </a:defRPr>
            </a:lvl8pPr>
            <a:lvl9pPr marL="3886200" indent="-228600" eaLnBrk="0" fontAlgn="base" hangingPunct="0">
              <a:spcBef>
                <a:spcPct val="20000"/>
              </a:spcBef>
              <a:spcAft>
                <a:spcPct val="0"/>
              </a:spcAft>
              <a:buChar char="»"/>
              <a:defRPr>
                <a:solidFill>
                  <a:schemeClr val="tx1"/>
                </a:solidFill>
                <a:latin typeface="Arial" pitchFamily="34" charset="0"/>
              </a:defRPr>
            </a:lvl9pPr>
          </a:lstStyle>
          <a:p>
            <a:pPr eaLnBrk="1" hangingPunct="1">
              <a:spcBef>
                <a:spcPct val="0"/>
              </a:spcBef>
              <a:buFontTx/>
              <a:buNone/>
            </a:pPr>
            <a:r>
              <a:rPr lang="en-US" altLang="en-US" sz="1350" dirty="0">
                <a:solidFill>
                  <a:srgbClr val="0E3178"/>
                </a:solidFill>
                <a:latin typeface="Century Gothic" panose="020B0502020202020204" pitchFamily="34" charset="0"/>
                <a:cs typeface="Arial" pitchFamily="34" charset="0"/>
              </a:rPr>
              <a:t>Potential benefit of appropriate &amp; adequate management</a:t>
            </a:r>
            <a:endParaRPr lang="en-AU" altLang="en-US" sz="1350" dirty="0">
              <a:solidFill>
                <a:srgbClr val="0E3178"/>
              </a:solidFill>
              <a:latin typeface="Century Gothic" panose="020B0502020202020204" pitchFamily="34" charset="0"/>
              <a:cs typeface="Arial" pitchFamily="34" charset="0"/>
            </a:endParaRPr>
          </a:p>
        </p:txBody>
      </p:sp>
    </p:spTree>
    <p:extLst>
      <p:ext uri="{BB962C8B-B14F-4D97-AF65-F5344CB8AC3E}">
        <p14:creationId xmlns:p14="http://schemas.microsoft.com/office/powerpoint/2010/main" val="3232905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B6793C-42BD-EC54-2018-FCEF038AC672}"/>
              </a:ext>
            </a:extLst>
          </p:cNvPr>
          <p:cNvSpPr>
            <a:spLocks noGrp="1"/>
          </p:cNvSpPr>
          <p:nvPr>
            <p:ph type="title"/>
          </p:nvPr>
        </p:nvSpPr>
        <p:spPr>
          <a:xfrm>
            <a:off x="479376" y="404664"/>
            <a:ext cx="9601065" cy="497059"/>
          </a:xfrm>
        </p:spPr>
        <p:txBody>
          <a:bodyPr/>
          <a:lstStyle/>
          <a:p>
            <a:r>
              <a:rPr lang="en-AU" dirty="0"/>
              <a:t>Useful pregnancy resources</a:t>
            </a:r>
          </a:p>
        </p:txBody>
      </p:sp>
      <p:sp>
        <p:nvSpPr>
          <p:cNvPr id="5" name="Slide Number Placeholder 4">
            <a:extLst>
              <a:ext uri="{FF2B5EF4-FFF2-40B4-BE49-F238E27FC236}">
                <a16:creationId xmlns:a16="http://schemas.microsoft.com/office/drawing/2014/main" id="{463F8A6A-31D6-6E6D-F255-732844D2B407}"/>
              </a:ext>
            </a:extLst>
          </p:cNvPr>
          <p:cNvSpPr>
            <a:spLocks noGrp="1"/>
          </p:cNvSpPr>
          <p:nvPr>
            <p:ph type="sldNum" sz="quarter" idx="16"/>
          </p:nvPr>
        </p:nvSpPr>
        <p:spPr/>
        <p:txBody>
          <a:bodyPr/>
          <a:lstStyle/>
          <a:p>
            <a:fld id="{E917DE0E-AFB1-41FD-BC35-27DB61CA125F}" type="slidenum">
              <a:rPr lang="en-AU" smtClean="0"/>
              <a:pPr/>
              <a:t>213</a:t>
            </a:fld>
            <a:endParaRPr lang="en-AU"/>
          </a:p>
        </p:txBody>
      </p:sp>
      <p:sp>
        <p:nvSpPr>
          <p:cNvPr id="8" name="TextBox 7">
            <a:extLst>
              <a:ext uri="{FF2B5EF4-FFF2-40B4-BE49-F238E27FC236}">
                <a16:creationId xmlns:a16="http://schemas.microsoft.com/office/drawing/2014/main" id="{1C7AB18D-085D-9198-BA38-0513FFB803ED}"/>
              </a:ext>
            </a:extLst>
          </p:cNvPr>
          <p:cNvSpPr txBox="1"/>
          <p:nvPr/>
        </p:nvSpPr>
        <p:spPr>
          <a:xfrm>
            <a:off x="551384" y="1078414"/>
            <a:ext cx="3049503" cy="5238165"/>
          </a:xfrm>
          <a:prstGeom prst="rect">
            <a:avLst/>
          </a:prstGeom>
          <a:noFill/>
        </p:spPr>
        <p:txBody>
          <a:bodyPr wrap="square">
            <a:spAutoFit/>
          </a:bodyPr>
          <a:lstStyle/>
          <a:p>
            <a:pPr marL="0" indent="0">
              <a:lnSpc>
                <a:spcPct val="120000"/>
              </a:lnSpc>
              <a:buNone/>
            </a:pPr>
            <a:r>
              <a:rPr lang="en-AU" sz="1400" b="1" i="1" dirty="0">
                <a:solidFill>
                  <a:srgbClr val="0E3178"/>
                </a:solidFill>
                <a:latin typeface="Century Gothic" panose="020B0502020202020204" pitchFamily="34" charset="0"/>
                <a:cs typeface="Times New Roman" panose="02020603050405020304" pitchFamily="18" charset="0"/>
              </a:rPr>
              <a:t>Electronic (free): </a:t>
            </a:r>
          </a:p>
          <a:p>
            <a:pPr>
              <a:lnSpc>
                <a:spcPct val="120000"/>
              </a:lnSpc>
            </a:pPr>
            <a:r>
              <a:rPr lang="en-AU" sz="1400" b="1" dirty="0">
                <a:solidFill>
                  <a:srgbClr val="0E3178"/>
                </a:solidFill>
                <a:latin typeface="Century Gothic" panose="020B0502020202020204" pitchFamily="34" charset="0"/>
                <a:cs typeface="Times New Roman" panose="02020603050405020304" pitchFamily="18" charset="0"/>
              </a:rPr>
              <a:t>Prescribing medicines in pregnancy database (TGA)          </a:t>
            </a:r>
            <a:r>
              <a:rPr lang="en-AU" sz="1400" b="1" dirty="0">
                <a:solidFill>
                  <a:srgbClr val="0E3178"/>
                </a:solidFill>
                <a:latin typeface="Century Gothic" panose="020B0502020202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http://www.tga.gov.au/hp/medicines-pregnancy.htm</a:t>
            </a:r>
            <a:endParaRPr lang="en-AU" sz="1400" b="1" dirty="0">
              <a:solidFill>
                <a:srgbClr val="0E3178"/>
              </a:solidFill>
              <a:latin typeface="Century Gothic" panose="020B0502020202020204" pitchFamily="34" charset="0"/>
              <a:cs typeface="Times New Roman" panose="02020603050405020304" pitchFamily="18" charset="0"/>
            </a:endParaRPr>
          </a:p>
          <a:p>
            <a:pPr>
              <a:lnSpc>
                <a:spcPct val="120000"/>
              </a:lnSpc>
            </a:pPr>
            <a:r>
              <a:rPr lang="en-AU" sz="1400" b="1" dirty="0">
                <a:solidFill>
                  <a:srgbClr val="0E3178"/>
                </a:solidFill>
                <a:latin typeface="Century Gothic" panose="020B0502020202020204" pitchFamily="34" charset="0"/>
                <a:cs typeface="Times New Roman" panose="02020603050405020304" pitchFamily="18" charset="0"/>
              </a:rPr>
              <a:t> Sponsor Product Information (sourced via TGA ARTG, MIMs, </a:t>
            </a:r>
            <a:r>
              <a:rPr lang="en-AU" sz="1400" b="1" dirty="0" err="1">
                <a:solidFill>
                  <a:srgbClr val="0E3178"/>
                </a:solidFill>
                <a:latin typeface="Century Gothic" panose="020B0502020202020204" pitchFamily="34" charset="0"/>
                <a:cs typeface="Times New Roman" panose="02020603050405020304" pitchFamily="18" charset="0"/>
              </a:rPr>
              <a:t>AusDI</a:t>
            </a:r>
            <a:r>
              <a:rPr lang="en-AU" sz="1400" b="1" dirty="0">
                <a:solidFill>
                  <a:srgbClr val="0E3178"/>
                </a:solidFill>
                <a:latin typeface="Century Gothic" panose="020B0502020202020204" pitchFamily="34" charset="0"/>
                <a:cs typeface="Times New Roman" panose="02020603050405020304" pitchFamily="18" charset="0"/>
              </a:rPr>
              <a:t> etc)</a:t>
            </a:r>
          </a:p>
          <a:p>
            <a:pPr>
              <a:lnSpc>
                <a:spcPct val="120000"/>
              </a:lnSpc>
            </a:pPr>
            <a:r>
              <a:rPr lang="en-AU" sz="1400" b="1" dirty="0">
                <a:solidFill>
                  <a:srgbClr val="0E3178"/>
                </a:solidFill>
                <a:latin typeface="Century Gothic" panose="020B0502020202020204" pitchFamily="34" charset="0"/>
                <a:cs typeface="Times New Roman" panose="02020603050405020304" pitchFamily="18" charset="0"/>
              </a:rPr>
              <a:t>UKTIS &amp; bumps </a:t>
            </a:r>
            <a:r>
              <a:rPr lang="en-AU" sz="1400" b="1" dirty="0">
                <a:solidFill>
                  <a:srgbClr val="0E3178"/>
                </a:solidFill>
                <a:latin typeface="Century Gothic" panose="020B0502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http://www.uktis.org/index.html</a:t>
            </a:r>
            <a:endParaRPr lang="en-AU" sz="1400" b="1" dirty="0">
              <a:solidFill>
                <a:srgbClr val="0E3178"/>
              </a:solidFill>
              <a:latin typeface="Century Gothic" panose="020B0502020202020204" pitchFamily="34" charset="0"/>
              <a:cs typeface="Times New Roman" panose="02020603050405020304" pitchFamily="18" charset="0"/>
            </a:endParaRPr>
          </a:p>
          <a:p>
            <a:pPr>
              <a:lnSpc>
                <a:spcPct val="120000"/>
              </a:lnSpc>
            </a:pPr>
            <a:r>
              <a:rPr lang="en-AU" sz="1400" b="1" dirty="0">
                <a:solidFill>
                  <a:srgbClr val="0E3178"/>
                </a:solidFill>
                <a:latin typeface="Century Gothic" panose="020B0502020202020204" pitchFamily="34" charset="0"/>
                <a:cs typeface="Times New Roman" panose="02020603050405020304" pitchFamily="18" charset="0"/>
              </a:rPr>
              <a:t>OTIS &amp; Mother to Baby </a:t>
            </a:r>
            <a:r>
              <a:rPr lang="en-AU" sz="1400" b="1" dirty="0">
                <a:solidFill>
                  <a:srgbClr val="0E3178"/>
                </a:solidFill>
                <a:latin typeface="Century Gothic" panose="020B0502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https://mothertobaby.org/</a:t>
            </a:r>
            <a:endParaRPr lang="en-AU" sz="1400" b="1" dirty="0">
              <a:solidFill>
                <a:srgbClr val="0E3178"/>
              </a:solidFill>
              <a:latin typeface="Century Gothic" panose="020B0502020202020204" pitchFamily="34" charset="0"/>
              <a:cs typeface="Times New Roman" panose="02020603050405020304" pitchFamily="18" charset="0"/>
            </a:endParaRPr>
          </a:p>
          <a:p>
            <a:pPr marL="0" indent="0">
              <a:lnSpc>
                <a:spcPct val="120000"/>
              </a:lnSpc>
              <a:buNone/>
            </a:pPr>
            <a:r>
              <a:rPr lang="en-AU" sz="1400" dirty="0">
                <a:solidFill>
                  <a:srgbClr val="0E3178"/>
                </a:solidFill>
                <a:latin typeface="Century Gothic" panose="020B0502020202020204" pitchFamily="34" charset="0"/>
                <a:ea typeface="Calibri" panose="020F0502020204030204" pitchFamily="34" charset="0"/>
                <a:cs typeface="Times New Roman" panose="02020603050405020304" pitchFamily="18" charset="0"/>
              </a:rPr>
              <a:t> </a:t>
            </a:r>
          </a:p>
          <a:p>
            <a:pPr marL="0" indent="0">
              <a:lnSpc>
                <a:spcPct val="120000"/>
              </a:lnSpc>
              <a:buNone/>
            </a:pPr>
            <a:r>
              <a:rPr lang="en-AU" sz="1400" b="1" i="1" dirty="0">
                <a:solidFill>
                  <a:srgbClr val="0E3178"/>
                </a:solidFill>
                <a:latin typeface="Century Gothic" panose="020B0502020202020204" pitchFamily="34" charset="0"/>
                <a:cs typeface="Times New Roman" panose="02020603050405020304" pitchFamily="18" charset="0"/>
              </a:rPr>
              <a:t>Electronic (subscription)</a:t>
            </a:r>
          </a:p>
          <a:p>
            <a:pPr>
              <a:lnSpc>
                <a:spcPct val="120000"/>
              </a:lnSpc>
            </a:pPr>
            <a:r>
              <a:rPr lang="en-AU" sz="1400" b="1" dirty="0">
                <a:solidFill>
                  <a:srgbClr val="0E3178"/>
                </a:solidFill>
                <a:latin typeface="Century Gothic" panose="020B0502020202020204" pitchFamily="34" charset="0"/>
                <a:cs typeface="Times New Roman" panose="02020603050405020304" pitchFamily="18" charset="0"/>
              </a:rPr>
              <a:t>The Pregnancy and Breastfeeding Medicines Guide </a:t>
            </a:r>
            <a:r>
              <a:rPr lang="en-AU" sz="1400" u="sng" dirty="0">
                <a:solidFill>
                  <a:srgbClr val="0E3178"/>
                </a:solidFill>
                <a:latin typeface="Century Gothic" panose="020B050202020202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www.thewomenspbmg.org.au</a:t>
            </a:r>
            <a:endParaRPr lang="en-AU" sz="1400" dirty="0">
              <a:solidFill>
                <a:srgbClr val="0E3178"/>
              </a:solidFill>
              <a:latin typeface="Century Gothic" panose="020B0502020202020204" pitchFamily="34" charset="0"/>
              <a:ea typeface="Calibri" panose="020F0502020204030204" pitchFamily="34" charset="0"/>
              <a:cs typeface="Times New Roman" panose="02020603050405020304" pitchFamily="18" charset="0"/>
            </a:endParaRPr>
          </a:p>
          <a:p>
            <a:pPr>
              <a:lnSpc>
                <a:spcPct val="120000"/>
              </a:lnSpc>
            </a:pPr>
            <a:r>
              <a:rPr lang="en-AU" sz="1400" b="1" dirty="0">
                <a:solidFill>
                  <a:srgbClr val="0E3178"/>
                </a:solidFill>
                <a:latin typeface="Century Gothic" panose="020B0502020202020204" pitchFamily="34" charset="0"/>
                <a:cs typeface="Times New Roman" panose="02020603050405020304" pitchFamily="18" charset="0"/>
              </a:rPr>
              <a:t>Micromedex Solutions: REPRORISK system </a:t>
            </a:r>
            <a:r>
              <a:rPr lang="en-AU" sz="1400" u="sng" dirty="0">
                <a:solidFill>
                  <a:srgbClr val="0E3178"/>
                </a:solidFill>
                <a:latin typeface="Century Gothic" panose="020B050202020202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https://reprotox.org/sample/1999</a:t>
            </a:r>
            <a:endParaRPr lang="en-AU" sz="1400" dirty="0">
              <a:solidFill>
                <a:srgbClr val="0E3178"/>
              </a:solidFill>
              <a:latin typeface="Century Gothic" panose="020B050202020202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4945440F-FA4C-568B-42CD-5178E4043B47}"/>
              </a:ext>
            </a:extLst>
          </p:cNvPr>
          <p:cNvSpPr txBox="1"/>
          <p:nvPr/>
        </p:nvSpPr>
        <p:spPr>
          <a:xfrm>
            <a:off x="4367808" y="1556792"/>
            <a:ext cx="6097002" cy="3831305"/>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400" b="1" i="0" u="none" strike="noStrike" kern="1200" cap="none" spc="0" normalizeH="0" baseline="0" noProof="0" dirty="0">
                <a:ln>
                  <a:noFill/>
                </a:ln>
                <a:solidFill>
                  <a:srgbClr val="0D3078"/>
                </a:solidFill>
                <a:effectLst/>
                <a:uLnTx/>
                <a:uFillTx/>
                <a:latin typeface="Calibri" panose="020F0502020204030204" pitchFamily="34" charset="0"/>
                <a:ea typeface="+mn-ea"/>
                <a:cs typeface="Times New Roman" panose="02020603050405020304" pitchFamily="18" charset="0"/>
              </a:rPr>
              <a:t>Text: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AU" sz="1400" b="1" i="0" u="none" strike="noStrike" kern="1200" cap="none" spc="0" normalizeH="0" baseline="0" noProof="0" dirty="0">
                <a:ln>
                  <a:noFill/>
                </a:ln>
                <a:solidFill>
                  <a:srgbClr val="0D3078"/>
                </a:solidFill>
                <a:effectLst/>
                <a:uLnTx/>
                <a:uFillTx/>
                <a:latin typeface="Calibri" panose="020F0502020204030204" pitchFamily="34" charset="0"/>
                <a:ea typeface="Calibri" panose="020F0502020204030204" pitchFamily="34" charset="0"/>
                <a:cs typeface="Times New Roman" panose="02020603050405020304" pitchFamily="18" charset="0"/>
              </a:rPr>
              <a:t>Briggs G, Freeman RK. Drugs in Pregnancy and Lactation. 13</a:t>
            </a:r>
            <a:r>
              <a:rPr kumimoji="0" lang="en-AU" sz="1400" b="1" i="0" u="none" strike="noStrike" kern="1200" cap="none" spc="0" normalizeH="0" baseline="30000" noProof="0" dirty="0">
                <a:ln>
                  <a:noFill/>
                </a:ln>
                <a:solidFill>
                  <a:srgbClr val="0D3078"/>
                </a:solidFill>
                <a:effectLst/>
                <a:uLnTx/>
                <a:uFillTx/>
                <a:latin typeface="Calibri" panose="020F0502020204030204" pitchFamily="34" charset="0"/>
                <a:ea typeface="Calibri" panose="020F0502020204030204" pitchFamily="34" charset="0"/>
                <a:cs typeface="Times New Roman" panose="02020603050405020304" pitchFamily="18" charset="0"/>
              </a:rPr>
              <a:t>th </a:t>
            </a:r>
            <a:r>
              <a:rPr kumimoji="0" lang="en-AU" sz="1400" b="1" i="0" u="none" strike="noStrike" kern="1200" cap="none" spc="0" normalizeH="0" baseline="0" noProof="0" dirty="0">
                <a:ln>
                  <a:noFill/>
                </a:ln>
                <a:solidFill>
                  <a:srgbClr val="0D3078"/>
                </a:solidFill>
                <a:effectLst/>
                <a:uLnTx/>
                <a:uFillTx/>
                <a:latin typeface="Calibri" panose="020F0502020204030204" pitchFamily="34" charset="0"/>
                <a:ea typeface="Calibri" panose="020F0502020204030204" pitchFamily="34" charset="0"/>
                <a:cs typeface="Times New Roman" panose="02020603050405020304" pitchFamily="18" charset="0"/>
              </a:rPr>
              <a:t>ed, 2023.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400" b="1" i="0" u="none" strike="noStrike" kern="1200" cap="none" spc="0" normalizeH="0" baseline="0" noProof="0" dirty="0">
                <a:ln>
                  <a:noFill/>
                </a:ln>
                <a:solidFill>
                  <a:srgbClr val="0D3078"/>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AU" sz="1400" b="1" i="0" u="none" strike="noStrike" kern="1200" cap="none" spc="0" normalizeH="0" baseline="0" noProof="0" dirty="0">
              <a:ln>
                <a:noFill/>
              </a:ln>
              <a:solidFill>
                <a:srgbClr val="0D3078"/>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AU" sz="1400" b="1" i="0" u="none" strike="noStrike" kern="1200" cap="none" spc="0" normalizeH="0" baseline="0" noProof="0" dirty="0">
                <a:ln>
                  <a:noFill/>
                </a:ln>
                <a:solidFill>
                  <a:srgbClr val="0D3078"/>
                </a:solidFill>
                <a:effectLst/>
                <a:uLnTx/>
                <a:uFillTx/>
                <a:latin typeface="Calibri" panose="020F0502020204030204" pitchFamily="34" charset="0"/>
                <a:ea typeface="Calibri" panose="020F0502020204030204" pitchFamily="34" charset="0"/>
                <a:cs typeface="Times New Roman" panose="02020603050405020304" pitchFamily="18" charset="0"/>
              </a:rPr>
              <a:t>Mater Pharmacy MI service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AU" sz="1400" b="0" i="0" u="none" strike="noStrike" kern="1200" cap="none" spc="0" normalizeH="0" baseline="0" noProof="0" dirty="0">
                <a:ln>
                  <a:noFill/>
                </a:ln>
                <a:solidFill>
                  <a:srgbClr val="0D3078"/>
                </a:solidFill>
                <a:effectLst/>
                <a:uLnTx/>
                <a:uFillTx/>
                <a:latin typeface="Calibri" panose="020F0502020204030204" pitchFamily="34" charset="0"/>
                <a:ea typeface="Calibri" panose="020F0502020204030204" pitchFamily="34" charset="0"/>
                <a:cs typeface="Times New Roman" panose="02020603050405020304" pitchFamily="18" charset="0"/>
              </a:rPr>
              <a:t>3163 8226 (Mon-Fri 9-5pm)</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AU" sz="1400" b="0" i="0" u="none" strike="noStrike" kern="1200" cap="none" spc="0" normalizeH="0" baseline="0" noProof="0" dirty="0">
                <a:ln>
                  <a:noFill/>
                </a:ln>
                <a:solidFill>
                  <a:srgbClr val="0D3078"/>
                </a:solidFill>
                <a:effectLst/>
                <a:uLnTx/>
                <a:uFillTx/>
                <a:latin typeface="Calibri" panose="020F0502020204030204" pitchFamily="34" charset="0"/>
                <a:ea typeface="Calibri" panose="020F0502020204030204" pitchFamily="34" charset="0"/>
                <a:cs typeface="Times New Roman" panose="02020603050405020304" pitchFamily="18" charset="0"/>
                <a:hlinkClick r:id="rId7"/>
              </a:rPr>
              <a:t>medicinesinfo@mater.org.au</a:t>
            </a:r>
            <a:endParaRPr kumimoji="0" lang="en-AU" sz="1400" b="0" i="0" u="none" strike="noStrike" kern="1200" cap="none" spc="0" normalizeH="0" baseline="0" noProof="0" dirty="0">
              <a:ln>
                <a:noFill/>
              </a:ln>
              <a:solidFill>
                <a:srgbClr val="0D3078"/>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AU" sz="1400" b="0" i="0" u="none" strike="noStrike" kern="1200" cap="none" spc="0" normalizeH="0" baseline="0" noProof="0" dirty="0">
              <a:ln>
                <a:noFill/>
              </a:ln>
              <a:solidFill>
                <a:srgbClr val="0D3078"/>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AU" sz="1400" b="0" i="0" u="none" strike="noStrike" kern="1200" cap="none" spc="0" normalizeH="0" baseline="0" noProof="0" dirty="0">
              <a:ln>
                <a:noFill/>
              </a:ln>
              <a:solidFill>
                <a:srgbClr val="0D3078"/>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AU" sz="1400" b="1" i="0" u="none" strike="noStrike" kern="1200" cap="none" spc="0" normalizeH="0" baseline="0" noProof="0" dirty="0">
                <a:ln>
                  <a:noFill/>
                </a:ln>
                <a:solidFill>
                  <a:srgbClr val="0D3078"/>
                </a:solidFill>
                <a:effectLst/>
                <a:uLnTx/>
                <a:uFillTx/>
                <a:latin typeface="Calibri" panose="020F0502020204030204" pitchFamily="34" charset="0"/>
                <a:ea typeface="Calibri" panose="020F0502020204030204" pitchFamily="34" charset="0"/>
                <a:cs typeface="Times New Roman" panose="02020603050405020304" pitchFamily="18" charset="0"/>
              </a:rPr>
              <a:t>Perinatal practice guidelines  </a:t>
            </a:r>
            <a:r>
              <a:rPr kumimoji="0" lang="en-AU" sz="1400" b="0" i="0" u="none" strike="noStrike" kern="1200" cap="none" spc="0" normalizeH="0" baseline="0" noProof="0" dirty="0">
                <a:ln>
                  <a:noFill/>
                </a:ln>
                <a:solidFill>
                  <a:srgbClr val="0D3078"/>
                </a:solidFill>
                <a:effectLst/>
                <a:uLnTx/>
                <a:uFillTx/>
                <a:latin typeface="Calibri" panose="020F0502020204030204" pitchFamily="34" charset="0"/>
                <a:ea typeface="Calibri" panose="020F0502020204030204" pitchFamily="34" charset="0"/>
                <a:cs typeface="Times New Roman" panose="02020603050405020304" pitchFamily="18" charset="0"/>
              </a:rPr>
              <a:t>e.g.</a:t>
            </a:r>
          </a:p>
          <a:p>
            <a:pPr marL="685800" marR="0" lvl="1" indent="-228600" algn="l" defTabSz="914400" rtl="0" eaLnBrk="1" fontAlgn="auto" latinLnBrk="0" hangingPunct="1">
              <a:lnSpc>
                <a:spcPct val="90000"/>
              </a:lnSpc>
              <a:spcBef>
                <a:spcPts val="500"/>
              </a:spcBef>
              <a:spcAft>
                <a:spcPts val="0"/>
              </a:spcAft>
              <a:buClr>
                <a:srgbClr val="0E3178"/>
              </a:buClr>
              <a:buSzTx/>
              <a:buFont typeface="Arial" panose="020B0604020202020204" pitchFamily="34" charset="0"/>
              <a:buChar char="•"/>
              <a:tabLst/>
              <a:defRPr/>
            </a:pPr>
            <a:r>
              <a:rPr kumimoji="0" lang="en-AU" sz="1400" b="0" i="0" u="sng" strike="noStrike" kern="1200" cap="none" spc="0" normalizeH="0" baseline="0" noProof="0" dirty="0">
                <a:ln>
                  <a:noFill/>
                </a:ln>
                <a:solidFill>
                  <a:srgbClr val="0563C1"/>
                </a:solidFill>
                <a:effectLst/>
                <a:uLnTx/>
                <a:uFillTx/>
                <a:latin typeface="Calibri" panose="020F0502020204030204" pitchFamily="34" charset="0"/>
                <a:ea typeface="Calibri" panose="020F0502020204030204" pitchFamily="34" charset="0"/>
                <a:cs typeface="Times New Roman" panose="02020603050405020304" pitchFamily="18" charset="0"/>
                <a:hlinkClick r:id="rId8"/>
              </a:rPr>
              <a:t>https://www.health.gov.au/resources/pregnancy-care-guidelines</a:t>
            </a:r>
            <a:endParaRPr kumimoji="0" lang="en-AU" sz="1400" b="0" i="0" u="none" strike="noStrike" kern="1200" cap="none" spc="0" normalizeH="0" baseline="0" noProof="0" dirty="0">
              <a:ln>
                <a:noFill/>
              </a:ln>
              <a:solidFill>
                <a:srgbClr val="0D3078"/>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400" b="1" i="0" u="none" strike="noStrike" kern="1200" cap="none" spc="0" normalizeH="0" baseline="0" noProof="0" dirty="0">
                <a:ln>
                  <a:noFill/>
                </a:ln>
                <a:solidFill>
                  <a:srgbClr val="0D3078"/>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en-AU" sz="1400" b="0" i="0" u="none" strike="noStrike" kern="1200" cap="none" spc="0" normalizeH="0" baseline="0" noProof="0" dirty="0">
              <a:ln>
                <a:noFill/>
              </a:ln>
              <a:solidFill>
                <a:srgbClr val="0D3078"/>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AU" sz="1400" b="1" i="0" u="none" strike="noStrike" kern="1200" cap="none" spc="0" normalizeH="0" baseline="0" noProof="0" dirty="0">
                <a:ln>
                  <a:noFill/>
                </a:ln>
                <a:solidFill>
                  <a:srgbClr val="0D3078"/>
                </a:solidFill>
                <a:effectLst/>
                <a:uLnTx/>
                <a:uFillTx/>
                <a:latin typeface="Calibri" panose="020F0502020204030204" pitchFamily="34" charset="0"/>
                <a:ea typeface="Calibri" panose="020F0502020204030204" pitchFamily="34" charset="0"/>
                <a:cs typeface="Times New Roman" panose="02020603050405020304" pitchFamily="18" charset="0"/>
              </a:rPr>
              <a:t>Primary literature</a:t>
            </a:r>
            <a:endParaRPr kumimoji="0" lang="en-AU" sz="1400" b="0" i="0" u="none" strike="noStrike" kern="1200" cap="none" spc="0" normalizeH="0" baseline="0" noProof="0" dirty="0">
              <a:ln>
                <a:noFill/>
              </a:ln>
              <a:solidFill>
                <a:srgbClr val="0D3078"/>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a:extLst>
              <a:ext uri="{FF2B5EF4-FFF2-40B4-BE49-F238E27FC236}">
                <a16:creationId xmlns:a16="http://schemas.microsoft.com/office/drawing/2014/main" id="{CEB36E8D-F889-5461-094A-873FAE4908A9}"/>
              </a:ext>
            </a:extLst>
          </p:cNvPr>
          <p:cNvPicPr>
            <a:picLocks noChangeAspect="1"/>
          </p:cNvPicPr>
          <p:nvPr/>
        </p:nvPicPr>
        <p:blipFill>
          <a:blip r:embed="rId9"/>
          <a:stretch>
            <a:fillRect/>
          </a:stretch>
        </p:blipFill>
        <p:spPr>
          <a:xfrm>
            <a:off x="6528048" y="5242375"/>
            <a:ext cx="2027756" cy="1258463"/>
          </a:xfrm>
          <a:prstGeom prst="rect">
            <a:avLst/>
          </a:prstGeom>
        </p:spPr>
      </p:pic>
    </p:spTree>
    <p:extLst>
      <p:ext uri="{BB962C8B-B14F-4D97-AF65-F5344CB8AC3E}">
        <p14:creationId xmlns:p14="http://schemas.microsoft.com/office/powerpoint/2010/main" val="3899888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E9250C7-4AD8-6638-872E-1C1C4E74904E}"/>
              </a:ext>
            </a:extLst>
          </p:cNvPr>
          <p:cNvSpPr>
            <a:spLocks noGrp="1"/>
          </p:cNvSpPr>
          <p:nvPr>
            <p:ph sz="quarter" idx="11"/>
          </p:nvPr>
        </p:nvSpPr>
        <p:spPr/>
        <p:txBody>
          <a:bodyPr/>
          <a:lstStyle/>
          <a:p>
            <a:endParaRPr lang="en-AU"/>
          </a:p>
        </p:txBody>
      </p:sp>
      <p:sp>
        <p:nvSpPr>
          <p:cNvPr id="3" name="Title 2">
            <a:extLst>
              <a:ext uri="{FF2B5EF4-FFF2-40B4-BE49-F238E27FC236}">
                <a16:creationId xmlns:a16="http://schemas.microsoft.com/office/drawing/2014/main" id="{03BA4ABD-667A-06FC-DF37-8D358FA28433}"/>
              </a:ext>
            </a:extLst>
          </p:cNvPr>
          <p:cNvSpPr>
            <a:spLocks noGrp="1"/>
          </p:cNvSpPr>
          <p:nvPr>
            <p:ph type="title"/>
          </p:nvPr>
        </p:nvSpPr>
        <p:spPr/>
        <p:txBody>
          <a:bodyPr/>
          <a:lstStyle/>
          <a:p>
            <a:endParaRPr lang="en-AU"/>
          </a:p>
        </p:txBody>
      </p:sp>
      <p:sp>
        <p:nvSpPr>
          <p:cNvPr id="4" name="Footer Placeholder 3">
            <a:extLst>
              <a:ext uri="{FF2B5EF4-FFF2-40B4-BE49-F238E27FC236}">
                <a16:creationId xmlns:a16="http://schemas.microsoft.com/office/drawing/2014/main" id="{4528AC9B-955F-13A8-CB76-4A9876595F27}"/>
              </a:ext>
            </a:extLst>
          </p:cNvPr>
          <p:cNvSpPr>
            <a:spLocks noGrp="1"/>
          </p:cNvSpPr>
          <p:nvPr>
            <p:ph type="ftr" sz="quarter" idx="15"/>
          </p:nvPr>
        </p:nvSpPr>
        <p:spPr/>
        <p:txBody>
          <a:bodyPr/>
          <a:lstStyle/>
          <a:p>
            <a:r>
              <a:rPr lang="en-AU"/>
              <a:t>[Footer]</a:t>
            </a:r>
            <a:endParaRPr lang="en-AU" dirty="0"/>
          </a:p>
        </p:txBody>
      </p:sp>
      <p:sp>
        <p:nvSpPr>
          <p:cNvPr id="5" name="Slide Number Placeholder 4">
            <a:extLst>
              <a:ext uri="{FF2B5EF4-FFF2-40B4-BE49-F238E27FC236}">
                <a16:creationId xmlns:a16="http://schemas.microsoft.com/office/drawing/2014/main" id="{B9857699-35BB-9A60-BA3D-2BD869F65C61}"/>
              </a:ext>
            </a:extLst>
          </p:cNvPr>
          <p:cNvSpPr>
            <a:spLocks noGrp="1"/>
          </p:cNvSpPr>
          <p:nvPr>
            <p:ph type="sldNum" sz="quarter" idx="16"/>
          </p:nvPr>
        </p:nvSpPr>
        <p:spPr/>
        <p:txBody>
          <a:bodyPr/>
          <a:lstStyle/>
          <a:p>
            <a:fld id="{E917DE0E-AFB1-41FD-BC35-27DB61CA125F}" type="slidenum">
              <a:rPr lang="en-AU" smtClean="0"/>
              <a:pPr/>
              <a:t>214</a:t>
            </a:fld>
            <a:endParaRPr lang="en-AU"/>
          </a:p>
        </p:txBody>
      </p:sp>
      <p:sp>
        <p:nvSpPr>
          <p:cNvPr id="6" name="Text Placeholder 5">
            <a:extLst>
              <a:ext uri="{FF2B5EF4-FFF2-40B4-BE49-F238E27FC236}">
                <a16:creationId xmlns:a16="http://schemas.microsoft.com/office/drawing/2014/main" id="{6E53B2D8-1DA8-C69F-943D-39F0687A1817}"/>
              </a:ext>
            </a:extLst>
          </p:cNvPr>
          <p:cNvSpPr>
            <a:spLocks noGrp="1"/>
          </p:cNvSpPr>
          <p:nvPr>
            <p:ph type="body" sz="quarter" idx="14"/>
          </p:nvPr>
        </p:nvSpPr>
        <p:spPr/>
        <p:txBody>
          <a:bodyPr/>
          <a:lstStyle/>
          <a:p>
            <a:endParaRPr lang="en-AU"/>
          </a:p>
        </p:txBody>
      </p:sp>
      <p:pic>
        <p:nvPicPr>
          <p:cNvPr id="8" name="Picture 7">
            <a:extLst>
              <a:ext uri="{FF2B5EF4-FFF2-40B4-BE49-F238E27FC236}">
                <a16:creationId xmlns:a16="http://schemas.microsoft.com/office/drawing/2014/main" id="{D9EC922D-226F-8C5E-2D10-EA6CE1963201}"/>
              </a:ext>
            </a:extLst>
          </p:cNvPr>
          <p:cNvPicPr>
            <a:picLocks noChangeAspect="1"/>
          </p:cNvPicPr>
          <p:nvPr/>
        </p:nvPicPr>
        <p:blipFill>
          <a:blip r:embed="rId2"/>
          <a:stretch>
            <a:fillRect/>
          </a:stretch>
        </p:blipFill>
        <p:spPr>
          <a:xfrm>
            <a:off x="0" y="-171400"/>
            <a:ext cx="12192000" cy="7029400"/>
          </a:xfrm>
          <a:prstGeom prst="rect">
            <a:avLst/>
          </a:prstGeom>
        </p:spPr>
      </p:pic>
    </p:spTree>
    <p:extLst>
      <p:ext uri="{BB962C8B-B14F-4D97-AF65-F5344CB8AC3E}">
        <p14:creationId xmlns:p14="http://schemas.microsoft.com/office/powerpoint/2010/main" val="3104653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C62551-148C-ECB2-2130-878263A2AA0B}"/>
              </a:ext>
            </a:extLst>
          </p:cNvPr>
          <p:cNvSpPr>
            <a:spLocks noGrp="1"/>
          </p:cNvSpPr>
          <p:nvPr>
            <p:ph sz="quarter" idx="11"/>
          </p:nvPr>
        </p:nvSpPr>
        <p:spPr>
          <a:xfrm>
            <a:off x="407368" y="1938872"/>
            <a:ext cx="11376311" cy="3887787"/>
          </a:xfrm>
        </p:spPr>
        <p:txBody>
          <a:bodyPr/>
          <a:lstStyle/>
          <a:p>
            <a:r>
              <a:rPr lang="en-AU" sz="1800" dirty="0"/>
              <a:t>Meet the MMH midwives</a:t>
            </a:r>
          </a:p>
          <a:p>
            <a:endParaRPr lang="en-AU" sz="1100" dirty="0"/>
          </a:p>
          <a:p>
            <a:pPr>
              <a:spcBef>
                <a:spcPts val="0"/>
              </a:spcBef>
              <a:defRPr/>
            </a:pPr>
            <a:r>
              <a:rPr lang="en-AU" dirty="0"/>
              <a:t>Anne Williamson, </a:t>
            </a:r>
            <a:r>
              <a:rPr lang="en-AU" sz="1100" dirty="0"/>
              <a:t>GPLM</a:t>
            </a:r>
          </a:p>
          <a:p>
            <a:r>
              <a:rPr lang="en-AU" dirty="0"/>
              <a:t>Erin Hutley-Clark, </a:t>
            </a:r>
            <a:r>
              <a:rPr lang="en-AU" sz="1100" dirty="0">
                <a:solidFill>
                  <a:srgbClr val="0D3078"/>
                </a:solidFill>
              </a:rPr>
              <a:t>GPLM</a:t>
            </a:r>
            <a:endParaRPr lang="en-AU" dirty="0">
              <a:solidFill>
                <a:schemeClr val="tx1"/>
              </a:solidFill>
            </a:endParaRPr>
          </a:p>
          <a:p>
            <a:r>
              <a:rPr lang="en-AU" dirty="0"/>
              <a:t>Brooke Panadero</a:t>
            </a:r>
            <a:r>
              <a:rPr lang="en-AU" sz="1100" dirty="0"/>
              <a:t>, GPLM Springfield</a:t>
            </a:r>
            <a:endParaRPr lang="en-AU" sz="1100" dirty="0">
              <a:solidFill>
                <a:schemeClr val="tx1"/>
              </a:solidFill>
            </a:endParaRPr>
          </a:p>
          <a:p>
            <a:endParaRPr lang="en-AU" dirty="0"/>
          </a:p>
        </p:txBody>
      </p:sp>
      <p:sp>
        <p:nvSpPr>
          <p:cNvPr id="5" name="Slide Number Placeholder 4">
            <a:extLst>
              <a:ext uri="{FF2B5EF4-FFF2-40B4-BE49-F238E27FC236}">
                <a16:creationId xmlns:a16="http://schemas.microsoft.com/office/drawing/2014/main" id="{9E5512B5-9F4F-0DE3-8322-C0DD7438C5A3}"/>
              </a:ext>
            </a:extLst>
          </p:cNvPr>
          <p:cNvSpPr>
            <a:spLocks noGrp="1"/>
          </p:cNvSpPr>
          <p:nvPr>
            <p:ph type="sldNum" sz="quarter" idx="16"/>
          </p:nvPr>
        </p:nvSpPr>
        <p:spPr/>
        <p:txBody>
          <a:bodyPr/>
          <a:lstStyle/>
          <a:p>
            <a:fld id="{E917DE0E-AFB1-41FD-BC35-27DB61CA125F}" type="slidenum">
              <a:rPr lang="en-AU" smtClean="0"/>
              <a:pPr/>
              <a:t>215</a:t>
            </a:fld>
            <a:endParaRPr lang="en-AU"/>
          </a:p>
        </p:txBody>
      </p:sp>
      <p:pic>
        <p:nvPicPr>
          <p:cNvPr id="8" name="Picture 7">
            <a:extLst>
              <a:ext uri="{FF2B5EF4-FFF2-40B4-BE49-F238E27FC236}">
                <a16:creationId xmlns:a16="http://schemas.microsoft.com/office/drawing/2014/main" id="{216B0372-EC59-5BF3-6847-17BEF94379CC}"/>
              </a:ext>
            </a:extLst>
          </p:cNvPr>
          <p:cNvPicPr>
            <a:picLocks noChangeAspect="1"/>
          </p:cNvPicPr>
          <p:nvPr/>
        </p:nvPicPr>
        <p:blipFill>
          <a:blip r:embed="rId2"/>
          <a:stretch>
            <a:fillRect/>
          </a:stretch>
        </p:blipFill>
        <p:spPr>
          <a:xfrm>
            <a:off x="3503712" y="1916832"/>
            <a:ext cx="8144962" cy="3389670"/>
          </a:xfrm>
          <a:prstGeom prst="rect">
            <a:avLst/>
          </a:prstGeom>
        </p:spPr>
      </p:pic>
    </p:spTree>
    <p:extLst>
      <p:ext uri="{BB962C8B-B14F-4D97-AF65-F5344CB8AC3E}">
        <p14:creationId xmlns:p14="http://schemas.microsoft.com/office/powerpoint/2010/main" val="3873449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8B5BD83-53A6-9669-42EA-AADA4BB9AF95}"/>
              </a:ext>
            </a:extLst>
          </p:cNvPr>
          <p:cNvSpPr>
            <a:spLocks noGrp="1"/>
          </p:cNvSpPr>
          <p:nvPr>
            <p:ph sz="quarter" idx="11"/>
          </p:nvPr>
        </p:nvSpPr>
        <p:spPr>
          <a:xfrm>
            <a:off x="407701" y="1988840"/>
            <a:ext cx="11376311" cy="4319887"/>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effectLst/>
                <a:uLnTx/>
                <a:uFillTx/>
                <a:latin typeface="Century Gothic" panose="020B0502020202020204" pitchFamily="34" charset="0"/>
                <a:ea typeface="+mn-ea"/>
                <a:cs typeface="+mn-cs"/>
              </a:rPr>
              <a:t>We will break into 5 small groups for 45 minutes, each with a different case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b="0" i="0" u="none" strike="noStrike" kern="1200" cap="none" spc="0" normalizeH="0" baseline="0" noProof="0" dirty="0">
              <a:ln>
                <a:noFill/>
              </a:ln>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1" i="0" u="none" strike="noStrike" kern="1200" cap="none" spc="0" normalizeH="0" baseline="0" noProof="0" dirty="0">
                <a:ln>
                  <a:noFill/>
                </a:ln>
                <a:effectLst/>
                <a:uLnTx/>
                <a:uFillTx/>
                <a:latin typeface="Century Gothic" panose="020B0502020202020204" pitchFamily="34" charset="0"/>
                <a:ea typeface="+mn-ea"/>
                <a:cs typeface="+mn-cs"/>
              </a:rPr>
              <a:t>Identify for your patient, your </a:t>
            </a:r>
            <a:r>
              <a:rPr kumimoji="0" lang="en-US" b="1" i="0" u="none" strike="noStrike" kern="1200" cap="none" spc="0" normalizeH="0" baseline="0" noProof="0" dirty="0" err="1">
                <a:ln>
                  <a:noFill/>
                </a:ln>
                <a:effectLst/>
                <a:uLnTx/>
                <a:uFillTx/>
                <a:latin typeface="Century Gothic" panose="020B0502020202020204" pitchFamily="34" charset="0"/>
                <a:ea typeface="+mn-ea"/>
                <a:cs typeface="+mn-cs"/>
              </a:rPr>
              <a:t>individualised</a:t>
            </a:r>
            <a:r>
              <a:rPr kumimoji="0" lang="en-US" b="1" i="0" u="none" strike="noStrike" kern="1200" cap="none" spc="0" normalizeH="0" baseline="0" noProof="0" dirty="0">
                <a:ln>
                  <a:noFill/>
                </a:ln>
                <a:effectLst/>
                <a:uLnTx/>
                <a:uFillTx/>
                <a:latin typeface="Century Gothic" panose="020B0502020202020204" pitchFamily="34" charset="0"/>
                <a:ea typeface="+mn-ea"/>
                <a:cs typeface="+mn-cs"/>
              </a:rPr>
              <a:t> PLAN for:</a:t>
            </a:r>
          </a:p>
          <a:p>
            <a:pPr marL="811213" marR="0" lvl="0" indent="-274638"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effectLst/>
                <a:uLnTx/>
                <a:uFillTx/>
                <a:latin typeface="Century Gothic" panose="020B0502020202020204" pitchFamily="34" charset="0"/>
                <a:ea typeface="+mn-ea"/>
                <a:cs typeface="+mn-cs"/>
              </a:rPr>
              <a:t>Assessment</a:t>
            </a:r>
          </a:p>
          <a:p>
            <a:pPr marL="811213" marR="0" lvl="0" indent="-274638"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effectLst/>
                <a:uLnTx/>
                <a:uFillTx/>
                <a:latin typeface="Century Gothic" panose="020B0502020202020204" pitchFamily="34" charset="0"/>
                <a:ea typeface="+mn-ea"/>
                <a:cs typeface="+mn-cs"/>
              </a:rPr>
              <a:t>Screening/investigations </a:t>
            </a:r>
          </a:p>
          <a:p>
            <a:pPr marL="811213" marR="0" lvl="0" indent="-274638"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effectLst/>
                <a:uLnTx/>
                <a:uFillTx/>
                <a:latin typeface="Century Gothic" panose="020B0502020202020204" pitchFamily="34" charset="0"/>
                <a:ea typeface="+mn-ea"/>
                <a:cs typeface="+mn-cs"/>
              </a:rPr>
              <a:t>Ongoing management</a:t>
            </a:r>
          </a:p>
          <a:p>
            <a:pPr marL="811213" marR="0" lvl="0" indent="-274638"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effectLst/>
                <a:uLnTx/>
                <a:uFillTx/>
                <a:latin typeface="Century Gothic" panose="020B0502020202020204" pitchFamily="34" charset="0"/>
                <a:ea typeface="+mn-ea"/>
                <a:cs typeface="+mn-cs"/>
              </a:rPr>
              <a:t>Referrals &amp; resources</a:t>
            </a:r>
          </a:p>
          <a:p>
            <a:endParaRPr lang="en-AU" dirty="0"/>
          </a:p>
        </p:txBody>
      </p:sp>
      <p:sp>
        <p:nvSpPr>
          <p:cNvPr id="3" name="Title 2">
            <a:extLst>
              <a:ext uri="{FF2B5EF4-FFF2-40B4-BE49-F238E27FC236}">
                <a16:creationId xmlns:a16="http://schemas.microsoft.com/office/drawing/2014/main" id="{CD787EF8-C083-B62C-5DD6-1A68403D3EF1}"/>
              </a:ext>
            </a:extLst>
          </p:cNvPr>
          <p:cNvSpPr>
            <a:spLocks noGrp="1"/>
          </p:cNvSpPr>
          <p:nvPr>
            <p:ph type="title"/>
          </p:nvPr>
        </p:nvSpPr>
        <p:spPr>
          <a:xfrm>
            <a:off x="406303" y="1056947"/>
            <a:ext cx="9601065" cy="497059"/>
          </a:xfrm>
        </p:spPr>
        <p:txBody>
          <a:bodyPr/>
          <a:lstStyle/>
          <a:p>
            <a:r>
              <a:rPr lang="en-US" dirty="0"/>
              <a:t>Case work :</a:t>
            </a:r>
            <a:endParaRPr lang="en-AU" dirty="0"/>
          </a:p>
        </p:txBody>
      </p:sp>
      <p:sp>
        <p:nvSpPr>
          <p:cNvPr id="5" name="Slide Number Placeholder 4">
            <a:extLst>
              <a:ext uri="{FF2B5EF4-FFF2-40B4-BE49-F238E27FC236}">
                <a16:creationId xmlns:a16="http://schemas.microsoft.com/office/drawing/2014/main" id="{3791BE72-87D7-4C25-2A72-81E98287F186}"/>
              </a:ext>
            </a:extLst>
          </p:cNvPr>
          <p:cNvSpPr>
            <a:spLocks noGrp="1"/>
          </p:cNvSpPr>
          <p:nvPr>
            <p:ph type="sldNum" sz="quarter" idx="16"/>
          </p:nvPr>
        </p:nvSpPr>
        <p:spPr/>
        <p:txBody>
          <a:bodyPr/>
          <a:lstStyle/>
          <a:p>
            <a:fld id="{E917DE0E-AFB1-41FD-BC35-27DB61CA125F}" type="slidenum">
              <a:rPr lang="en-AU" smtClean="0"/>
              <a:pPr/>
              <a:t>216</a:t>
            </a:fld>
            <a:endParaRPr lang="en-AU"/>
          </a:p>
        </p:txBody>
      </p:sp>
    </p:spTree>
    <p:extLst>
      <p:ext uri="{BB962C8B-B14F-4D97-AF65-F5344CB8AC3E}">
        <p14:creationId xmlns:p14="http://schemas.microsoft.com/office/powerpoint/2010/main" val="3303542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132D82F-F23F-5D42-C12D-615DDC83D452}"/>
              </a:ext>
            </a:extLst>
          </p:cNvPr>
          <p:cNvSpPr>
            <a:spLocks noGrp="1"/>
          </p:cNvSpPr>
          <p:nvPr>
            <p:ph sz="quarter" idx="11"/>
          </p:nvPr>
        </p:nvSpPr>
        <p:spPr/>
        <p:txBody>
          <a:bodyPr/>
          <a:lstStyle/>
          <a:p>
            <a:r>
              <a:rPr lang="en-US" dirty="0"/>
              <a:t>We will then reconvene and spend 10 minutes </a:t>
            </a:r>
            <a:r>
              <a:rPr lang="en-US" dirty="0" err="1"/>
              <a:t>summarising</a:t>
            </a:r>
            <a:r>
              <a:rPr lang="en-US" dirty="0"/>
              <a:t> each case</a:t>
            </a:r>
          </a:p>
          <a:p>
            <a:endParaRPr lang="en-US" sz="400" dirty="0"/>
          </a:p>
          <a:p>
            <a:r>
              <a:rPr lang="en-US" b="1" dirty="0"/>
              <a:t>An enthusiastic </a:t>
            </a:r>
            <a:r>
              <a:rPr lang="en-US" b="1" strike="sngStrike" dirty="0"/>
              <a:t>victim</a:t>
            </a:r>
            <a:r>
              <a:rPr lang="en-US" b="1" dirty="0"/>
              <a:t> volunteer from each group will outline 3 key points from each trigger of the case.</a:t>
            </a:r>
          </a:p>
          <a:p>
            <a:endParaRPr lang="en-US" b="1" dirty="0"/>
          </a:p>
          <a:p>
            <a:r>
              <a:rPr lang="en-US" b="1" dirty="0"/>
              <a:t>There will be chocolate </a:t>
            </a:r>
            <a:r>
              <a:rPr lang="en-US" b="1" dirty="0">
                <a:sym typeface="Wingdings" pitchFamily="2" charset="2"/>
              </a:rPr>
              <a:t></a:t>
            </a:r>
            <a:endParaRPr lang="en-US" dirty="0"/>
          </a:p>
          <a:p>
            <a:endParaRPr lang="en-AU" dirty="0"/>
          </a:p>
        </p:txBody>
      </p:sp>
      <p:sp>
        <p:nvSpPr>
          <p:cNvPr id="3" name="Title 2">
            <a:extLst>
              <a:ext uri="{FF2B5EF4-FFF2-40B4-BE49-F238E27FC236}">
                <a16:creationId xmlns:a16="http://schemas.microsoft.com/office/drawing/2014/main" id="{524DAEFB-085B-DD31-91E3-3BE71CD5C525}"/>
              </a:ext>
            </a:extLst>
          </p:cNvPr>
          <p:cNvSpPr>
            <a:spLocks noGrp="1"/>
          </p:cNvSpPr>
          <p:nvPr>
            <p:ph type="title"/>
          </p:nvPr>
        </p:nvSpPr>
        <p:spPr/>
        <p:txBody>
          <a:bodyPr/>
          <a:lstStyle/>
          <a:p>
            <a:r>
              <a:rPr lang="en-US" dirty="0"/>
              <a:t>Case work :</a:t>
            </a:r>
            <a:endParaRPr lang="en-AU" dirty="0"/>
          </a:p>
        </p:txBody>
      </p:sp>
      <p:sp>
        <p:nvSpPr>
          <p:cNvPr id="5" name="Slide Number Placeholder 4">
            <a:extLst>
              <a:ext uri="{FF2B5EF4-FFF2-40B4-BE49-F238E27FC236}">
                <a16:creationId xmlns:a16="http://schemas.microsoft.com/office/drawing/2014/main" id="{7EBFFDEE-1FF6-8E3A-FA74-F692D80727C1}"/>
              </a:ext>
            </a:extLst>
          </p:cNvPr>
          <p:cNvSpPr>
            <a:spLocks noGrp="1"/>
          </p:cNvSpPr>
          <p:nvPr>
            <p:ph type="sldNum" sz="quarter" idx="16"/>
          </p:nvPr>
        </p:nvSpPr>
        <p:spPr/>
        <p:txBody>
          <a:bodyPr/>
          <a:lstStyle/>
          <a:p>
            <a:fld id="{E917DE0E-AFB1-41FD-BC35-27DB61CA125F}" type="slidenum">
              <a:rPr lang="en-AU" smtClean="0"/>
              <a:pPr/>
              <a:t>217</a:t>
            </a:fld>
            <a:endParaRPr lang="en-AU"/>
          </a:p>
        </p:txBody>
      </p:sp>
    </p:spTree>
    <p:extLst>
      <p:ext uri="{BB962C8B-B14F-4D97-AF65-F5344CB8AC3E}">
        <p14:creationId xmlns:p14="http://schemas.microsoft.com/office/powerpoint/2010/main" val="406933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91DEB84-9B6A-E995-8FF8-FCE59D4625E9}"/>
              </a:ext>
            </a:extLst>
          </p:cNvPr>
          <p:cNvSpPr>
            <a:spLocks noGrp="1"/>
          </p:cNvSpPr>
          <p:nvPr>
            <p:ph sz="quarter" idx="11"/>
          </p:nvPr>
        </p:nvSpPr>
        <p:spPr>
          <a:xfrm>
            <a:off x="423737" y="1628800"/>
            <a:ext cx="11376311" cy="3887787"/>
          </a:xfrm>
        </p:spPr>
        <p:txBody>
          <a:bodyPr/>
          <a:lstStyle/>
          <a:p>
            <a:pPr marL="285750" indent="-285750">
              <a:buClr>
                <a:srgbClr val="0E3178"/>
              </a:buClr>
              <a:buFont typeface="Arial" panose="020B0604020202020204" pitchFamily="34" charset="0"/>
              <a:buChar char="•"/>
            </a:pPr>
            <a:r>
              <a:rPr lang="en-US" dirty="0"/>
              <a:t>Faduma is a 25 yr old Somali refugee, new to your practice.</a:t>
            </a:r>
          </a:p>
          <a:p>
            <a:pPr marL="285750" indent="-285750">
              <a:buClr>
                <a:srgbClr val="0E3178"/>
              </a:buClr>
              <a:buFont typeface="Arial" panose="020B0604020202020204" pitchFamily="34" charset="0"/>
              <a:buChar char="•"/>
            </a:pPr>
            <a:r>
              <a:rPr lang="en-US" dirty="0"/>
              <a:t>She arrived in Australia at age 21 and married her husband Ali soon after.</a:t>
            </a:r>
          </a:p>
          <a:p>
            <a:pPr marL="285750" indent="-285750">
              <a:buClr>
                <a:srgbClr val="0E3178"/>
              </a:buClr>
              <a:buFont typeface="Arial" panose="020B0604020202020204" pitchFamily="34" charset="0"/>
              <a:buChar char="•"/>
            </a:pPr>
            <a:r>
              <a:rPr lang="en-US" dirty="0"/>
              <a:t>She presents to you after a positive home pregnancy test and her LNMP was 6 weeks ago.</a:t>
            </a:r>
          </a:p>
          <a:p>
            <a:pPr marL="285750" indent="-285750">
              <a:buClr>
                <a:srgbClr val="0E3178"/>
              </a:buClr>
              <a:buFont typeface="Arial" panose="020B0604020202020204" pitchFamily="34" charset="0"/>
              <a:buChar char="•"/>
            </a:pPr>
            <a:r>
              <a:rPr lang="en-US" dirty="0"/>
              <a:t>She speaks a small amount of English &amp; is accompanied by Ali, who is interpreting for her.</a:t>
            </a:r>
          </a:p>
          <a:p>
            <a:pPr marL="285750" indent="-285750">
              <a:buClr>
                <a:srgbClr val="0E3178"/>
              </a:buClr>
              <a:buFont typeface="Arial" panose="020B0604020202020204" pitchFamily="34" charset="0"/>
              <a:buChar char="•"/>
            </a:pPr>
            <a:r>
              <a:rPr lang="en-US" dirty="0"/>
              <a:t>Faduma is G2P1 – her daughter Sahra was born at MMH 2 years ago. She </a:t>
            </a:r>
            <a:r>
              <a:rPr lang="en-US" dirty="0" err="1"/>
              <a:t>laboured</a:t>
            </a:r>
            <a:r>
              <a:rPr lang="en-US" dirty="0"/>
              <a:t> spontaneously at 39+2, and had an emergency CS at 8cm dilation for obstructed </a:t>
            </a:r>
            <a:r>
              <a:rPr lang="en-US" dirty="0" err="1"/>
              <a:t>labour</a:t>
            </a:r>
            <a:r>
              <a:rPr lang="en-US" dirty="0"/>
              <a:t>.</a:t>
            </a:r>
          </a:p>
          <a:p>
            <a:pPr marL="285750" indent="-285750">
              <a:buClr>
                <a:srgbClr val="0E3178"/>
              </a:buClr>
              <a:buFont typeface="Arial" panose="020B0604020202020204" pitchFamily="34" charset="0"/>
              <a:buChar char="•"/>
            </a:pPr>
            <a:r>
              <a:rPr lang="en-US" dirty="0"/>
              <a:t>What are your priorities at this first visit?</a:t>
            </a:r>
          </a:p>
          <a:p>
            <a:endParaRPr lang="en-AU" dirty="0"/>
          </a:p>
        </p:txBody>
      </p:sp>
      <p:sp>
        <p:nvSpPr>
          <p:cNvPr id="3" name="Title 2">
            <a:extLst>
              <a:ext uri="{FF2B5EF4-FFF2-40B4-BE49-F238E27FC236}">
                <a16:creationId xmlns:a16="http://schemas.microsoft.com/office/drawing/2014/main" id="{6A971DD9-83B7-FE09-2DF7-AF6CA91D09A0}"/>
              </a:ext>
            </a:extLst>
          </p:cNvPr>
          <p:cNvSpPr>
            <a:spLocks noGrp="1"/>
          </p:cNvSpPr>
          <p:nvPr>
            <p:ph type="title"/>
          </p:nvPr>
        </p:nvSpPr>
        <p:spPr>
          <a:xfrm>
            <a:off x="423737" y="794467"/>
            <a:ext cx="9601065" cy="1020279"/>
          </a:xfrm>
        </p:spPr>
        <p:txBody>
          <a:bodyPr/>
          <a:lstStyle/>
          <a:p>
            <a:r>
              <a:rPr lang="en-US" sz="4000" dirty="0"/>
              <a:t>Scenario 1: Faduma – Trigger 1</a:t>
            </a:r>
            <a:br>
              <a:rPr lang="en-US" sz="4000" dirty="0"/>
            </a:br>
            <a:endParaRPr lang="en-AU" dirty="0"/>
          </a:p>
        </p:txBody>
      </p:sp>
      <p:sp>
        <p:nvSpPr>
          <p:cNvPr id="5" name="Slide Number Placeholder 4">
            <a:extLst>
              <a:ext uri="{FF2B5EF4-FFF2-40B4-BE49-F238E27FC236}">
                <a16:creationId xmlns:a16="http://schemas.microsoft.com/office/drawing/2014/main" id="{73E98446-3FD1-E778-E4E3-32FDA46E1B11}"/>
              </a:ext>
            </a:extLst>
          </p:cNvPr>
          <p:cNvSpPr>
            <a:spLocks noGrp="1"/>
          </p:cNvSpPr>
          <p:nvPr>
            <p:ph type="sldNum" sz="quarter" idx="16"/>
          </p:nvPr>
        </p:nvSpPr>
        <p:spPr/>
        <p:txBody>
          <a:bodyPr/>
          <a:lstStyle/>
          <a:p>
            <a:fld id="{E917DE0E-AFB1-41FD-BC35-27DB61CA125F}" type="slidenum">
              <a:rPr lang="en-AU" smtClean="0"/>
              <a:pPr/>
              <a:t>218</a:t>
            </a:fld>
            <a:endParaRPr lang="en-AU"/>
          </a:p>
        </p:txBody>
      </p:sp>
      <p:pic>
        <p:nvPicPr>
          <p:cNvPr id="7" name="Picture 6" descr="A person wearing a black scarf&#10;&#10;Description automatically generated">
            <a:extLst>
              <a:ext uri="{FF2B5EF4-FFF2-40B4-BE49-F238E27FC236}">
                <a16:creationId xmlns:a16="http://schemas.microsoft.com/office/drawing/2014/main" id="{75B4E3FD-18DA-7660-7238-C1459E58D42E}"/>
              </a:ext>
            </a:extLst>
          </p:cNvPr>
          <p:cNvPicPr>
            <a:picLocks noChangeAspect="1"/>
          </p:cNvPicPr>
          <p:nvPr/>
        </p:nvPicPr>
        <p:blipFill>
          <a:blip r:embed="rId2"/>
          <a:srcRect l="33075" r="3" b="3"/>
          <a:stretch/>
        </p:blipFill>
        <p:spPr>
          <a:xfrm>
            <a:off x="6888088" y="1827503"/>
            <a:ext cx="3681090" cy="4125310"/>
          </a:xfrm>
          <a:prstGeom prst="rect">
            <a:avLst/>
          </a:prstGeom>
          <a:noFill/>
        </p:spPr>
      </p:pic>
    </p:spTree>
    <p:extLst>
      <p:ext uri="{BB962C8B-B14F-4D97-AF65-F5344CB8AC3E}">
        <p14:creationId xmlns:p14="http://schemas.microsoft.com/office/powerpoint/2010/main" val="1264717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2E955C-5907-9C66-BD57-AFF3354FE78B}"/>
              </a:ext>
            </a:extLst>
          </p:cNvPr>
          <p:cNvSpPr>
            <a:spLocks noGrp="1"/>
          </p:cNvSpPr>
          <p:nvPr>
            <p:ph sz="quarter" idx="11"/>
          </p:nvPr>
        </p:nvSpPr>
        <p:spPr/>
        <p:txBody>
          <a:bodyPr/>
          <a:lstStyle/>
          <a:p>
            <a:r>
              <a:rPr lang="en-US" dirty="0"/>
              <a:t>Faduma returns 2 weeks later to discuss her test results. This time, she presents alone.</a:t>
            </a:r>
          </a:p>
          <a:p>
            <a:r>
              <a:rPr lang="en-US" dirty="0"/>
              <a:t>She’s now 8/40 by menstrual dates, and the dating scan aligns with this.</a:t>
            </a:r>
          </a:p>
          <a:p>
            <a:endParaRPr lang="en-US" dirty="0"/>
          </a:p>
          <a:p>
            <a:r>
              <a:rPr lang="en-US" dirty="0"/>
              <a:t>Her first trimester blood &amp; urine tests are normal other than Hb of 104, with a low mean cell volume, and a vitamin D level of 25.</a:t>
            </a:r>
          </a:p>
          <a:p>
            <a:endParaRPr lang="en-US" dirty="0"/>
          </a:p>
          <a:p>
            <a:r>
              <a:rPr lang="en-US" dirty="0"/>
              <a:t>What are your priorities at this visit?</a:t>
            </a:r>
          </a:p>
          <a:p>
            <a:endParaRPr lang="en-AU" dirty="0"/>
          </a:p>
        </p:txBody>
      </p:sp>
      <p:sp>
        <p:nvSpPr>
          <p:cNvPr id="3" name="Title 2">
            <a:extLst>
              <a:ext uri="{FF2B5EF4-FFF2-40B4-BE49-F238E27FC236}">
                <a16:creationId xmlns:a16="http://schemas.microsoft.com/office/drawing/2014/main" id="{8FB25C5F-06DF-6144-288D-9A21651A7FDB}"/>
              </a:ext>
            </a:extLst>
          </p:cNvPr>
          <p:cNvSpPr>
            <a:spLocks noGrp="1"/>
          </p:cNvSpPr>
          <p:nvPr>
            <p:ph type="title"/>
          </p:nvPr>
        </p:nvSpPr>
        <p:spPr>
          <a:xfrm>
            <a:off x="407702" y="1267203"/>
            <a:ext cx="9601065" cy="523220"/>
          </a:xfrm>
        </p:spPr>
        <p:txBody>
          <a:bodyPr/>
          <a:lstStyle/>
          <a:p>
            <a:r>
              <a:rPr lang="en-US" sz="4000" dirty="0"/>
              <a:t>Scenario 1: Faduma – Trigger 2</a:t>
            </a:r>
            <a:endParaRPr lang="en-AU" dirty="0"/>
          </a:p>
        </p:txBody>
      </p:sp>
      <p:sp>
        <p:nvSpPr>
          <p:cNvPr id="5" name="Slide Number Placeholder 4">
            <a:extLst>
              <a:ext uri="{FF2B5EF4-FFF2-40B4-BE49-F238E27FC236}">
                <a16:creationId xmlns:a16="http://schemas.microsoft.com/office/drawing/2014/main" id="{BE998EB1-B545-CD0D-E78F-65573ED64EB0}"/>
              </a:ext>
            </a:extLst>
          </p:cNvPr>
          <p:cNvSpPr>
            <a:spLocks noGrp="1"/>
          </p:cNvSpPr>
          <p:nvPr>
            <p:ph type="sldNum" sz="quarter" idx="16"/>
          </p:nvPr>
        </p:nvSpPr>
        <p:spPr/>
        <p:txBody>
          <a:bodyPr/>
          <a:lstStyle/>
          <a:p>
            <a:fld id="{E917DE0E-AFB1-41FD-BC35-27DB61CA125F}" type="slidenum">
              <a:rPr lang="en-AU" smtClean="0"/>
              <a:pPr/>
              <a:t>219</a:t>
            </a:fld>
            <a:endParaRPr lang="en-AU"/>
          </a:p>
        </p:txBody>
      </p:sp>
      <p:pic>
        <p:nvPicPr>
          <p:cNvPr id="8" name="Picture 7" descr="A person wearing a black scarf&#10;&#10;Description automatically generated">
            <a:extLst>
              <a:ext uri="{FF2B5EF4-FFF2-40B4-BE49-F238E27FC236}">
                <a16:creationId xmlns:a16="http://schemas.microsoft.com/office/drawing/2014/main" id="{AFDE5098-275E-0297-0453-856B4609AF05}"/>
              </a:ext>
            </a:extLst>
          </p:cNvPr>
          <p:cNvPicPr>
            <a:picLocks noChangeAspect="1"/>
          </p:cNvPicPr>
          <p:nvPr/>
        </p:nvPicPr>
        <p:blipFill>
          <a:blip r:embed="rId2"/>
          <a:srcRect l="33075" r="3" b="3"/>
          <a:stretch/>
        </p:blipFill>
        <p:spPr>
          <a:xfrm>
            <a:off x="6960096" y="2034002"/>
            <a:ext cx="3844277" cy="4308190"/>
          </a:xfrm>
          <a:prstGeom prst="rect">
            <a:avLst/>
          </a:prstGeom>
          <a:noFill/>
        </p:spPr>
      </p:pic>
    </p:spTree>
    <p:extLst>
      <p:ext uri="{BB962C8B-B14F-4D97-AF65-F5344CB8AC3E}">
        <p14:creationId xmlns:p14="http://schemas.microsoft.com/office/powerpoint/2010/main" val="1660859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97D585-2547-0C87-7B7E-DD759E5540E9}"/>
              </a:ext>
            </a:extLst>
          </p:cNvPr>
          <p:cNvSpPr>
            <a:spLocks noGrp="1"/>
          </p:cNvSpPr>
          <p:nvPr>
            <p:ph sz="quarter" idx="11"/>
          </p:nvPr>
        </p:nvSpPr>
        <p:spPr>
          <a:xfrm>
            <a:off x="438824" y="2215260"/>
            <a:ext cx="11376311" cy="3887787"/>
          </a:xfrm>
        </p:spPr>
        <p:txBody>
          <a:bodyPr/>
          <a:lstStyle/>
          <a:p>
            <a:pPr marL="285750" indent="-285750">
              <a:buClr>
                <a:srgbClr val="0E3178"/>
              </a:buClr>
              <a:buFont typeface="Arial" panose="020B0604020202020204" pitchFamily="34" charset="0"/>
              <a:buChar char="•"/>
            </a:pPr>
            <a:r>
              <a:rPr lang="en-US" dirty="0">
                <a:solidFill>
                  <a:schemeClr val="accent3"/>
                </a:solidFill>
              </a:rPr>
              <a:t>Do not test vit D levels in pregnancy as part of routine pregnancy screening, regardless of maternal risk factors.</a:t>
            </a:r>
          </a:p>
          <a:p>
            <a:pPr marL="285750" indent="-285750">
              <a:buClr>
                <a:srgbClr val="0E3178"/>
              </a:buClr>
              <a:buFont typeface="Arial" panose="020B0604020202020204" pitchFamily="34" charset="0"/>
              <a:buChar char="•"/>
            </a:pPr>
            <a:endParaRPr lang="en-US" dirty="0">
              <a:solidFill>
                <a:schemeClr val="accent3"/>
              </a:solidFill>
            </a:endParaRPr>
          </a:p>
          <a:p>
            <a:pPr marL="285750" indent="-285750">
              <a:buClr>
                <a:srgbClr val="0E3178"/>
              </a:buClr>
              <a:buFont typeface="Arial" panose="020B0604020202020204" pitchFamily="34" charset="0"/>
              <a:buChar char="•"/>
            </a:pPr>
            <a:r>
              <a:rPr lang="en-US" dirty="0">
                <a:solidFill>
                  <a:schemeClr val="accent3"/>
                </a:solidFill>
              </a:rPr>
              <a:t>Do not re-test vit D in pregnancy, irrespective of previous level.</a:t>
            </a:r>
          </a:p>
          <a:p>
            <a:pPr marL="285750" indent="-285750">
              <a:buClr>
                <a:srgbClr val="0E3178"/>
              </a:buClr>
              <a:buFont typeface="Arial" panose="020B0604020202020204" pitchFamily="34" charset="0"/>
              <a:buChar char="•"/>
            </a:pPr>
            <a:endParaRPr lang="en-US" dirty="0">
              <a:solidFill>
                <a:schemeClr val="accent3"/>
              </a:solidFill>
            </a:endParaRPr>
          </a:p>
          <a:p>
            <a:pPr marL="285750" indent="-285750">
              <a:buClr>
                <a:srgbClr val="0E3178"/>
              </a:buClr>
              <a:buFont typeface="Arial" panose="020B0604020202020204" pitchFamily="34" charset="0"/>
              <a:buChar char="•"/>
            </a:pPr>
            <a:r>
              <a:rPr lang="en-US" b="1" dirty="0">
                <a:solidFill>
                  <a:schemeClr val="accent3"/>
                </a:solidFill>
              </a:rPr>
              <a:t>Advise all pregnant women</a:t>
            </a:r>
            <a:r>
              <a:rPr lang="en-US" dirty="0">
                <a:solidFill>
                  <a:schemeClr val="accent3"/>
                </a:solidFill>
              </a:rPr>
              <a:t>, irrespective of their skin pigment and/or sun exposure ,to take </a:t>
            </a:r>
            <a:r>
              <a:rPr lang="en-US" b="1" dirty="0">
                <a:solidFill>
                  <a:schemeClr val="accent3"/>
                </a:solidFill>
              </a:rPr>
              <a:t>400IU of vit D daily during pregnancy as part of a multivitamin supplement.</a:t>
            </a:r>
          </a:p>
          <a:p>
            <a:r>
              <a:rPr lang="en-US" dirty="0">
                <a:solidFill>
                  <a:schemeClr val="accent3"/>
                </a:solidFill>
              </a:rPr>
              <a:t>			RANZCOG statement C-</a:t>
            </a:r>
            <a:r>
              <a:rPr lang="en-US" dirty="0" err="1">
                <a:solidFill>
                  <a:schemeClr val="accent3"/>
                </a:solidFill>
              </a:rPr>
              <a:t>Obs</a:t>
            </a:r>
            <a:r>
              <a:rPr lang="en-US" dirty="0">
                <a:solidFill>
                  <a:schemeClr val="accent3"/>
                </a:solidFill>
              </a:rPr>
              <a:t> 25</a:t>
            </a:r>
            <a:endParaRPr lang="en-AU" dirty="0">
              <a:solidFill>
                <a:schemeClr val="accent3"/>
              </a:solidFill>
            </a:endParaRPr>
          </a:p>
          <a:p>
            <a:endParaRPr lang="en-AU" dirty="0"/>
          </a:p>
        </p:txBody>
      </p:sp>
      <p:sp>
        <p:nvSpPr>
          <p:cNvPr id="3" name="Title 2">
            <a:extLst>
              <a:ext uri="{FF2B5EF4-FFF2-40B4-BE49-F238E27FC236}">
                <a16:creationId xmlns:a16="http://schemas.microsoft.com/office/drawing/2014/main" id="{E2691CFD-C7CA-8456-7015-CA50F256AFD8}"/>
              </a:ext>
            </a:extLst>
          </p:cNvPr>
          <p:cNvSpPr>
            <a:spLocks noGrp="1"/>
          </p:cNvSpPr>
          <p:nvPr>
            <p:ph type="title"/>
          </p:nvPr>
        </p:nvSpPr>
        <p:spPr>
          <a:xfrm>
            <a:off x="407702" y="1267203"/>
            <a:ext cx="9601065" cy="523220"/>
          </a:xfrm>
        </p:spPr>
        <p:txBody>
          <a:bodyPr/>
          <a:lstStyle/>
          <a:p>
            <a:r>
              <a:rPr lang="en-US" sz="4000" dirty="0">
                <a:latin typeface="Century Gothic" panose="020B0502020202020204" pitchFamily="34" charset="0"/>
              </a:rPr>
              <a:t>Vitamin D</a:t>
            </a:r>
            <a:endParaRPr lang="en-AU" dirty="0"/>
          </a:p>
        </p:txBody>
      </p:sp>
      <p:sp>
        <p:nvSpPr>
          <p:cNvPr id="5" name="Slide Number Placeholder 4">
            <a:extLst>
              <a:ext uri="{FF2B5EF4-FFF2-40B4-BE49-F238E27FC236}">
                <a16:creationId xmlns:a16="http://schemas.microsoft.com/office/drawing/2014/main" id="{50C2AF1D-F18B-E7EA-126D-034F229387A9}"/>
              </a:ext>
            </a:extLst>
          </p:cNvPr>
          <p:cNvSpPr>
            <a:spLocks noGrp="1"/>
          </p:cNvSpPr>
          <p:nvPr>
            <p:ph type="sldNum" sz="quarter" idx="16"/>
          </p:nvPr>
        </p:nvSpPr>
        <p:spPr/>
        <p:txBody>
          <a:bodyPr/>
          <a:lstStyle/>
          <a:p>
            <a:fld id="{E917DE0E-AFB1-41FD-BC35-27DB61CA125F}" type="slidenum">
              <a:rPr lang="en-AU" smtClean="0"/>
              <a:pPr/>
              <a:t>220</a:t>
            </a:fld>
            <a:endParaRPr lang="en-AU"/>
          </a:p>
        </p:txBody>
      </p:sp>
    </p:spTree>
    <p:extLst>
      <p:ext uri="{BB962C8B-B14F-4D97-AF65-F5344CB8AC3E}">
        <p14:creationId xmlns:p14="http://schemas.microsoft.com/office/powerpoint/2010/main" val="591633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E782594-A558-9E3B-DA85-73BEFB014103}"/>
              </a:ext>
            </a:extLst>
          </p:cNvPr>
          <p:cNvSpPr>
            <a:spLocks noGrp="1"/>
          </p:cNvSpPr>
          <p:nvPr>
            <p:ph type="sldNum" sz="quarter" idx="16"/>
          </p:nvPr>
        </p:nvSpPr>
        <p:spPr/>
        <p:txBody>
          <a:bodyPr/>
          <a:lstStyle/>
          <a:p>
            <a:fld id="{E917DE0E-AFB1-41FD-BC35-27DB61CA125F}" type="slidenum">
              <a:rPr lang="en-AU" smtClean="0"/>
              <a:pPr/>
              <a:t>221</a:t>
            </a:fld>
            <a:endParaRPr lang="en-AU"/>
          </a:p>
        </p:txBody>
      </p:sp>
      <p:pic>
        <p:nvPicPr>
          <p:cNvPr id="7" name="Content Placeholder 4" descr="A picture containing text, screenshot, sign, metal&#10;&#10;Description automatically generated">
            <a:extLst>
              <a:ext uri="{FF2B5EF4-FFF2-40B4-BE49-F238E27FC236}">
                <a16:creationId xmlns:a16="http://schemas.microsoft.com/office/drawing/2014/main" id="{EF6757E6-6D4A-E1C1-4737-110D6CF8BC61}"/>
              </a:ext>
            </a:extLst>
          </p:cNvPr>
          <p:cNvPicPr>
            <a:picLocks noChangeAspect="1"/>
          </p:cNvPicPr>
          <p:nvPr/>
        </p:nvPicPr>
        <p:blipFill>
          <a:blip r:embed="rId2"/>
          <a:stretch>
            <a:fillRect/>
          </a:stretch>
        </p:blipFill>
        <p:spPr>
          <a:xfrm>
            <a:off x="4799856" y="620688"/>
            <a:ext cx="4868115" cy="5220499"/>
          </a:xfrm>
          <a:prstGeom prst="rect">
            <a:avLst/>
          </a:prstGeom>
        </p:spPr>
      </p:pic>
      <p:sp>
        <p:nvSpPr>
          <p:cNvPr id="9" name="TextBox 8">
            <a:extLst>
              <a:ext uri="{FF2B5EF4-FFF2-40B4-BE49-F238E27FC236}">
                <a16:creationId xmlns:a16="http://schemas.microsoft.com/office/drawing/2014/main" id="{98A33855-E5EC-EC36-9A91-4607428FB1CF}"/>
              </a:ext>
            </a:extLst>
          </p:cNvPr>
          <p:cNvSpPr txBox="1"/>
          <p:nvPr/>
        </p:nvSpPr>
        <p:spPr>
          <a:xfrm>
            <a:off x="4583832" y="6021288"/>
            <a:ext cx="6097002" cy="300082"/>
          </a:xfrm>
          <a:prstGeom prst="rect">
            <a:avLst/>
          </a:prstGeom>
          <a:noFill/>
        </p:spPr>
        <p:txBody>
          <a:bodyPr wrap="square">
            <a:spAutoFit/>
          </a:bodyPr>
          <a:lstStyle/>
          <a:p>
            <a:pPr algn="ctr" defTabSz="685800"/>
            <a:r>
              <a:rPr lang="en-US" sz="1350" dirty="0">
                <a:solidFill>
                  <a:srgbClr val="0E3178"/>
                </a:solidFill>
                <a:latin typeface="Century Gothic" panose="020B0502020202020204" pitchFamily="34" charset="0"/>
              </a:rPr>
              <a:t>Source: Mater Mothers GP Maternity Shared Care Guideline, page 34</a:t>
            </a:r>
          </a:p>
        </p:txBody>
      </p:sp>
    </p:spTree>
    <p:extLst>
      <p:ext uri="{BB962C8B-B14F-4D97-AF65-F5344CB8AC3E}">
        <p14:creationId xmlns:p14="http://schemas.microsoft.com/office/powerpoint/2010/main" val="1316821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567F64-8DB2-125C-F792-D641FC2EFC29}"/>
              </a:ext>
            </a:extLst>
          </p:cNvPr>
          <p:cNvSpPr>
            <a:spLocks noGrp="1"/>
          </p:cNvSpPr>
          <p:nvPr>
            <p:ph sz="quarter" idx="11"/>
          </p:nvPr>
        </p:nvSpPr>
        <p:spPr>
          <a:xfrm>
            <a:off x="407701" y="2420940"/>
            <a:ext cx="5472275" cy="3887787"/>
          </a:xfrm>
        </p:spPr>
        <p:txBody>
          <a:bodyPr/>
          <a:lstStyle/>
          <a:p>
            <a:r>
              <a:rPr lang="en-US" dirty="0"/>
              <a:t>Faduma is now 28 weeks pregnant. She has come to see you for her pertussis and influenza vaccines.</a:t>
            </a:r>
          </a:p>
          <a:p>
            <a:endParaRPr lang="en-US" dirty="0"/>
          </a:p>
          <a:p>
            <a:r>
              <a:rPr lang="en-US" dirty="0"/>
              <a:t>She mentions that another child at her daughter Sahra’s playgroup has been diagnosed with chicken pox this week and wants to know what she should do.</a:t>
            </a:r>
          </a:p>
          <a:p>
            <a:r>
              <a:rPr lang="en-US" dirty="0"/>
              <a:t>What are your priorities at this visit?</a:t>
            </a:r>
          </a:p>
          <a:p>
            <a:endParaRPr lang="en-AU" dirty="0"/>
          </a:p>
        </p:txBody>
      </p:sp>
      <p:sp>
        <p:nvSpPr>
          <p:cNvPr id="3" name="Title 2">
            <a:extLst>
              <a:ext uri="{FF2B5EF4-FFF2-40B4-BE49-F238E27FC236}">
                <a16:creationId xmlns:a16="http://schemas.microsoft.com/office/drawing/2014/main" id="{88361192-2468-A698-0882-09D7836BC994}"/>
              </a:ext>
            </a:extLst>
          </p:cNvPr>
          <p:cNvSpPr>
            <a:spLocks noGrp="1"/>
          </p:cNvSpPr>
          <p:nvPr>
            <p:ph type="title"/>
          </p:nvPr>
        </p:nvSpPr>
        <p:spPr>
          <a:xfrm>
            <a:off x="407701" y="1052736"/>
            <a:ext cx="9601065" cy="523220"/>
          </a:xfrm>
        </p:spPr>
        <p:txBody>
          <a:bodyPr/>
          <a:lstStyle/>
          <a:p>
            <a:r>
              <a:rPr lang="en-US" sz="4000" dirty="0"/>
              <a:t>Scenario 1: Faduma – Trigger 3</a:t>
            </a:r>
            <a:endParaRPr lang="en-AU" dirty="0"/>
          </a:p>
        </p:txBody>
      </p:sp>
      <p:sp>
        <p:nvSpPr>
          <p:cNvPr id="5" name="Slide Number Placeholder 4">
            <a:extLst>
              <a:ext uri="{FF2B5EF4-FFF2-40B4-BE49-F238E27FC236}">
                <a16:creationId xmlns:a16="http://schemas.microsoft.com/office/drawing/2014/main" id="{3C160EDF-E30E-ADE9-0A75-B289BC6F8E8D}"/>
              </a:ext>
            </a:extLst>
          </p:cNvPr>
          <p:cNvSpPr>
            <a:spLocks noGrp="1"/>
          </p:cNvSpPr>
          <p:nvPr>
            <p:ph type="sldNum" sz="quarter" idx="16"/>
          </p:nvPr>
        </p:nvSpPr>
        <p:spPr/>
        <p:txBody>
          <a:bodyPr/>
          <a:lstStyle/>
          <a:p>
            <a:fld id="{E917DE0E-AFB1-41FD-BC35-27DB61CA125F}" type="slidenum">
              <a:rPr lang="en-AU" smtClean="0"/>
              <a:pPr/>
              <a:t>222</a:t>
            </a:fld>
            <a:endParaRPr lang="en-AU"/>
          </a:p>
        </p:txBody>
      </p:sp>
      <p:pic>
        <p:nvPicPr>
          <p:cNvPr id="8" name="Picture 7" descr="A person wearing a black scarf&#10;&#10;Description automatically generated">
            <a:extLst>
              <a:ext uri="{FF2B5EF4-FFF2-40B4-BE49-F238E27FC236}">
                <a16:creationId xmlns:a16="http://schemas.microsoft.com/office/drawing/2014/main" id="{682E24E4-06EB-67AA-6D5B-9BD462CFA64B}"/>
              </a:ext>
            </a:extLst>
          </p:cNvPr>
          <p:cNvPicPr>
            <a:picLocks noChangeAspect="1"/>
          </p:cNvPicPr>
          <p:nvPr/>
        </p:nvPicPr>
        <p:blipFill>
          <a:blip r:embed="rId2"/>
          <a:srcRect l="33075" r="3" b="3"/>
          <a:stretch/>
        </p:blipFill>
        <p:spPr>
          <a:xfrm>
            <a:off x="6384032" y="1974875"/>
            <a:ext cx="4038600" cy="4525963"/>
          </a:xfrm>
          <a:prstGeom prst="rect">
            <a:avLst/>
          </a:prstGeom>
          <a:noFill/>
        </p:spPr>
      </p:pic>
    </p:spTree>
    <p:extLst>
      <p:ext uri="{BB962C8B-B14F-4D97-AF65-F5344CB8AC3E}">
        <p14:creationId xmlns:p14="http://schemas.microsoft.com/office/powerpoint/2010/main" val="3827014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BD5A8C8-8DFB-2616-C5E7-9CE4CD6BDAF6}"/>
              </a:ext>
            </a:extLst>
          </p:cNvPr>
          <p:cNvSpPr>
            <a:spLocks noGrp="1"/>
          </p:cNvSpPr>
          <p:nvPr>
            <p:ph sz="quarter" idx="11"/>
          </p:nvPr>
        </p:nvSpPr>
        <p:spPr>
          <a:xfrm>
            <a:off x="407701" y="2190120"/>
            <a:ext cx="11376311" cy="4118607"/>
          </a:xfrm>
        </p:spPr>
        <p:txBody>
          <a:bodyPr/>
          <a:lstStyle/>
          <a:p>
            <a:pPr marL="342900" indent="-342900">
              <a:buFont typeface="Arial" panose="020B0604020202020204" pitchFamily="34" charset="0"/>
              <a:buChar char="•"/>
            </a:pPr>
            <a:r>
              <a:rPr lang="en-AU" dirty="0"/>
              <a:t>Varicella infection in pregnancy may result in congenital varicella syndrome in the infant. These infants may have:</a:t>
            </a:r>
            <a:r>
              <a:rPr lang="en-AU" baseline="30000" dirty="0"/>
              <a:t> </a:t>
            </a:r>
            <a:r>
              <a:rPr lang="en-AU" dirty="0"/>
              <a:t>skin scarring, limb defects, ocular anomalies &amp; neurological malformations </a:t>
            </a:r>
          </a:p>
          <a:p>
            <a:pPr marL="342900" indent="-342900">
              <a:buFont typeface="Arial" panose="020B0604020202020204" pitchFamily="34" charset="0"/>
              <a:buChar char="•"/>
            </a:pPr>
            <a:r>
              <a:rPr lang="en-AU" dirty="0"/>
              <a:t>Varicella is more severe in adults, particularly in pregnant women and people of any age who are immunocompromised (</a:t>
            </a:r>
            <a:r>
              <a:rPr lang="en-AU" i="1" dirty="0"/>
              <a:t>Australian Immunisation Handbook</a:t>
            </a:r>
            <a:r>
              <a:rPr lang="en-AU" dirty="0"/>
              <a:t>)</a:t>
            </a:r>
          </a:p>
          <a:p>
            <a:pPr marL="342900" indent="-342900">
              <a:buFont typeface="Arial" panose="020B0604020202020204" pitchFamily="34" charset="0"/>
              <a:buChar char="•"/>
            </a:pPr>
            <a:r>
              <a:rPr lang="en-AU" dirty="0"/>
              <a:t>Post-exposure vaccination reduces severity of varicella in non-immune persons, but is contraindicated in pregnancy</a:t>
            </a:r>
          </a:p>
          <a:p>
            <a:pPr marL="342900" indent="-342900">
              <a:buFont typeface="Arial" panose="020B0604020202020204" pitchFamily="34" charset="0"/>
              <a:buChar char="•"/>
            </a:pPr>
            <a:r>
              <a:rPr lang="en-AU" dirty="0"/>
              <a:t>Test varicella contacts for varicella-zoster antibodies if immunity status unknown</a:t>
            </a:r>
          </a:p>
          <a:p>
            <a:pPr marL="342900" indent="-342900">
              <a:buFont typeface="Arial" panose="020B0604020202020204" pitchFamily="34" charset="0"/>
              <a:buChar char="•"/>
            </a:pPr>
            <a:r>
              <a:rPr lang="en-AU" dirty="0"/>
              <a:t>Non-immune people in high-risk groups (including pregnant women) should receive zoster immunoglobulin (ZIG), preferably within 96 hours, and up to 10 days after exposure</a:t>
            </a:r>
          </a:p>
          <a:p>
            <a:pPr marL="342900" indent="-342900">
              <a:buFont typeface="Arial" panose="020B0604020202020204" pitchFamily="34" charset="0"/>
              <a:buChar char="•"/>
            </a:pPr>
            <a:r>
              <a:rPr lang="en-AU" dirty="0"/>
              <a:t>ZIG can be ordered from the local Red Cross Blood Bank by consulting with the medical officer on 07 3838 9233 or 07 3838 9010</a:t>
            </a:r>
          </a:p>
          <a:p>
            <a:pPr marL="342900" indent="-342900">
              <a:buFont typeface="Arial" panose="020B0604020202020204" pitchFamily="34" charset="0"/>
              <a:buChar char="•"/>
            </a:pPr>
            <a:endParaRPr lang="en-AU" dirty="0"/>
          </a:p>
          <a:p>
            <a:endParaRPr lang="en-AU" dirty="0"/>
          </a:p>
        </p:txBody>
      </p:sp>
      <p:sp>
        <p:nvSpPr>
          <p:cNvPr id="3" name="Title 2">
            <a:extLst>
              <a:ext uri="{FF2B5EF4-FFF2-40B4-BE49-F238E27FC236}">
                <a16:creationId xmlns:a16="http://schemas.microsoft.com/office/drawing/2014/main" id="{79E12A53-5182-503B-2109-426563AA234D}"/>
              </a:ext>
            </a:extLst>
          </p:cNvPr>
          <p:cNvSpPr>
            <a:spLocks noGrp="1"/>
          </p:cNvSpPr>
          <p:nvPr>
            <p:ph type="title"/>
          </p:nvPr>
        </p:nvSpPr>
        <p:spPr>
          <a:xfrm>
            <a:off x="407702" y="1267203"/>
            <a:ext cx="9601065" cy="1020279"/>
          </a:xfrm>
        </p:spPr>
        <p:txBody>
          <a:bodyPr/>
          <a:lstStyle/>
          <a:p>
            <a:r>
              <a:rPr lang="en-US" sz="4000" dirty="0"/>
              <a:t>Varicella in Pregnancy</a:t>
            </a:r>
            <a:br>
              <a:rPr lang="en-US" sz="4000" dirty="0"/>
            </a:br>
            <a:endParaRPr lang="en-AU" dirty="0"/>
          </a:p>
        </p:txBody>
      </p:sp>
      <p:sp>
        <p:nvSpPr>
          <p:cNvPr id="5" name="Slide Number Placeholder 4">
            <a:extLst>
              <a:ext uri="{FF2B5EF4-FFF2-40B4-BE49-F238E27FC236}">
                <a16:creationId xmlns:a16="http://schemas.microsoft.com/office/drawing/2014/main" id="{F1F866FA-7366-DFC1-014A-9A3DE6C30EE9}"/>
              </a:ext>
            </a:extLst>
          </p:cNvPr>
          <p:cNvSpPr>
            <a:spLocks noGrp="1"/>
          </p:cNvSpPr>
          <p:nvPr>
            <p:ph type="sldNum" sz="quarter" idx="16"/>
          </p:nvPr>
        </p:nvSpPr>
        <p:spPr/>
        <p:txBody>
          <a:bodyPr/>
          <a:lstStyle/>
          <a:p>
            <a:fld id="{E917DE0E-AFB1-41FD-BC35-27DB61CA125F}" type="slidenum">
              <a:rPr lang="en-AU" smtClean="0"/>
              <a:pPr/>
              <a:t>223</a:t>
            </a:fld>
            <a:endParaRPr lang="en-AU"/>
          </a:p>
        </p:txBody>
      </p:sp>
    </p:spTree>
    <p:extLst>
      <p:ext uri="{BB962C8B-B14F-4D97-AF65-F5344CB8AC3E}">
        <p14:creationId xmlns:p14="http://schemas.microsoft.com/office/powerpoint/2010/main" val="1609779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9DF498F-2923-9F90-2160-B52E4C4D3B72}"/>
              </a:ext>
            </a:extLst>
          </p:cNvPr>
          <p:cNvSpPr>
            <a:spLocks noGrp="1"/>
          </p:cNvSpPr>
          <p:nvPr>
            <p:ph sz="quarter" idx="11"/>
          </p:nvPr>
        </p:nvSpPr>
        <p:spPr/>
        <p:txBody>
          <a:bodyPr/>
          <a:lstStyle/>
          <a:p>
            <a:r>
              <a:rPr lang="en-US" dirty="0"/>
              <a:t>“In addition to the blood tests and ultrasound scans we recommend in pregnancy, we ask every woman questions about how she is feeling and if she is safe. Anxiety, depression and domestic violence are common conditions, and they may occur for the first time or get worse in pregnancy.”</a:t>
            </a:r>
          </a:p>
          <a:p>
            <a:endParaRPr lang="en-AU" dirty="0"/>
          </a:p>
        </p:txBody>
      </p:sp>
      <p:sp>
        <p:nvSpPr>
          <p:cNvPr id="3" name="Title 2">
            <a:extLst>
              <a:ext uri="{FF2B5EF4-FFF2-40B4-BE49-F238E27FC236}">
                <a16:creationId xmlns:a16="http://schemas.microsoft.com/office/drawing/2014/main" id="{3467CB03-FBDA-3F03-6820-7080486F071B}"/>
              </a:ext>
            </a:extLst>
          </p:cNvPr>
          <p:cNvSpPr>
            <a:spLocks noGrp="1"/>
          </p:cNvSpPr>
          <p:nvPr>
            <p:ph type="title"/>
          </p:nvPr>
        </p:nvSpPr>
        <p:spPr>
          <a:xfrm>
            <a:off x="421123" y="1134083"/>
            <a:ext cx="9601065" cy="994118"/>
          </a:xfrm>
        </p:spPr>
        <p:txBody>
          <a:bodyPr/>
          <a:lstStyle/>
          <a:p>
            <a:r>
              <a:rPr lang="en-AU" dirty="0"/>
              <a:t>How do you ask women about family violence?</a:t>
            </a:r>
          </a:p>
        </p:txBody>
      </p:sp>
      <p:sp>
        <p:nvSpPr>
          <p:cNvPr id="5" name="Slide Number Placeholder 4">
            <a:extLst>
              <a:ext uri="{FF2B5EF4-FFF2-40B4-BE49-F238E27FC236}">
                <a16:creationId xmlns:a16="http://schemas.microsoft.com/office/drawing/2014/main" id="{BC421E54-E43F-154D-D91D-8AD8E155658D}"/>
              </a:ext>
            </a:extLst>
          </p:cNvPr>
          <p:cNvSpPr>
            <a:spLocks noGrp="1"/>
          </p:cNvSpPr>
          <p:nvPr>
            <p:ph type="sldNum" sz="quarter" idx="16"/>
          </p:nvPr>
        </p:nvSpPr>
        <p:spPr/>
        <p:txBody>
          <a:bodyPr/>
          <a:lstStyle/>
          <a:p>
            <a:fld id="{E917DE0E-AFB1-41FD-BC35-27DB61CA125F}" type="slidenum">
              <a:rPr lang="en-AU" smtClean="0"/>
              <a:pPr/>
              <a:t>224</a:t>
            </a:fld>
            <a:endParaRPr lang="en-AU"/>
          </a:p>
        </p:txBody>
      </p:sp>
      <p:sp>
        <p:nvSpPr>
          <p:cNvPr id="8" name="TextBox 7">
            <a:extLst>
              <a:ext uri="{FF2B5EF4-FFF2-40B4-BE49-F238E27FC236}">
                <a16:creationId xmlns:a16="http://schemas.microsoft.com/office/drawing/2014/main" id="{56280C90-7BC6-DBCA-FBD3-B843B2F26FDE}"/>
              </a:ext>
            </a:extLst>
          </p:cNvPr>
          <p:cNvSpPr txBox="1"/>
          <p:nvPr/>
        </p:nvSpPr>
        <p:spPr>
          <a:xfrm>
            <a:off x="335360" y="3985743"/>
            <a:ext cx="10153128" cy="1107996"/>
          </a:xfrm>
          <a:prstGeom prst="rect">
            <a:avLst/>
          </a:prstGeom>
          <a:noFill/>
        </p:spPr>
        <p:txBody>
          <a:bodyPr wrap="square">
            <a:spAutoFit/>
          </a:bodyPr>
          <a:lstStyle/>
          <a:p>
            <a:pPr marL="0" indent="0" algn="ctr">
              <a:buNone/>
            </a:pPr>
            <a:r>
              <a:rPr lang="en-AU" sz="6600" b="1" dirty="0">
                <a:solidFill>
                  <a:srgbClr val="0E3178"/>
                </a:solidFill>
              </a:rPr>
              <a:t>“Are you safe?”</a:t>
            </a:r>
          </a:p>
        </p:txBody>
      </p:sp>
    </p:spTree>
    <p:extLst>
      <p:ext uri="{BB962C8B-B14F-4D97-AF65-F5344CB8AC3E}">
        <p14:creationId xmlns:p14="http://schemas.microsoft.com/office/powerpoint/2010/main" val="2178180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5351F1C-B080-E8AA-BF67-C713DA5AF829}"/>
              </a:ext>
            </a:extLst>
          </p:cNvPr>
          <p:cNvSpPr>
            <a:spLocks noGrp="1"/>
          </p:cNvSpPr>
          <p:nvPr>
            <p:ph type="sldNum" sz="quarter" idx="16"/>
          </p:nvPr>
        </p:nvSpPr>
        <p:spPr/>
        <p:txBody>
          <a:bodyPr/>
          <a:lstStyle/>
          <a:p>
            <a:fld id="{E917DE0E-AFB1-41FD-BC35-27DB61CA125F}" type="slidenum">
              <a:rPr lang="en-AU" smtClean="0"/>
              <a:pPr/>
              <a:t>225</a:t>
            </a:fld>
            <a:endParaRPr lang="en-AU"/>
          </a:p>
        </p:txBody>
      </p:sp>
      <p:sp>
        <p:nvSpPr>
          <p:cNvPr id="13" name="Content Placeholder 2">
            <a:extLst>
              <a:ext uri="{FF2B5EF4-FFF2-40B4-BE49-F238E27FC236}">
                <a16:creationId xmlns:a16="http://schemas.microsoft.com/office/drawing/2014/main" id="{83ED74B0-12A4-3040-C505-E44A10C1C437}"/>
              </a:ext>
            </a:extLst>
          </p:cNvPr>
          <p:cNvSpPr txBox="1">
            <a:spLocks/>
          </p:cNvSpPr>
          <p:nvPr/>
        </p:nvSpPr>
        <p:spPr>
          <a:xfrm>
            <a:off x="229243" y="1316742"/>
            <a:ext cx="8685513" cy="4224516"/>
          </a:xfrm>
          <a:prstGeom prst="rect">
            <a:avLst/>
          </a:prstGeom>
        </p:spPr>
        <p:txBody>
          <a:bodyPr>
            <a:normAutofit fontScale="55000" lnSpcReduction="20000"/>
          </a:bodyPr>
          <a:lstStyle>
            <a:lvl1pPr marL="0" indent="0" algn="l" defTabSz="914400" rtl="0" eaLnBrk="1" latinLnBrk="0" hangingPunct="1">
              <a:spcBef>
                <a:spcPts val="300"/>
              </a:spcBef>
              <a:spcAft>
                <a:spcPts val="300"/>
              </a:spcAft>
              <a:buClr>
                <a:schemeClr val="tx1"/>
              </a:buClr>
              <a:buFont typeface="Arial" pitchFamily="34" charset="0"/>
              <a:buNone/>
              <a:defRPr sz="1400" kern="1200">
                <a:solidFill>
                  <a:srgbClr val="0E3178"/>
                </a:solidFill>
                <a:latin typeface="+mn-lt"/>
                <a:ea typeface="+mn-ea"/>
                <a:cs typeface="+mn-cs"/>
              </a:defRPr>
            </a:lvl1pPr>
            <a:lvl2pPr marL="266700" indent="-266700" algn="l" defTabSz="914400" rtl="0" eaLnBrk="1" latinLnBrk="0" hangingPunct="1">
              <a:spcBef>
                <a:spcPts val="300"/>
              </a:spcBef>
              <a:spcAft>
                <a:spcPts val="300"/>
              </a:spcAft>
              <a:buClr>
                <a:srgbClr val="0E3178"/>
              </a:buClr>
              <a:buFont typeface="Arial" panose="020B0604020202020204" pitchFamily="34" charset="0"/>
              <a:buChar char="•"/>
              <a:defRPr sz="1400" kern="1200">
                <a:solidFill>
                  <a:srgbClr val="0E3178"/>
                </a:solidFill>
                <a:latin typeface="+mn-lt"/>
                <a:ea typeface="+mn-ea"/>
                <a:cs typeface="+mn-cs"/>
              </a:defRPr>
            </a:lvl2pPr>
            <a:lvl3pPr marL="534988" indent="-268288" algn="l" defTabSz="914400" rtl="0" eaLnBrk="1" latinLnBrk="0" hangingPunct="1">
              <a:spcBef>
                <a:spcPts val="300"/>
              </a:spcBef>
              <a:spcAft>
                <a:spcPts val="300"/>
              </a:spcAft>
              <a:buClr>
                <a:srgbClr val="0E3178"/>
              </a:buClr>
              <a:buFont typeface="Arial Rounded MT"/>
              <a:buChar char="–"/>
              <a:defRPr sz="1400" kern="1200">
                <a:solidFill>
                  <a:srgbClr val="0E3178"/>
                </a:solidFill>
                <a:latin typeface="+mn-lt"/>
                <a:ea typeface="+mn-ea"/>
                <a:cs typeface="+mn-cs"/>
              </a:defRPr>
            </a:lvl3pPr>
            <a:lvl4pPr marL="801688" indent="-266700" algn="l" defTabSz="914400" rtl="0" eaLnBrk="1" latinLnBrk="0" hangingPunct="1">
              <a:spcBef>
                <a:spcPts val="300"/>
              </a:spcBef>
              <a:spcAft>
                <a:spcPts val="300"/>
              </a:spcAft>
              <a:buClr>
                <a:srgbClr val="0E3178"/>
              </a:buClr>
              <a:buFont typeface="Arial" panose="020B0604020202020204" pitchFamily="34" charset="0"/>
              <a:buChar char="•"/>
              <a:defRPr lang="en-US" sz="1400" kern="1200" baseline="0" dirty="0">
                <a:solidFill>
                  <a:srgbClr val="0E3178"/>
                </a:solidFill>
                <a:latin typeface="+mn-lt"/>
                <a:ea typeface="+mn-ea"/>
                <a:cs typeface="+mn-cs"/>
              </a:defRPr>
            </a:lvl4pPr>
            <a:lvl5pPr marL="0" indent="0" algn="l" defTabSz="914400" rtl="0" eaLnBrk="1" latinLnBrk="0" hangingPunct="1">
              <a:spcBef>
                <a:spcPts val="1200"/>
              </a:spcBef>
              <a:spcAft>
                <a:spcPts val="600"/>
              </a:spcAft>
              <a:buFont typeface="Arial" pitchFamily="34" charset="0"/>
              <a:buNone/>
              <a:defRPr sz="2000" b="1" kern="1200" baseline="0">
                <a:solidFill>
                  <a:srgbClr val="DA7FAB"/>
                </a:solidFill>
                <a:latin typeface="+mn-lt"/>
                <a:ea typeface="+mn-ea"/>
                <a:cs typeface="+mn-cs"/>
              </a:defRPr>
            </a:lvl5pPr>
            <a:lvl6pPr marL="0" indent="0" algn="l" defTabSz="914400" rtl="0" eaLnBrk="1" latinLnBrk="0" hangingPunct="1">
              <a:spcBef>
                <a:spcPts val="600"/>
              </a:spcBef>
              <a:spcAft>
                <a:spcPts val="600"/>
              </a:spcAft>
              <a:buFont typeface="Arial" pitchFamily="34" charset="0"/>
              <a:buNone/>
              <a:defRPr sz="1600" b="1" kern="1200">
                <a:solidFill>
                  <a:srgbClr val="9697CB"/>
                </a:solidFill>
                <a:latin typeface="+mn-lt"/>
                <a:ea typeface="+mn-ea"/>
                <a:cs typeface="+mn-cs"/>
              </a:defRPr>
            </a:lvl6pPr>
            <a:lvl7pPr marL="266700" indent="-266700" algn="l" defTabSz="914400" rtl="0" eaLnBrk="1" latinLnBrk="0" hangingPunct="1">
              <a:spcBef>
                <a:spcPts val="300"/>
              </a:spcBef>
              <a:spcAft>
                <a:spcPts val="300"/>
              </a:spcAft>
              <a:buClr>
                <a:srgbClr val="0E3178"/>
              </a:buClr>
              <a:buFont typeface="+mj-lt"/>
              <a:buAutoNum type="arabicPeriod"/>
              <a:defRPr sz="1400" kern="1200">
                <a:solidFill>
                  <a:srgbClr val="0E3178"/>
                </a:solidFill>
                <a:latin typeface="+mn-lt"/>
                <a:ea typeface="+mn-ea"/>
                <a:cs typeface="+mn-cs"/>
              </a:defRPr>
            </a:lvl7pPr>
            <a:lvl8pPr marL="534988" indent="-268288" algn="l" defTabSz="914400" rtl="0" eaLnBrk="1" latinLnBrk="0" hangingPunct="1">
              <a:spcBef>
                <a:spcPts val="300"/>
              </a:spcBef>
              <a:spcAft>
                <a:spcPts val="300"/>
              </a:spcAft>
              <a:buClr>
                <a:srgbClr val="0E3178"/>
              </a:buClr>
              <a:buFont typeface="+mj-lt"/>
              <a:buAutoNum type="alphaLcPeriod"/>
              <a:defRPr sz="1400" kern="1200">
                <a:solidFill>
                  <a:srgbClr val="0E3178"/>
                </a:solidFill>
                <a:latin typeface="+mn-lt"/>
                <a:ea typeface="+mn-ea"/>
                <a:cs typeface="+mn-cs"/>
              </a:defRPr>
            </a:lvl8pPr>
            <a:lvl9pPr marL="0" indent="0" algn="l" defTabSz="914400" rtl="0" eaLnBrk="1" latinLnBrk="0" hangingPunct="1">
              <a:spcBef>
                <a:spcPts val="600"/>
              </a:spcBef>
              <a:spcAft>
                <a:spcPts val="600"/>
              </a:spcAft>
              <a:buFont typeface="Arial" pitchFamily="34" charset="0"/>
              <a:buNone/>
              <a:defRPr sz="1600" kern="1200">
                <a:solidFill>
                  <a:srgbClr val="0E3178"/>
                </a:solidFill>
                <a:latin typeface="+mn-lt"/>
                <a:ea typeface="+mn-ea"/>
                <a:cs typeface="+mn-cs"/>
              </a:defRPr>
            </a:lvl9pPr>
          </a:lstStyle>
          <a:p>
            <a:pPr algn="just"/>
            <a:r>
              <a:rPr lang="en-AU" sz="3600">
                <a:latin typeface="Century Gothic" panose="020B0502020202020204" pitchFamily="34" charset="0"/>
              </a:rPr>
              <a:t>Brisbane South PHN initiative to help primary health care become part of an integrated system response to domestic &amp; family violence</a:t>
            </a:r>
          </a:p>
          <a:p>
            <a:pPr algn="just"/>
            <a:r>
              <a:rPr lang="en-AU" sz="3600">
                <a:latin typeface="Century Gothic" panose="020B0502020202020204" pitchFamily="34" charset="0"/>
              </a:rPr>
              <a:t>The DFV Local Link offers a one-point of referral for patients affected by DFV &amp; can provide advice &amp; support for general practices</a:t>
            </a:r>
          </a:p>
          <a:p>
            <a:pPr algn="just"/>
            <a:endParaRPr lang="en-AU" sz="500">
              <a:latin typeface="Century Gothic" panose="020B0502020202020204" pitchFamily="34" charset="0"/>
            </a:endParaRPr>
          </a:p>
          <a:p>
            <a:pPr algn="just"/>
            <a:r>
              <a:rPr lang="en-AU" sz="3600">
                <a:latin typeface="Century Gothic" panose="020B0502020202020204" pitchFamily="34" charset="0"/>
              </a:rPr>
              <a:t>Patients can be referred to the DFV Local Link if they are affected by DFV and are a patient of a general practice in Brisbane, Logan, Redlands or Beaudesert. More information and contact details for your DFV Local Link are found at </a:t>
            </a:r>
            <a:r>
              <a:rPr lang="en-AU" sz="3600">
                <a:latin typeface="Century Gothic" panose="020B0502020202020204" pitchFamily="34" charset="0"/>
                <a:hlinkClick r:id="rId2"/>
              </a:rPr>
              <a:t>https://bsphn.org.au/support/for-your-patients-clients/domestic-and-family-violence/</a:t>
            </a:r>
            <a:r>
              <a:rPr lang="en-AU" sz="3600">
                <a:latin typeface="Century Gothic" panose="020B0502020202020204" pitchFamily="34" charset="0"/>
              </a:rPr>
              <a:t> </a:t>
            </a:r>
          </a:p>
          <a:p>
            <a:pPr algn="just"/>
            <a:endParaRPr lang="en-AU" sz="800">
              <a:latin typeface="Century Gothic" panose="020B0502020202020204" pitchFamily="34" charset="0"/>
            </a:endParaRPr>
          </a:p>
          <a:p>
            <a:pPr algn="just"/>
            <a:r>
              <a:rPr lang="en-AU" sz="3600">
                <a:latin typeface="Century Gothic" panose="020B0502020202020204" pitchFamily="34" charset="0"/>
              </a:rPr>
              <a:t>The DFV Local Link support referred patients by conducting risk assessments, providing advice on next steps, and connecting them with supports and services. The Brisbane DFV Local Link also provides case work support to patients. </a:t>
            </a:r>
          </a:p>
          <a:p>
            <a:endParaRPr lang="en-AU" sz="1350">
              <a:latin typeface="Century Gothic" panose="020B0502020202020204" pitchFamily="34" charset="0"/>
            </a:endParaRPr>
          </a:p>
          <a:p>
            <a:endParaRPr lang="en-AU" sz="1200" dirty="0">
              <a:latin typeface="Century Gothic" panose="020B0502020202020204" pitchFamily="34" charset="0"/>
            </a:endParaRPr>
          </a:p>
        </p:txBody>
      </p:sp>
      <p:sp>
        <p:nvSpPr>
          <p:cNvPr id="14" name="Rectangle 13">
            <a:extLst>
              <a:ext uri="{FF2B5EF4-FFF2-40B4-BE49-F238E27FC236}">
                <a16:creationId xmlns:a16="http://schemas.microsoft.com/office/drawing/2014/main" id="{97EA266A-5772-8814-08A0-037EE14800D4}"/>
              </a:ext>
            </a:extLst>
          </p:cNvPr>
          <p:cNvSpPr/>
          <p:nvPr/>
        </p:nvSpPr>
        <p:spPr>
          <a:xfrm>
            <a:off x="-8697" y="5489973"/>
            <a:ext cx="9144000" cy="760343"/>
          </a:xfrm>
          <a:prstGeom prst="rect">
            <a:avLst/>
          </a:prstGeom>
          <a:solidFill>
            <a:srgbClr val="788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30238" lvl="1"/>
            <a:r>
              <a:rPr lang="en-AU" sz="1200">
                <a:latin typeface="Century Gothic" panose="020B0502020202020204" pitchFamily="34" charset="0"/>
              </a:rPr>
              <a:t>Landline: 3013 6035</a:t>
            </a:r>
          </a:p>
          <a:p>
            <a:pPr marL="630238" lvl="1"/>
            <a:r>
              <a:rPr lang="en-AU" sz="1200">
                <a:latin typeface="Century Gothic" panose="020B0502020202020204" pitchFamily="34" charset="0"/>
              </a:rPr>
              <a:t>Hannah’s Mobile: 0488-180-590 </a:t>
            </a:r>
          </a:p>
          <a:p>
            <a:pPr marL="630238" lvl="1"/>
            <a:r>
              <a:rPr lang="en-AU" sz="1200">
                <a:latin typeface="Century Gothic" panose="020B0502020202020204" pitchFamily="34" charset="0"/>
              </a:rPr>
              <a:t>Summer’s Mobile: 0419-757-257 </a:t>
            </a:r>
            <a:endParaRPr lang="en-AU" sz="1350">
              <a:latin typeface="Century Gothic" panose="020B0502020202020204" pitchFamily="34" charset="0"/>
            </a:endParaRPr>
          </a:p>
        </p:txBody>
      </p:sp>
      <p:pic>
        <p:nvPicPr>
          <p:cNvPr id="15" name="Picture 14">
            <a:extLst>
              <a:ext uri="{FF2B5EF4-FFF2-40B4-BE49-F238E27FC236}">
                <a16:creationId xmlns:a16="http://schemas.microsoft.com/office/drawing/2014/main" id="{2BFC66E6-00D9-39D4-95A7-92E41EC985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9635" y="5489973"/>
            <a:ext cx="662940" cy="662940"/>
          </a:xfrm>
          <a:prstGeom prst="rect">
            <a:avLst/>
          </a:prstGeom>
        </p:spPr>
      </p:pic>
      <p:sp>
        <p:nvSpPr>
          <p:cNvPr id="16" name="TextBox 15">
            <a:extLst>
              <a:ext uri="{FF2B5EF4-FFF2-40B4-BE49-F238E27FC236}">
                <a16:creationId xmlns:a16="http://schemas.microsoft.com/office/drawing/2014/main" id="{4D411EDD-806A-3D75-F1A1-2BA3D9854B0F}"/>
              </a:ext>
            </a:extLst>
          </p:cNvPr>
          <p:cNvSpPr txBox="1"/>
          <p:nvPr/>
        </p:nvSpPr>
        <p:spPr>
          <a:xfrm>
            <a:off x="7791771" y="5486657"/>
            <a:ext cx="1098655" cy="577081"/>
          </a:xfrm>
          <a:prstGeom prst="rect">
            <a:avLst/>
          </a:prstGeom>
          <a:noFill/>
        </p:spPr>
        <p:txBody>
          <a:bodyPr wrap="square" rtlCol="0">
            <a:spAutoFit/>
          </a:bodyPr>
          <a:lstStyle/>
          <a:p>
            <a:r>
              <a:rPr lang="en-AU" sz="1050">
                <a:solidFill>
                  <a:schemeClr val="bg1"/>
                </a:solidFill>
                <a:latin typeface="Century Gothic" panose="020B0502020202020204" pitchFamily="34" charset="0"/>
              </a:rPr>
              <a:t>Recognise</a:t>
            </a:r>
          </a:p>
          <a:p>
            <a:r>
              <a:rPr lang="en-AU" sz="1050">
                <a:solidFill>
                  <a:schemeClr val="bg1"/>
                </a:solidFill>
                <a:latin typeface="Century Gothic" panose="020B0502020202020204" pitchFamily="34" charset="0"/>
              </a:rPr>
              <a:t>Respond</a:t>
            </a:r>
          </a:p>
          <a:p>
            <a:r>
              <a:rPr lang="en-AU" sz="1050">
                <a:solidFill>
                  <a:schemeClr val="bg1"/>
                </a:solidFill>
                <a:latin typeface="Century Gothic" panose="020B0502020202020204" pitchFamily="34" charset="0"/>
              </a:rPr>
              <a:t>Refer</a:t>
            </a:r>
          </a:p>
        </p:txBody>
      </p:sp>
      <p:sp>
        <p:nvSpPr>
          <p:cNvPr id="17" name="Rectangle 16">
            <a:extLst>
              <a:ext uri="{FF2B5EF4-FFF2-40B4-BE49-F238E27FC236}">
                <a16:creationId xmlns:a16="http://schemas.microsoft.com/office/drawing/2014/main" id="{AD7A4AF5-1907-1CCA-C859-8FD64DF0D98C}"/>
              </a:ext>
            </a:extLst>
          </p:cNvPr>
          <p:cNvSpPr/>
          <p:nvPr/>
        </p:nvSpPr>
        <p:spPr>
          <a:xfrm>
            <a:off x="0" y="150221"/>
            <a:ext cx="9144000" cy="760343"/>
          </a:xfrm>
          <a:prstGeom prst="rect">
            <a:avLst/>
          </a:prstGeom>
          <a:solidFill>
            <a:srgbClr val="788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a:latin typeface="Century Gothic" panose="020B0502020202020204" pitchFamily="34" charset="0"/>
              </a:rPr>
              <a:t>Domestic and Family Violence (DFV) Local Link</a:t>
            </a:r>
          </a:p>
        </p:txBody>
      </p:sp>
      <p:sp>
        <p:nvSpPr>
          <p:cNvPr id="18" name="Rectangle 17">
            <a:extLst>
              <a:ext uri="{FF2B5EF4-FFF2-40B4-BE49-F238E27FC236}">
                <a16:creationId xmlns:a16="http://schemas.microsoft.com/office/drawing/2014/main" id="{AC00B519-3B1F-613A-3900-EAC60C96F2F1}"/>
              </a:ext>
            </a:extLst>
          </p:cNvPr>
          <p:cNvSpPr/>
          <p:nvPr/>
        </p:nvSpPr>
        <p:spPr>
          <a:xfrm>
            <a:off x="3578734" y="5590610"/>
            <a:ext cx="4572000" cy="461665"/>
          </a:xfrm>
          <a:prstGeom prst="rect">
            <a:avLst/>
          </a:prstGeom>
        </p:spPr>
        <p:txBody>
          <a:bodyPr>
            <a:spAutoFit/>
          </a:bodyPr>
          <a:lstStyle/>
          <a:p>
            <a:r>
              <a:rPr lang="en-AU" sz="1200">
                <a:latin typeface="Century Gothic" panose="020B0502020202020204" pitchFamily="34" charset="0"/>
              </a:rPr>
              <a:t>Contact your Brisbane DFV Local Link:   </a:t>
            </a:r>
            <a:r>
              <a:rPr lang="en-AU" sz="1200">
                <a:solidFill>
                  <a:schemeClr val="bg1"/>
                </a:solidFill>
                <a:latin typeface="Century Gothic" panose="020B0502020202020204" pitchFamily="34" charset="0"/>
                <a:hlinkClick r:id="rId4">
                  <a:extLst>
                    <a:ext uri="{A12FA001-AC4F-418D-AE19-62706E023703}">
                      <ahyp:hlinkClr xmlns:ahyp="http://schemas.microsoft.com/office/drawing/2018/hyperlinkcolor" val="tx"/>
                    </a:ext>
                  </a:extLst>
                </a:hlinkClick>
              </a:rPr>
              <a:t>bdvslocallink@micahprojects.org.au</a:t>
            </a:r>
            <a:r>
              <a:rPr lang="en-AU" sz="1200">
                <a:solidFill>
                  <a:schemeClr val="bg1"/>
                </a:solidFill>
                <a:latin typeface="Century Gothic" panose="020B0502020202020204" pitchFamily="34" charset="0"/>
              </a:rPr>
              <a:t> </a:t>
            </a:r>
          </a:p>
        </p:txBody>
      </p:sp>
    </p:spTree>
    <p:extLst>
      <p:ext uri="{BB962C8B-B14F-4D97-AF65-F5344CB8AC3E}">
        <p14:creationId xmlns:p14="http://schemas.microsoft.com/office/powerpoint/2010/main" val="2159247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D5622C7-6A25-B4F3-2255-0568FB78E4FB}"/>
              </a:ext>
            </a:extLst>
          </p:cNvPr>
          <p:cNvSpPr>
            <a:spLocks noGrp="1"/>
          </p:cNvSpPr>
          <p:nvPr>
            <p:ph sz="quarter" idx="11"/>
          </p:nvPr>
        </p:nvSpPr>
        <p:spPr/>
        <p:txBody>
          <a:bodyPr/>
          <a:lstStyle/>
          <a:p>
            <a:r>
              <a:rPr lang="en-AU" dirty="0"/>
              <a:t>Organise a 2</a:t>
            </a:r>
            <a:r>
              <a:rPr lang="en-AU" baseline="30000" dirty="0"/>
              <a:t>nd</a:t>
            </a:r>
            <a:r>
              <a:rPr lang="en-AU" dirty="0"/>
              <a:t> appointment without partner if possible</a:t>
            </a:r>
          </a:p>
          <a:p>
            <a:r>
              <a:rPr lang="en-AU" dirty="0">
                <a:solidFill>
                  <a:schemeClr val="accent3"/>
                </a:solidFill>
              </a:rPr>
              <a:t>Resources: DFV local link, and also:</a:t>
            </a:r>
          </a:p>
          <a:p>
            <a:pPr lvl="1"/>
            <a:r>
              <a:rPr lang="en-AU" u="sng" dirty="0">
                <a:solidFill>
                  <a:schemeClr val="accent1"/>
                </a:solidFill>
              </a:rPr>
              <a:t>DV Connect </a:t>
            </a:r>
            <a:r>
              <a:rPr lang="en-AU" dirty="0"/>
              <a:t>(Statewide)1800 811 811</a:t>
            </a:r>
          </a:p>
          <a:p>
            <a:pPr lvl="1"/>
            <a:r>
              <a:rPr lang="en-AU" dirty="0">
                <a:solidFill>
                  <a:schemeClr val="accent1"/>
                </a:solidFill>
                <a:hlinkClick r:id="rId2">
                  <a:extLst>
                    <a:ext uri="{A12FA001-AC4F-418D-AE19-62706E023703}">
                      <ahyp:hlinkClr xmlns:ahyp="http://schemas.microsoft.com/office/drawing/2018/hyperlinkcolor" val="tx"/>
                    </a:ext>
                  </a:extLst>
                </a:hlinkClick>
              </a:rPr>
              <a:t>1800Respect</a:t>
            </a:r>
            <a:r>
              <a:rPr lang="en-AU" dirty="0"/>
              <a:t> (National) </a:t>
            </a:r>
            <a:r>
              <a:rPr lang="is-IS" dirty="0"/>
              <a:t>1800 737 732</a:t>
            </a:r>
            <a:r>
              <a:rPr lang="en-AU" dirty="0"/>
              <a:t>			</a:t>
            </a:r>
          </a:p>
          <a:p>
            <a:r>
              <a:rPr lang="en-AU" dirty="0"/>
              <a:t>Facilitate early referral to hospital</a:t>
            </a:r>
          </a:p>
          <a:p>
            <a:pPr lvl="1">
              <a:lnSpc>
                <a:spcPct val="90000"/>
              </a:lnSpc>
            </a:pPr>
            <a:r>
              <a:rPr lang="en-AU" dirty="0"/>
              <a:t>Flag concerns/suspicions</a:t>
            </a:r>
          </a:p>
          <a:p>
            <a:pPr lvl="1">
              <a:lnSpc>
                <a:spcPct val="90000"/>
              </a:lnSpc>
            </a:pPr>
            <a:r>
              <a:rPr lang="en-AU" dirty="0"/>
              <a:t>Enable social worker support</a:t>
            </a:r>
          </a:p>
          <a:p>
            <a:pPr marL="457200" lvl="1" indent="-457200">
              <a:buNone/>
            </a:pPr>
            <a:r>
              <a:rPr lang="en-AU" dirty="0"/>
              <a:t>MMH telehealth appointments                                                      MW unable to ask DV questions due to no assurance of privacy. GPs to ask early please, and notify concerns</a:t>
            </a:r>
          </a:p>
          <a:p>
            <a:endParaRPr lang="en-AU" dirty="0"/>
          </a:p>
        </p:txBody>
      </p:sp>
      <p:sp>
        <p:nvSpPr>
          <p:cNvPr id="3" name="Title 2">
            <a:extLst>
              <a:ext uri="{FF2B5EF4-FFF2-40B4-BE49-F238E27FC236}">
                <a16:creationId xmlns:a16="http://schemas.microsoft.com/office/drawing/2014/main" id="{39842F51-E6FE-9F67-D6A2-1CFD37E0F403}"/>
              </a:ext>
            </a:extLst>
          </p:cNvPr>
          <p:cNvSpPr>
            <a:spLocks noGrp="1"/>
          </p:cNvSpPr>
          <p:nvPr>
            <p:ph type="title"/>
          </p:nvPr>
        </p:nvSpPr>
        <p:spPr>
          <a:xfrm>
            <a:off x="407702" y="1267203"/>
            <a:ext cx="9601065" cy="523220"/>
          </a:xfrm>
        </p:spPr>
        <p:txBody>
          <a:bodyPr/>
          <a:lstStyle/>
          <a:p>
            <a:r>
              <a:rPr lang="en-AU" sz="4000" dirty="0"/>
              <a:t>Management</a:t>
            </a:r>
            <a:endParaRPr lang="en-AU" dirty="0"/>
          </a:p>
        </p:txBody>
      </p:sp>
      <p:sp>
        <p:nvSpPr>
          <p:cNvPr id="5" name="Slide Number Placeholder 4">
            <a:extLst>
              <a:ext uri="{FF2B5EF4-FFF2-40B4-BE49-F238E27FC236}">
                <a16:creationId xmlns:a16="http://schemas.microsoft.com/office/drawing/2014/main" id="{C18EFBAC-ACA3-F720-74B0-5854A51EBE0B}"/>
              </a:ext>
            </a:extLst>
          </p:cNvPr>
          <p:cNvSpPr>
            <a:spLocks noGrp="1"/>
          </p:cNvSpPr>
          <p:nvPr>
            <p:ph type="sldNum" sz="quarter" idx="16"/>
          </p:nvPr>
        </p:nvSpPr>
        <p:spPr/>
        <p:txBody>
          <a:bodyPr/>
          <a:lstStyle/>
          <a:p>
            <a:fld id="{E917DE0E-AFB1-41FD-BC35-27DB61CA125F}" type="slidenum">
              <a:rPr lang="en-AU" smtClean="0"/>
              <a:pPr/>
              <a:t>226</a:t>
            </a:fld>
            <a:endParaRPr lang="en-AU"/>
          </a:p>
        </p:txBody>
      </p:sp>
    </p:spTree>
    <p:extLst>
      <p:ext uri="{BB962C8B-B14F-4D97-AF65-F5344CB8AC3E}">
        <p14:creationId xmlns:p14="http://schemas.microsoft.com/office/powerpoint/2010/main" val="762315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0D2F0F-A01A-19B6-47E5-D61D174BEC98}"/>
              </a:ext>
            </a:extLst>
          </p:cNvPr>
          <p:cNvSpPr>
            <a:spLocks noGrp="1"/>
          </p:cNvSpPr>
          <p:nvPr>
            <p:ph sz="quarter" idx="11"/>
          </p:nvPr>
        </p:nvSpPr>
        <p:spPr/>
        <p:txBody>
          <a:bodyPr/>
          <a:lstStyle/>
          <a:p>
            <a:pPr marL="285750" indent="-285750">
              <a:buClr>
                <a:srgbClr val="0E3178"/>
              </a:buClr>
              <a:buFont typeface="Arial" panose="020B0604020202020204" pitchFamily="34" charset="0"/>
              <a:buChar char="•"/>
            </a:pPr>
            <a:r>
              <a:rPr lang="en-US" dirty="0"/>
              <a:t>Nikita is a 19 yr old Aboriginal woman.</a:t>
            </a:r>
          </a:p>
          <a:p>
            <a:pPr marL="285750" indent="-285750">
              <a:buClr>
                <a:srgbClr val="0E3178"/>
              </a:buClr>
              <a:buFont typeface="Arial" panose="020B0604020202020204" pitchFamily="34" charset="0"/>
              <a:buChar char="•"/>
            </a:pPr>
            <a:r>
              <a:rPr lang="en-US" dirty="0"/>
              <a:t>She is a past patient of your clinic, but you haven’t seen her for a couple of years. She has a past medical history of recurrent UTIs as a young child.</a:t>
            </a:r>
          </a:p>
          <a:p>
            <a:pPr marL="285750" indent="-285750">
              <a:buClr>
                <a:srgbClr val="0E3178"/>
              </a:buClr>
              <a:buFont typeface="Arial" panose="020B0604020202020204" pitchFamily="34" charset="0"/>
              <a:buChar char="•"/>
            </a:pPr>
            <a:r>
              <a:rPr lang="en-US" dirty="0"/>
              <a:t>Nikita presents accompanied by her aunty, after a positive home pregnancy test yesterday. This is her first pregnancy.</a:t>
            </a:r>
          </a:p>
          <a:p>
            <a:pPr marL="285750" indent="-285750">
              <a:buClr>
                <a:srgbClr val="0E3178"/>
              </a:buClr>
              <a:buFont typeface="Arial" panose="020B0604020202020204" pitchFamily="34" charset="0"/>
              <a:buChar char="•"/>
            </a:pPr>
            <a:r>
              <a:rPr lang="en-US" dirty="0"/>
              <a:t>Nikita has irregular periods and thinks her last period was around 2 months ago.</a:t>
            </a:r>
          </a:p>
          <a:p>
            <a:pPr marL="285750" indent="-285750">
              <a:buClr>
                <a:srgbClr val="0E3178"/>
              </a:buClr>
              <a:buFont typeface="Arial" panose="020B0604020202020204" pitchFamily="34" charset="0"/>
              <a:buChar char="•"/>
            </a:pPr>
            <a:r>
              <a:rPr lang="en-US" dirty="0"/>
              <a:t>You ask about substance use and she tells you that she vapes, 2-3 e-cigarettes per day.</a:t>
            </a:r>
          </a:p>
          <a:p>
            <a:pPr marL="285750" indent="-285750">
              <a:buClr>
                <a:srgbClr val="0E3178"/>
              </a:buClr>
              <a:buFont typeface="Arial" panose="020B0604020202020204" pitchFamily="34" charset="0"/>
              <a:buChar char="•"/>
            </a:pPr>
            <a:endParaRPr lang="en-US" dirty="0"/>
          </a:p>
          <a:p>
            <a:pPr marL="285750" indent="-285750">
              <a:buClr>
                <a:srgbClr val="0E3178"/>
              </a:buClr>
              <a:buFont typeface="Arial" panose="020B0604020202020204" pitchFamily="34" charset="0"/>
              <a:buChar char="•"/>
            </a:pPr>
            <a:r>
              <a:rPr lang="en-US" dirty="0"/>
              <a:t>What are your priorities at this visit?</a:t>
            </a:r>
          </a:p>
          <a:p>
            <a:endParaRPr lang="en-AU" dirty="0"/>
          </a:p>
        </p:txBody>
      </p:sp>
      <p:sp>
        <p:nvSpPr>
          <p:cNvPr id="3" name="Title 2">
            <a:extLst>
              <a:ext uri="{FF2B5EF4-FFF2-40B4-BE49-F238E27FC236}">
                <a16:creationId xmlns:a16="http://schemas.microsoft.com/office/drawing/2014/main" id="{7FB19164-25BF-CB6B-7495-F61473303048}"/>
              </a:ext>
            </a:extLst>
          </p:cNvPr>
          <p:cNvSpPr>
            <a:spLocks noGrp="1"/>
          </p:cNvSpPr>
          <p:nvPr>
            <p:ph type="title"/>
          </p:nvPr>
        </p:nvSpPr>
        <p:spPr>
          <a:xfrm>
            <a:off x="380175" y="1033546"/>
            <a:ext cx="9601065" cy="523220"/>
          </a:xfrm>
        </p:spPr>
        <p:txBody>
          <a:bodyPr/>
          <a:lstStyle/>
          <a:p>
            <a:r>
              <a:rPr lang="en-US" sz="4000" dirty="0"/>
              <a:t>Scenario 2: Nikita – Trigger 1</a:t>
            </a:r>
            <a:endParaRPr lang="en-AU" dirty="0"/>
          </a:p>
        </p:txBody>
      </p:sp>
      <p:sp>
        <p:nvSpPr>
          <p:cNvPr id="5" name="Slide Number Placeholder 4">
            <a:extLst>
              <a:ext uri="{FF2B5EF4-FFF2-40B4-BE49-F238E27FC236}">
                <a16:creationId xmlns:a16="http://schemas.microsoft.com/office/drawing/2014/main" id="{7AE5441B-35CE-8A55-E62D-F254210E4662}"/>
              </a:ext>
            </a:extLst>
          </p:cNvPr>
          <p:cNvSpPr>
            <a:spLocks noGrp="1"/>
          </p:cNvSpPr>
          <p:nvPr>
            <p:ph type="sldNum" sz="quarter" idx="16"/>
          </p:nvPr>
        </p:nvSpPr>
        <p:spPr/>
        <p:txBody>
          <a:bodyPr/>
          <a:lstStyle/>
          <a:p>
            <a:fld id="{E917DE0E-AFB1-41FD-BC35-27DB61CA125F}" type="slidenum">
              <a:rPr lang="en-AU" smtClean="0"/>
              <a:pPr/>
              <a:t>227</a:t>
            </a:fld>
            <a:endParaRPr lang="en-AU"/>
          </a:p>
        </p:txBody>
      </p:sp>
      <p:pic>
        <p:nvPicPr>
          <p:cNvPr id="8" name="Picture 7">
            <a:extLst>
              <a:ext uri="{FF2B5EF4-FFF2-40B4-BE49-F238E27FC236}">
                <a16:creationId xmlns:a16="http://schemas.microsoft.com/office/drawing/2014/main" id="{4444A9D8-F7C1-74E3-0C22-FC6BC8ED2668}"/>
              </a:ext>
            </a:extLst>
          </p:cNvPr>
          <p:cNvPicPr>
            <a:picLocks noChangeAspect="1"/>
          </p:cNvPicPr>
          <p:nvPr/>
        </p:nvPicPr>
        <p:blipFill>
          <a:blip r:embed="rId2"/>
          <a:stretch>
            <a:fillRect/>
          </a:stretch>
        </p:blipFill>
        <p:spPr>
          <a:xfrm>
            <a:off x="7176120" y="1844824"/>
            <a:ext cx="2880320" cy="4330551"/>
          </a:xfrm>
          <a:prstGeom prst="rect">
            <a:avLst/>
          </a:prstGeom>
        </p:spPr>
      </p:pic>
    </p:spTree>
    <p:extLst>
      <p:ext uri="{BB962C8B-B14F-4D97-AF65-F5344CB8AC3E}">
        <p14:creationId xmlns:p14="http://schemas.microsoft.com/office/powerpoint/2010/main" val="1163949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AAE22-B39A-23F8-1E10-F8F97DFAF01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1C44567-D389-96F0-6002-AC84EA039BA3}"/>
              </a:ext>
            </a:extLst>
          </p:cNvPr>
          <p:cNvSpPr>
            <a:spLocks noGrp="1"/>
          </p:cNvSpPr>
          <p:nvPr>
            <p:ph sz="quarter" idx="11"/>
          </p:nvPr>
        </p:nvSpPr>
        <p:spPr>
          <a:xfrm>
            <a:off x="407844" y="2046258"/>
            <a:ext cx="11376311" cy="3887787"/>
          </a:xfrm>
        </p:spPr>
        <p:txBody>
          <a:bodyPr/>
          <a:lstStyle/>
          <a:p>
            <a:pPr marL="285750" indent="-285750">
              <a:buClr>
                <a:srgbClr val="0E3178"/>
              </a:buClr>
              <a:buFont typeface="Arial" panose="020B0604020202020204" pitchFamily="34" charset="0"/>
              <a:buChar char="•"/>
            </a:pPr>
            <a:r>
              <a:rPr lang="en-US" dirty="0"/>
              <a:t>Nikita returns one week later.</a:t>
            </a:r>
          </a:p>
          <a:p>
            <a:pPr marL="285750" indent="-285750">
              <a:buClr>
                <a:srgbClr val="0E3178"/>
              </a:buClr>
              <a:buFont typeface="Arial" panose="020B0604020202020204" pitchFamily="34" charset="0"/>
              <a:buChar char="•"/>
            </a:pPr>
            <a:r>
              <a:rPr lang="en-US" dirty="0"/>
              <a:t>She has had her first trimester blood &amp; urine tests, which are reassuringly normal.</a:t>
            </a:r>
          </a:p>
          <a:p>
            <a:pPr marL="285750" indent="-285750">
              <a:buClr>
                <a:srgbClr val="0E3178"/>
              </a:buClr>
              <a:buFont typeface="Arial" panose="020B0604020202020204" pitchFamily="34" charset="0"/>
              <a:buChar char="•"/>
            </a:pPr>
            <a:endParaRPr lang="en-US" dirty="0"/>
          </a:p>
          <a:p>
            <a:pPr marL="285750" indent="-285750">
              <a:buClr>
                <a:srgbClr val="0E3178"/>
              </a:buClr>
              <a:buFont typeface="Arial" panose="020B0604020202020204" pitchFamily="34" charset="0"/>
              <a:buChar char="•"/>
            </a:pPr>
            <a:r>
              <a:rPr lang="en-US" dirty="0"/>
              <a:t>She has booked an early pregnancy scan for one week’s time – this is the earliest she can get an appointment at a bulk-billing clinic.</a:t>
            </a:r>
          </a:p>
          <a:p>
            <a:pPr marL="285750" indent="-285750">
              <a:buClr>
                <a:srgbClr val="0E3178"/>
              </a:buClr>
              <a:buFont typeface="Arial" panose="020B0604020202020204" pitchFamily="34" charset="0"/>
              <a:buChar char="•"/>
            </a:pPr>
            <a:r>
              <a:rPr lang="en-US" dirty="0"/>
              <a:t>She tells you she’s been feeling really unwell this week and vomiting 3-4 times per day. </a:t>
            </a:r>
          </a:p>
          <a:p>
            <a:pPr marL="285750" indent="-285750">
              <a:buClr>
                <a:srgbClr val="0E3178"/>
              </a:buClr>
              <a:buFont typeface="Arial" panose="020B0604020202020204" pitchFamily="34" charset="0"/>
              <a:buChar char="•"/>
            </a:pPr>
            <a:endParaRPr lang="en-US" dirty="0"/>
          </a:p>
          <a:p>
            <a:pPr marL="285750" indent="-285750">
              <a:buClr>
                <a:srgbClr val="0E3178"/>
              </a:buClr>
              <a:buFont typeface="Arial" panose="020B0604020202020204" pitchFamily="34" charset="0"/>
              <a:buChar char="•"/>
            </a:pPr>
            <a:r>
              <a:rPr lang="en-US" dirty="0"/>
              <a:t>What are your priorities at this visit?</a:t>
            </a:r>
          </a:p>
          <a:p>
            <a:endParaRPr lang="en-AU" dirty="0"/>
          </a:p>
        </p:txBody>
      </p:sp>
      <p:sp>
        <p:nvSpPr>
          <p:cNvPr id="3" name="Title 2">
            <a:extLst>
              <a:ext uri="{FF2B5EF4-FFF2-40B4-BE49-F238E27FC236}">
                <a16:creationId xmlns:a16="http://schemas.microsoft.com/office/drawing/2014/main" id="{09926B0C-9622-A96B-D140-0C59FD9A2C15}"/>
              </a:ext>
            </a:extLst>
          </p:cNvPr>
          <p:cNvSpPr>
            <a:spLocks noGrp="1"/>
          </p:cNvSpPr>
          <p:nvPr>
            <p:ph type="title"/>
          </p:nvPr>
        </p:nvSpPr>
        <p:spPr>
          <a:xfrm>
            <a:off x="407701" y="655573"/>
            <a:ext cx="9601065" cy="523220"/>
          </a:xfrm>
        </p:spPr>
        <p:txBody>
          <a:bodyPr/>
          <a:lstStyle/>
          <a:p>
            <a:r>
              <a:rPr lang="en-US" sz="4000" dirty="0"/>
              <a:t>Scenario 2: Nikita – Trigger 2</a:t>
            </a:r>
            <a:endParaRPr lang="en-AU" dirty="0"/>
          </a:p>
        </p:txBody>
      </p:sp>
      <p:sp>
        <p:nvSpPr>
          <p:cNvPr id="5" name="Slide Number Placeholder 4">
            <a:extLst>
              <a:ext uri="{FF2B5EF4-FFF2-40B4-BE49-F238E27FC236}">
                <a16:creationId xmlns:a16="http://schemas.microsoft.com/office/drawing/2014/main" id="{A7B6ADD7-3BAF-FC7B-835E-957E5988B2D6}"/>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1000" b="1" i="0" u="none" strike="noStrike" kern="1200" cap="none" spc="0" normalizeH="0" baseline="0" noProof="0" smtClean="0">
                <a:ln>
                  <a:noFill/>
                </a:ln>
                <a:solidFill>
                  <a:srgbClr val="A6A6A6"/>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AU" sz="1000" b="1" i="0" u="none" strike="noStrike" kern="1200" cap="none" spc="0" normalizeH="0" baseline="0" noProof="0">
              <a:ln>
                <a:noFill/>
              </a:ln>
              <a:solidFill>
                <a:srgbClr val="A6A6A6"/>
              </a:solidFill>
              <a:effectLst/>
              <a:uLnTx/>
              <a:uFillTx/>
              <a:latin typeface="Century Gothic"/>
              <a:ea typeface="+mn-ea"/>
              <a:cs typeface="+mn-cs"/>
            </a:endParaRPr>
          </a:p>
        </p:txBody>
      </p:sp>
      <p:pic>
        <p:nvPicPr>
          <p:cNvPr id="7" name="Picture 6" descr="A person in a blue shirt&#10;&#10;Description automatically generated">
            <a:extLst>
              <a:ext uri="{FF2B5EF4-FFF2-40B4-BE49-F238E27FC236}">
                <a16:creationId xmlns:a16="http://schemas.microsoft.com/office/drawing/2014/main" id="{1C714B55-3179-E045-A29F-2D2F54B7ABCE}"/>
              </a:ext>
            </a:extLst>
          </p:cNvPr>
          <p:cNvPicPr>
            <a:picLocks noChangeAspect="1"/>
          </p:cNvPicPr>
          <p:nvPr/>
        </p:nvPicPr>
        <p:blipFill>
          <a:blip r:embed="rId2"/>
          <a:stretch>
            <a:fillRect/>
          </a:stretch>
        </p:blipFill>
        <p:spPr>
          <a:xfrm>
            <a:off x="7032104" y="1370904"/>
            <a:ext cx="3488838" cy="5238496"/>
          </a:xfrm>
          <a:prstGeom prst="rect">
            <a:avLst/>
          </a:prstGeom>
        </p:spPr>
      </p:pic>
    </p:spTree>
    <p:extLst>
      <p:ext uri="{BB962C8B-B14F-4D97-AF65-F5344CB8AC3E}">
        <p14:creationId xmlns:p14="http://schemas.microsoft.com/office/powerpoint/2010/main" val="1093682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193655-0A9C-15A2-B234-BCD2BF7C291A}"/>
              </a:ext>
            </a:extLst>
          </p:cNvPr>
          <p:cNvSpPr>
            <a:spLocks noGrp="1"/>
          </p:cNvSpPr>
          <p:nvPr>
            <p:ph type="title"/>
          </p:nvPr>
        </p:nvSpPr>
        <p:spPr/>
        <p:txBody>
          <a:bodyPr/>
          <a:lstStyle/>
          <a:p>
            <a:r>
              <a:rPr lang="en-US" dirty="0"/>
              <a:t>Nausea and vomiting</a:t>
            </a:r>
            <a:endParaRPr lang="en-AU" dirty="0"/>
          </a:p>
        </p:txBody>
      </p:sp>
      <p:sp>
        <p:nvSpPr>
          <p:cNvPr id="5" name="Slide Number Placeholder 4">
            <a:extLst>
              <a:ext uri="{FF2B5EF4-FFF2-40B4-BE49-F238E27FC236}">
                <a16:creationId xmlns:a16="http://schemas.microsoft.com/office/drawing/2014/main" id="{81B61252-0E1F-403F-1DB8-95266B1A0395}"/>
              </a:ext>
            </a:extLst>
          </p:cNvPr>
          <p:cNvSpPr>
            <a:spLocks noGrp="1"/>
          </p:cNvSpPr>
          <p:nvPr>
            <p:ph type="sldNum" sz="quarter" idx="16"/>
          </p:nvPr>
        </p:nvSpPr>
        <p:spPr/>
        <p:txBody>
          <a:bodyPr/>
          <a:lstStyle/>
          <a:p>
            <a:fld id="{E917DE0E-AFB1-41FD-BC35-27DB61CA125F}" type="slidenum">
              <a:rPr lang="en-AU" smtClean="0"/>
              <a:pPr/>
              <a:t>229</a:t>
            </a:fld>
            <a:endParaRPr lang="en-AU"/>
          </a:p>
        </p:txBody>
      </p:sp>
      <p:pic>
        <p:nvPicPr>
          <p:cNvPr id="8" name="Picture 7" descr="Table&#10;&#10;Description automatically generated">
            <a:extLst>
              <a:ext uri="{FF2B5EF4-FFF2-40B4-BE49-F238E27FC236}">
                <a16:creationId xmlns:a16="http://schemas.microsoft.com/office/drawing/2014/main" id="{E942E7F0-0D97-E51C-3648-B112935453EB}"/>
              </a:ext>
            </a:extLst>
          </p:cNvPr>
          <p:cNvPicPr>
            <a:picLocks noChangeAspect="1"/>
          </p:cNvPicPr>
          <p:nvPr/>
        </p:nvPicPr>
        <p:blipFill>
          <a:blip r:embed="rId2"/>
          <a:stretch>
            <a:fillRect/>
          </a:stretch>
        </p:blipFill>
        <p:spPr>
          <a:xfrm>
            <a:off x="595746" y="2222941"/>
            <a:ext cx="4591050" cy="2190750"/>
          </a:xfrm>
          <a:prstGeom prst="rect">
            <a:avLst/>
          </a:prstGeom>
        </p:spPr>
      </p:pic>
      <p:pic>
        <p:nvPicPr>
          <p:cNvPr id="9" name="Content Placeholder 4" descr="Diagram&#10;&#10;Description automatically generated">
            <a:extLst>
              <a:ext uri="{FF2B5EF4-FFF2-40B4-BE49-F238E27FC236}">
                <a16:creationId xmlns:a16="http://schemas.microsoft.com/office/drawing/2014/main" id="{B7875D2A-583E-EBB2-F9B5-AF696E2EB3EB}"/>
              </a:ext>
            </a:extLst>
          </p:cNvPr>
          <p:cNvPicPr>
            <a:picLocks noChangeAspect="1"/>
          </p:cNvPicPr>
          <p:nvPr/>
        </p:nvPicPr>
        <p:blipFill>
          <a:blip r:embed="rId3"/>
          <a:stretch>
            <a:fillRect/>
          </a:stretch>
        </p:blipFill>
        <p:spPr>
          <a:xfrm>
            <a:off x="6134780" y="1399514"/>
            <a:ext cx="3872588" cy="5101323"/>
          </a:xfrm>
          <a:prstGeom prst="rect">
            <a:avLst/>
          </a:prstGeom>
        </p:spPr>
      </p:pic>
      <p:sp>
        <p:nvSpPr>
          <p:cNvPr id="11" name="TextBox 10">
            <a:extLst>
              <a:ext uri="{FF2B5EF4-FFF2-40B4-BE49-F238E27FC236}">
                <a16:creationId xmlns:a16="http://schemas.microsoft.com/office/drawing/2014/main" id="{D6EBD773-61D9-8635-B4C2-291504D4CB8F}"/>
              </a:ext>
            </a:extLst>
          </p:cNvPr>
          <p:cNvSpPr txBox="1"/>
          <p:nvPr/>
        </p:nvSpPr>
        <p:spPr>
          <a:xfrm>
            <a:off x="6312024" y="6128224"/>
            <a:ext cx="1598515" cy="300082"/>
          </a:xfrm>
          <a:prstGeom prst="rect">
            <a:avLst/>
          </a:prstGeom>
          <a:noFill/>
        </p:spPr>
        <p:txBody>
          <a:bodyPr wrap="none" rtlCol="0">
            <a:spAutoFit/>
          </a:bodyPr>
          <a:lstStyle/>
          <a:p>
            <a:r>
              <a:rPr lang="en-US" sz="1350" dirty="0">
                <a:solidFill>
                  <a:srgbClr val="0E3178"/>
                </a:solidFill>
                <a:latin typeface="Century Gothic" panose="020B0502020202020204" pitchFamily="34" charset="0"/>
              </a:rPr>
              <a:t>Source: SOMANZ</a:t>
            </a:r>
          </a:p>
        </p:txBody>
      </p:sp>
      <p:pic>
        <p:nvPicPr>
          <p:cNvPr id="13" name="Picture 12" descr="Qr code&#10;&#10;Description automatically generated">
            <a:extLst>
              <a:ext uri="{FF2B5EF4-FFF2-40B4-BE49-F238E27FC236}">
                <a16:creationId xmlns:a16="http://schemas.microsoft.com/office/drawing/2014/main" id="{5AD378CE-CB69-6FD2-573A-78F4D9E16362}"/>
              </a:ext>
            </a:extLst>
          </p:cNvPr>
          <p:cNvPicPr>
            <a:picLocks noChangeAspect="1"/>
          </p:cNvPicPr>
          <p:nvPr/>
        </p:nvPicPr>
        <p:blipFill>
          <a:blip r:embed="rId4"/>
          <a:stretch>
            <a:fillRect/>
          </a:stretch>
        </p:blipFill>
        <p:spPr>
          <a:xfrm>
            <a:off x="764712" y="4651684"/>
            <a:ext cx="1076704" cy="1029890"/>
          </a:xfrm>
          <a:prstGeom prst="rect">
            <a:avLst/>
          </a:prstGeom>
        </p:spPr>
      </p:pic>
    </p:spTree>
    <p:extLst>
      <p:ext uri="{BB962C8B-B14F-4D97-AF65-F5344CB8AC3E}">
        <p14:creationId xmlns:p14="http://schemas.microsoft.com/office/powerpoint/2010/main" val="34727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2A60E-DC83-68DF-74C6-B271047E2B6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41C9E1-3A43-AC1E-B765-69B08E59C529}"/>
              </a:ext>
            </a:extLst>
          </p:cNvPr>
          <p:cNvSpPr>
            <a:spLocks noGrp="1"/>
          </p:cNvSpPr>
          <p:nvPr>
            <p:ph sz="quarter" idx="11"/>
          </p:nvPr>
        </p:nvSpPr>
        <p:spPr>
          <a:xfrm>
            <a:off x="407844" y="2046258"/>
            <a:ext cx="11376311" cy="3887787"/>
          </a:xfrm>
        </p:spPr>
        <p:txBody>
          <a:bodyPr/>
          <a:lstStyle/>
          <a:p>
            <a:pPr marL="285750" indent="-285750">
              <a:buFont typeface="Arial" panose="020B0604020202020204" pitchFamily="34" charset="0"/>
              <a:buChar char="•"/>
            </a:pPr>
            <a:r>
              <a:rPr lang="en-US" dirty="0"/>
              <a:t>Nikita returns 10 days later.</a:t>
            </a:r>
          </a:p>
          <a:p>
            <a:pPr marL="285750" indent="-285750">
              <a:buFont typeface="Arial" panose="020B0604020202020204" pitchFamily="34" charset="0"/>
              <a:buChar char="•"/>
            </a:pPr>
            <a:r>
              <a:rPr lang="en-US" dirty="0"/>
              <a:t>Her dating scan shows a DCDA twin pregnancy, now 8+2/40 by CRL of the larger twin. </a:t>
            </a:r>
          </a:p>
          <a:p>
            <a:pPr marL="285750" indent="-285750">
              <a:buFont typeface="Arial" panose="020B0604020202020204" pitchFamily="34" charset="0"/>
              <a:buChar char="•"/>
            </a:pPr>
            <a:r>
              <a:rPr lang="en-US" dirty="0"/>
              <a:t>She is taking the doxylamine that you recommended, but is still feeling “pretty average” and vomiting 1-2 times per day.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What are your priorities at this visit?</a:t>
            </a:r>
          </a:p>
          <a:p>
            <a:endParaRPr lang="en-AU" dirty="0"/>
          </a:p>
        </p:txBody>
      </p:sp>
      <p:sp>
        <p:nvSpPr>
          <p:cNvPr id="3" name="Title 2">
            <a:extLst>
              <a:ext uri="{FF2B5EF4-FFF2-40B4-BE49-F238E27FC236}">
                <a16:creationId xmlns:a16="http://schemas.microsoft.com/office/drawing/2014/main" id="{880C0E9F-3EAC-05B8-3C64-56D12A5584D1}"/>
              </a:ext>
            </a:extLst>
          </p:cNvPr>
          <p:cNvSpPr>
            <a:spLocks noGrp="1"/>
          </p:cNvSpPr>
          <p:nvPr>
            <p:ph type="title"/>
          </p:nvPr>
        </p:nvSpPr>
        <p:spPr>
          <a:xfrm>
            <a:off x="407701" y="655573"/>
            <a:ext cx="9601065" cy="523220"/>
          </a:xfrm>
        </p:spPr>
        <p:txBody>
          <a:bodyPr/>
          <a:lstStyle/>
          <a:p>
            <a:r>
              <a:rPr lang="en-US" sz="4000" dirty="0"/>
              <a:t>Scenario 2: Nikita – Trigger 3</a:t>
            </a:r>
            <a:endParaRPr lang="en-AU" dirty="0"/>
          </a:p>
        </p:txBody>
      </p:sp>
      <p:sp>
        <p:nvSpPr>
          <p:cNvPr id="5" name="Slide Number Placeholder 4">
            <a:extLst>
              <a:ext uri="{FF2B5EF4-FFF2-40B4-BE49-F238E27FC236}">
                <a16:creationId xmlns:a16="http://schemas.microsoft.com/office/drawing/2014/main" id="{B1674D45-BDA7-5804-5CE2-D5D44DB23046}"/>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1000" b="1" i="0" u="none" strike="noStrike" kern="1200" cap="none" spc="0" normalizeH="0" baseline="0" noProof="0" smtClean="0">
                <a:ln>
                  <a:noFill/>
                </a:ln>
                <a:solidFill>
                  <a:srgbClr val="A6A6A6"/>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AU" sz="1000" b="1" i="0" u="none" strike="noStrike" kern="1200" cap="none" spc="0" normalizeH="0" baseline="0" noProof="0">
              <a:ln>
                <a:noFill/>
              </a:ln>
              <a:solidFill>
                <a:srgbClr val="A6A6A6"/>
              </a:solidFill>
              <a:effectLst/>
              <a:uLnTx/>
              <a:uFillTx/>
              <a:latin typeface="Century Gothic"/>
              <a:ea typeface="+mn-ea"/>
              <a:cs typeface="+mn-cs"/>
            </a:endParaRPr>
          </a:p>
        </p:txBody>
      </p:sp>
      <p:pic>
        <p:nvPicPr>
          <p:cNvPr id="7" name="Picture 6" descr="A person in a blue shirt&#10;&#10;Description automatically generated">
            <a:extLst>
              <a:ext uri="{FF2B5EF4-FFF2-40B4-BE49-F238E27FC236}">
                <a16:creationId xmlns:a16="http://schemas.microsoft.com/office/drawing/2014/main" id="{4D79FE46-078E-0615-F5EC-7D4D05B8EA49}"/>
              </a:ext>
            </a:extLst>
          </p:cNvPr>
          <p:cNvPicPr>
            <a:picLocks noChangeAspect="1"/>
          </p:cNvPicPr>
          <p:nvPr/>
        </p:nvPicPr>
        <p:blipFill>
          <a:blip r:embed="rId2"/>
          <a:stretch>
            <a:fillRect/>
          </a:stretch>
        </p:blipFill>
        <p:spPr>
          <a:xfrm>
            <a:off x="7032104" y="1370904"/>
            <a:ext cx="3488838" cy="5238496"/>
          </a:xfrm>
          <a:prstGeom prst="rect">
            <a:avLst/>
          </a:prstGeom>
        </p:spPr>
      </p:pic>
    </p:spTree>
    <p:extLst>
      <p:ext uri="{BB962C8B-B14F-4D97-AF65-F5344CB8AC3E}">
        <p14:creationId xmlns:p14="http://schemas.microsoft.com/office/powerpoint/2010/main" val="941066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852F95-BDB8-B1B4-BCBC-8AFB0F22B16D}"/>
              </a:ext>
            </a:extLst>
          </p:cNvPr>
          <p:cNvSpPr>
            <a:spLocks noGrp="1"/>
          </p:cNvSpPr>
          <p:nvPr>
            <p:ph sz="quarter" idx="11"/>
          </p:nvPr>
        </p:nvSpPr>
        <p:spPr/>
        <p:txBody>
          <a:bodyPr/>
          <a:lstStyle/>
          <a:p>
            <a:pPr>
              <a:spcAft>
                <a:spcPts val="0"/>
              </a:spcAft>
              <a:buClr>
                <a:srgbClr val="0E3178"/>
              </a:buClr>
              <a:buFont typeface="Arial" panose="020B0604020202020204" pitchFamily="34" charset="0"/>
              <a:buChar char="•"/>
            </a:pPr>
            <a:r>
              <a:rPr lang="en-AU" dirty="0"/>
              <a:t>The pregnancy assessment centre (PAC) usually won’t give IV fluids unless there are ketones in the urine (so manage expectations)</a:t>
            </a:r>
          </a:p>
          <a:p>
            <a:pPr>
              <a:spcAft>
                <a:spcPts val="0"/>
              </a:spcAft>
              <a:buClr>
                <a:srgbClr val="0E3178"/>
              </a:buClr>
              <a:buFont typeface="Arial" panose="020B0604020202020204" pitchFamily="34" charset="0"/>
              <a:buChar char="•"/>
            </a:pPr>
            <a:r>
              <a:rPr lang="en-AU" dirty="0"/>
              <a:t>If you can do an iron infusion, you can give IV fluids – work out your costs, your profit margin and if you have the physical room, staff and time to do this</a:t>
            </a:r>
          </a:p>
          <a:p>
            <a:endParaRPr lang="en-AU" dirty="0"/>
          </a:p>
        </p:txBody>
      </p:sp>
      <p:sp>
        <p:nvSpPr>
          <p:cNvPr id="3" name="Title 2">
            <a:extLst>
              <a:ext uri="{FF2B5EF4-FFF2-40B4-BE49-F238E27FC236}">
                <a16:creationId xmlns:a16="http://schemas.microsoft.com/office/drawing/2014/main" id="{90F57C03-8879-AA95-68E4-58D4339AB424}"/>
              </a:ext>
            </a:extLst>
          </p:cNvPr>
          <p:cNvSpPr>
            <a:spLocks noGrp="1"/>
          </p:cNvSpPr>
          <p:nvPr>
            <p:ph type="title"/>
          </p:nvPr>
        </p:nvSpPr>
        <p:spPr/>
        <p:txBody>
          <a:bodyPr/>
          <a:lstStyle/>
          <a:p>
            <a:r>
              <a:rPr lang="en-US" dirty="0"/>
              <a:t>Quick tips</a:t>
            </a:r>
            <a:endParaRPr lang="en-AU" dirty="0"/>
          </a:p>
        </p:txBody>
      </p:sp>
      <p:sp>
        <p:nvSpPr>
          <p:cNvPr id="5" name="Slide Number Placeholder 4">
            <a:extLst>
              <a:ext uri="{FF2B5EF4-FFF2-40B4-BE49-F238E27FC236}">
                <a16:creationId xmlns:a16="http://schemas.microsoft.com/office/drawing/2014/main" id="{92A495B8-B120-2E43-44FD-75FE7C8B8858}"/>
              </a:ext>
            </a:extLst>
          </p:cNvPr>
          <p:cNvSpPr>
            <a:spLocks noGrp="1"/>
          </p:cNvSpPr>
          <p:nvPr>
            <p:ph type="sldNum" sz="quarter" idx="16"/>
          </p:nvPr>
        </p:nvSpPr>
        <p:spPr/>
        <p:txBody>
          <a:bodyPr/>
          <a:lstStyle/>
          <a:p>
            <a:fld id="{E917DE0E-AFB1-41FD-BC35-27DB61CA125F}" type="slidenum">
              <a:rPr lang="en-AU" smtClean="0"/>
              <a:pPr/>
              <a:t>231</a:t>
            </a:fld>
            <a:endParaRPr lang="en-AU"/>
          </a:p>
        </p:txBody>
      </p:sp>
    </p:spTree>
    <p:extLst>
      <p:ext uri="{BB962C8B-B14F-4D97-AF65-F5344CB8AC3E}">
        <p14:creationId xmlns:p14="http://schemas.microsoft.com/office/powerpoint/2010/main" val="3654078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CCCECE-B7F7-6BA8-D66B-461B524F9BE7}"/>
              </a:ext>
            </a:extLst>
          </p:cNvPr>
          <p:cNvSpPr>
            <a:spLocks noGrp="1"/>
          </p:cNvSpPr>
          <p:nvPr>
            <p:ph type="title"/>
          </p:nvPr>
        </p:nvSpPr>
        <p:spPr>
          <a:xfrm>
            <a:off x="983432" y="615256"/>
            <a:ext cx="9601065" cy="523220"/>
          </a:xfrm>
        </p:spPr>
        <p:txBody>
          <a:bodyPr/>
          <a:lstStyle/>
          <a:p>
            <a:r>
              <a:rPr lang="en-US" sz="4000" dirty="0"/>
              <a:t>Scenario 3: Melanie – Trigger 1</a:t>
            </a:r>
            <a:endParaRPr lang="en-AU" dirty="0"/>
          </a:p>
        </p:txBody>
      </p:sp>
      <p:sp>
        <p:nvSpPr>
          <p:cNvPr id="5" name="Slide Number Placeholder 4">
            <a:extLst>
              <a:ext uri="{FF2B5EF4-FFF2-40B4-BE49-F238E27FC236}">
                <a16:creationId xmlns:a16="http://schemas.microsoft.com/office/drawing/2014/main" id="{DDA41785-2B3A-CE72-BD76-E4E8E775F467}"/>
              </a:ext>
            </a:extLst>
          </p:cNvPr>
          <p:cNvSpPr>
            <a:spLocks noGrp="1"/>
          </p:cNvSpPr>
          <p:nvPr>
            <p:ph type="sldNum" sz="quarter" idx="16"/>
          </p:nvPr>
        </p:nvSpPr>
        <p:spPr/>
        <p:txBody>
          <a:bodyPr/>
          <a:lstStyle/>
          <a:p>
            <a:fld id="{E917DE0E-AFB1-41FD-BC35-27DB61CA125F}" type="slidenum">
              <a:rPr lang="en-AU" smtClean="0"/>
              <a:pPr/>
              <a:t>232</a:t>
            </a:fld>
            <a:endParaRPr lang="en-AU"/>
          </a:p>
        </p:txBody>
      </p:sp>
      <p:sp>
        <p:nvSpPr>
          <p:cNvPr id="8" name="TextBox 7">
            <a:extLst>
              <a:ext uri="{FF2B5EF4-FFF2-40B4-BE49-F238E27FC236}">
                <a16:creationId xmlns:a16="http://schemas.microsoft.com/office/drawing/2014/main" id="{A3C0179D-DCCF-E510-38DD-24BA1B9231B4}"/>
              </a:ext>
            </a:extLst>
          </p:cNvPr>
          <p:cNvSpPr txBox="1"/>
          <p:nvPr/>
        </p:nvSpPr>
        <p:spPr>
          <a:xfrm>
            <a:off x="5447928" y="2132856"/>
            <a:ext cx="6097002" cy="2677656"/>
          </a:xfrm>
          <a:prstGeom prst="rect">
            <a:avLst/>
          </a:prstGeom>
          <a:noFill/>
        </p:spPr>
        <p:txBody>
          <a:bodyPr wrap="square">
            <a:spAutoFit/>
          </a:bodyPr>
          <a:lstStyle/>
          <a:p>
            <a:pPr marL="285750" indent="-285750">
              <a:buFont typeface="Arial" panose="020B0604020202020204" pitchFamily="34" charset="0"/>
              <a:buChar char="•"/>
            </a:pPr>
            <a:r>
              <a:rPr lang="en-US" sz="1400" dirty="0">
                <a:solidFill>
                  <a:srgbClr val="0E3178"/>
                </a:solidFill>
              </a:rPr>
              <a:t>Melanie is a 39 yr old woman, G2P0M1.</a:t>
            </a:r>
          </a:p>
          <a:p>
            <a:pPr marL="285750" indent="-285750">
              <a:buFont typeface="Arial" panose="020B0604020202020204" pitchFamily="34" charset="0"/>
              <a:buChar char="•"/>
            </a:pPr>
            <a:r>
              <a:rPr lang="en-US" sz="1400" dirty="0">
                <a:solidFill>
                  <a:srgbClr val="0E3178"/>
                </a:solidFill>
              </a:rPr>
              <a:t>She is a long-term patient of your clinic.</a:t>
            </a:r>
          </a:p>
          <a:p>
            <a:pPr marL="285750" indent="-285750">
              <a:buFont typeface="Arial" panose="020B0604020202020204" pitchFamily="34" charset="0"/>
              <a:buChar char="•"/>
            </a:pPr>
            <a:r>
              <a:rPr lang="en-US" sz="1400" dirty="0">
                <a:solidFill>
                  <a:srgbClr val="0E3178"/>
                </a:solidFill>
              </a:rPr>
              <a:t>She had a miscarriage 3 years ago at 6 weeks’ gestation, which was managed expectantly.</a:t>
            </a:r>
          </a:p>
          <a:p>
            <a:pPr marL="285750" indent="-285750">
              <a:buFont typeface="Arial" panose="020B0604020202020204" pitchFamily="34" charset="0"/>
              <a:buChar char="•"/>
            </a:pPr>
            <a:r>
              <a:rPr lang="en-US" sz="1400" dirty="0">
                <a:solidFill>
                  <a:srgbClr val="0E3178"/>
                </a:solidFill>
              </a:rPr>
              <a:t>She and her partner Paul then tried unsuccessfully to conceive for 2 years, before being referred to a fertility specialist.</a:t>
            </a:r>
          </a:p>
          <a:p>
            <a:pPr marL="285750" indent="-285750">
              <a:buFont typeface="Arial" panose="020B0604020202020204" pitchFamily="34" charset="0"/>
              <a:buChar char="•"/>
            </a:pPr>
            <a:r>
              <a:rPr lang="en-US" sz="1400" dirty="0">
                <a:solidFill>
                  <a:srgbClr val="0E3178"/>
                </a:solidFill>
              </a:rPr>
              <a:t>Her pre-conception blood tests were unremarkable, other than that she is </a:t>
            </a:r>
            <a:r>
              <a:rPr lang="en-US" sz="1400" b="1" dirty="0">
                <a:solidFill>
                  <a:srgbClr val="0E3178"/>
                </a:solidFill>
              </a:rPr>
              <a:t>Rhesus negative</a:t>
            </a:r>
            <a:r>
              <a:rPr lang="en-US" sz="1400" dirty="0">
                <a:solidFill>
                  <a:srgbClr val="0E3178"/>
                </a:solidFill>
              </a:rPr>
              <a:t>.</a:t>
            </a:r>
          </a:p>
          <a:p>
            <a:pPr marL="285750" indent="-285750">
              <a:buFont typeface="Arial" panose="020B0604020202020204" pitchFamily="34" charset="0"/>
              <a:buChar char="•"/>
            </a:pPr>
            <a:r>
              <a:rPr lang="en-US" sz="1400" dirty="0">
                <a:solidFill>
                  <a:srgbClr val="0E3178"/>
                </a:solidFill>
              </a:rPr>
              <a:t>Melanie’s fertility specialist has phoned her today to advise that her serum </a:t>
            </a:r>
            <a:r>
              <a:rPr lang="en-US" sz="1400" dirty="0" err="1">
                <a:solidFill>
                  <a:srgbClr val="0E3178"/>
                </a:solidFill>
              </a:rPr>
              <a:t>hCG</a:t>
            </a:r>
            <a:r>
              <a:rPr lang="en-US" sz="1400" dirty="0">
                <a:solidFill>
                  <a:srgbClr val="0E3178"/>
                </a:solidFill>
              </a:rPr>
              <a:t> is positive, following their second round of IVF.</a:t>
            </a:r>
          </a:p>
          <a:p>
            <a:pPr marL="285750" indent="-285750">
              <a:buFont typeface="Arial" panose="020B0604020202020204" pitchFamily="34" charset="0"/>
              <a:buChar char="•"/>
            </a:pPr>
            <a:r>
              <a:rPr lang="en-US" sz="1400" dirty="0">
                <a:solidFill>
                  <a:srgbClr val="0E3178"/>
                </a:solidFill>
              </a:rPr>
              <a:t>Melanie and Paul have come to see you to discuss the next step. They are nervous and excited.</a:t>
            </a:r>
          </a:p>
        </p:txBody>
      </p:sp>
      <p:pic>
        <p:nvPicPr>
          <p:cNvPr id="10" name="Picture 9">
            <a:extLst>
              <a:ext uri="{FF2B5EF4-FFF2-40B4-BE49-F238E27FC236}">
                <a16:creationId xmlns:a16="http://schemas.microsoft.com/office/drawing/2014/main" id="{B6954AE6-60BD-C3B8-DD23-7F63A2CCB199}"/>
              </a:ext>
            </a:extLst>
          </p:cNvPr>
          <p:cNvPicPr>
            <a:picLocks noChangeAspect="1"/>
          </p:cNvPicPr>
          <p:nvPr/>
        </p:nvPicPr>
        <p:blipFill>
          <a:blip r:embed="rId2"/>
          <a:stretch>
            <a:fillRect/>
          </a:stretch>
        </p:blipFill>
        <p:spPr>
          <a:xfrm>
            <a:off x="767408" y="1018019"/>
            <a:ext cx="3706689" cy="5224725"/>
          </a:xfrm>
          <a:prstGeom prst="rect">
            <a:avLst/>
          </a:prstGeom>
        </p:spPr>
      </p:pic>
    </p:spTree>
    <p:extLst>
      <p:ext uri="{BB962C8B-B14F-4D97-AF65-F5344CB8AC3E}">
        <p14:creationId xmlns:p14="http://schemas.microsoft.com/office/powerpoint/2010/main" val="1313999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5E3723A-654F-CB8D-CB9A-0710D3F206D5}"/>
              </a:ext>
            </a:extLst>
          </p:cNvPr>
          <p:cNvSpPr>
            <a:spLocks noGrp="1"/>
          </p:cNvSpPr>
          <p:nvPr>
            <p:ph sz="quarter" idx="11"/>
          </p:nvPr>
        </p:nvSpPr>
        <p:spPr>
          <a:xfrm>
            <a:off x="623392" y="1844824"/>
            <a:ext cx="11376311" cy="3887787"/>
          </a:xfrm>
        </p:spPr>
        <p:txBody>
          <a:bodyPr/>
          <a:lstStyle/>
          <a:p>
            <a:pPr marL="285750" indent="-285750">
              <a:buClr>
                <a:srgbClr val="0E3178"/>
              </a:buClr>
              <a:buFont typeface="Arial" panose="020B0604020202020204" pitchFamily="34" charset="0"/>
              <a:buChar char="•"/>
            </a:pPr>
            <a:r>
              <a:rPr lang="en-US" dirty="0"/>
              <a:t>Have an earlier obstetric booking appointment </a:t>
            </a:r>
          </a:p>
          <a:p>
            <a:pPr marL="285750" indent="-285750">
              <a:buClr>
                <a:srgbClr val="0E3178"/>
              </a:buClr>
              <a:buFont typeface="Arial" panose="020B0604020202020204" pitchFamily="34" charset="0"/>
              <a:buChar char="•"/>
            </a:pPr>
            <a:r>
              <a:rPr lang="en-US" dirty="0"/>
              <a:t>A</a:t>
            </a:r>
            <a:r>
              <a:rPr lang="en-AU" dirty="0" err="1"/>
              <a:t>ge</a:t>
            </a:r>
            <a:r>
              <a:rPr lang="en-AU" dirty="0"/>
              <a:t> 35-38 </a:t>
            </a:r>
            <a:r>
              <a:rPr lang="en-AU" dirty="0" err="1"/>
              <a:t>Hx</a:t>
            </a:r>
            <a:r>
              <a:rPr lang="en-AU" dirty="0"/>
              <a:t> at K16 or within 4 weeks if late referral</a:t>
            </a:r>
          </a:p>
          <a:p>
            <a:pPr marL="285750" indent="-285750">
              <a:buClr>
                <a:srgbClr val="0E3178"/>
              </a:buClr>
              <a:buFont typeface="Arial" panose="020B0604020202020204" pitchFamily="34" charset="0"/>
              <a:buChar char="•"/>
            </a:pPr>
            <a:r>
              <a:rPr lang="en-AU" dirty="0"/>
              <a:t> Age 38 + </a:t>
            </a:r>
            <a:r>
              <a:rPr lang="en-AU" dirty="0" err="1"/>
              <a:t>Hx</a:t>
            </a:r>
            <a:r>
              <a:rPr lang="en-AU" dirty="0"/>
              <a:t> at K13-14 or within 2-3 weeks if late referral</a:t>
            </a:r>
          </a:p>
          <a:p>
            <a:pPr marL="285750" indent="-285750">
              <a:buClr>
                <a:srgbClr val="0E3178"/>
              </a:buClr>
              <a:buFont typeface="Arial" panose="020B0604020202020204" pitchFamily="34" charset="0"/>
              <a:buChar char="•"/>
            </a:pPr>
            <a:r>
              <a:rPr lang="en-US" dirty="0"/>
              <a:t>Please send the referral in </a:t>
            </a:r>
            <a:r>
              <a:rPr lang="en-US" i="1" dirty="0"/>
              <a:t>before</a:t>
            </a:r>
            <a:r>
              <a:rPr lang="en-US" dirty="0"/>
              <a:t> the FTCS/NT result </a:t>
            </a:r>
          </a:p>
          <a:p>
            <a:pPr marL="285750" indent="-285750">
              <a:buClr>
                <a:srgbClr val="0E3178"/>
              </a:buClr>
              <a:buFont typeface="Arial" panose="020B0604020202020204" pitchFamily="34" charset="0"/>
              <a:buChar char="•"/>
            </a:pPr>
            <a:r>
              <a:rPr lang="en-US" dirty="0"/>
              <a:t>Women 38 and over see obstetrician or registrar at K36 to discuss and/or plan induction at K39</a:t>
            </a:r>
          </a:p>
          <a:p>
            <a:pPr marL="285750" indent="-285750">
              <a:buClr>
                <a:srgbClr val="0E3178"/>
              </a:buClr>
              <a:buFont typeface="Arial" panose="020B0604020202020204" pitchFamily="34" charset="0"/>
              <a:buChar char="•"/>
            </a:pPr>
            <a:r>
              <a:rPr lang="en-AU" dirty="0"/>
              <a:t>Primiparous age 38+ IOL K39 </a:t>
            </a:r>
          </a:p>
          <a:p>
            <a:pPr marL="285750" indent="-285750">
              <a:buClr>
                <a:srgbClr val="0E3178"/>
              </a:buClr>
              <a:buFont typeface="Arial" panose="020B0604020202020204" pitchFamily="34" charset="0"/>
              <a:buChar char="•"/>
            </a:pPr>
            <a:r>
              <a:rPr lang="en-AU" dirty="0"/>
              <a:t>Multiparous age 38+ IOL at K40</a:t>
            </a:r>
          </a:p>
          <a:p>
            <a:endParaRPr lang="en-AU" dirty="0"/>
          </a:p>
        </p:txBody>
      </p:sp>
      <p:sp>
        <p:nvSpPr>
          <p:cNvPr id="5" name="Slide Number Placeholder 4">
            <a:extLst>
              <a:ext uri="{FF2B5EF4-FFF2-40B4-BE49-F238E27FC236}">
                <a16:creationId xmlns:a16="http://schemas.microsoft.com/office/drawing/2014/main" id="{AFE7979B-BB9E-1DE0-47CC-BD50A33AE5AD}"/>
              </a:ext>
            </a:extLst>
          </p:cNvPr>
          <p:cNvSpPr>
            <a:spLocks noGrp="1"/>
          </p:cNvSpPr>
          <p:nvPr>
            <p:ph type="sldNum" sz="quarter" idx="16"/>
          </p:nvPr>
        </p:nvSpPr>
        <p:spPr/>
        <p:txBody>
          <a:bodyPr/>
          <a:lstStyle/>
          <a:p>
            <a:fld id="{E917DE0E-AFB1-41FD-BC35-27DB61CA125F}" type="slidenum">
              <a:rPr lang="en-AU" smtClean="0"/>
              <a:pPr/>
              <a:t>233</a:t>
            </a:fld>
            <a:endParaRPr lang="en-AU"/>
          </a:p>
        </p:txBody>
      </p:sp>
    </p:spTree>
    <p:extLst>
      <p:ext uri="{BB962C8B-B14F-4D97-AF65-F5344CB8AC3E}">
        <p14:creationId xmlns:p14="http://schemas.microsoft.com/office/powerpoint/2010/main" val="1408429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5A4B9F-E90D-E527-88C1-039ED4EC8CE0}"/>
              </a:ext>
            </a:extLst>
          </p:cNvPr>
          <p:cNvSpPr>
            <a:spLocks noGrp="1"/>
          </p:cNvSpPr>
          <p:nvPr>
            <p:ph sz="quarter" idx="11"/>
          </p:nvPr>
        </p:nvSpPr>
        <p:spPr/>
        <p:txBody>
          <a:bodyPr/>
          <a:lstStyle/>
          <a:p>
            <a:r>
              <a:rPr lang="en-US" dirty="0"/>
              <a:t>Anti D for: </a:t>
            </a:r>
          </a:p>
          <a:p>
            <a:pPr marL="285750" indent="-285750">
              <a:buClr>
                <a:srgbClr val="0E3178"/>
              </a:buClr>
              <a:buFont typeface="Arial" panose="020B0604020202020204" pitchFamily="34" charset="0"/>
              <a:buChar char="•"/>
            </a:pPr>
            <a:r>
              <a:rPr lang="en-US" dirty="0"/>
              <a:t>miscarriage at any gestation</a:t>
            </a:r>
          </a:p>
          <a:p>
            <a:pPr marL="285750" indent="-285750">
              <a:buClr>
                <a:srgbClr val="0E3178"/>
              </a:buClr>
              <a:buFont typeface="Arial" panose="020B0604020202020204" pitchFamily="34" charset="0"/>
              <a:buChar char="•"/>
            </a:pPr>
            <a:r>
              <a:rPr lang="en-US" dirty="0"/>
              <a:t>threatened miscarriage after 12 weeks (unless worried about compliance)</a:t>
            </a:r>
          </a:p>
          <a:p>
            <a:pPr marL="285750" indent="-285750">
              <a:buClr>
                <a:srgbClr val="0E3178"/>
              </a:buClr>
              <a:buFont typeface="Arial" panose="020B0604020202020204" pitchFamily="34" charset="0"/>
              <a:buChar char="•"/>
            </a:pPr>
            <a:r>
              <a:rPr lang="en-US" dirty="0"/>
              <a:t>antepartum </a:t>
            </a:r>
            <a:r>
              <a:rPr lang="en-US" dirty="0" err="1"/>
              <a:t>haemorrhage</a:t>
            </a:r>
            <a:endParaRPr lang="en-US" dirty="0"/>
          </a:p>
          <a:p>
            <a:pPr marL="285750" indent="-285750">
              <a:buClr>
                <a:srgbClr val="0E3178"/>
              </a:buClr>
              <a:buFont typeface="Arial" panose="020B0604020202020204" pitchFamily="34" charset="0"/>
              <a:buChar char="•"/>
            </a:pPr>
            <a:r>
              <a:rPr lang="en-US" dirty="0"/>
              <a:t>abdominal trauma sufficient to cause bleeding</a:t>
            </a:r>
          </a:p>
          <a:p>
            <a:pPr marL="285750" indent="-285750">
              <a:buClr>
                <a:srgbClr val="0E3178"/>
              </a:buClr>
              <a:buFont typeface="Arial" panose="020B0604020202020204" pitchFamily="34" charset="0"/>
              <a:buChar char="•"/>
            </a:pPr>
            <a:r>
              <a:rPr lang="en-US" dirty="0"/>
              <a:t>interventions such as ECV, amniocentesis, CVS</a:t>
            </a:r>
          </a:p>
          <a:p>
            <a:pPr marL="285750" indent="-285750">
              <a:buClr>
                <a:srgbClr val="0E3178"/>
              </a:buClr>
              <a:buFont typeface="Arial" panose="020B0604020202020204" pitchFamily="34" charset="0"/>
              <a:buChar char="•"/>
            </a:pPr>
            <a:r>
              <a:rPr lang="en-US" dirty="0"/>
              <a:t>postpartum if baby Rh positive</a:t>
            </a:r>
          </a:p>
          <a:p>
            <a:endParaRPr lang="en-AU" dirty="0"/>
          </a:p>
        </p:txBody>
      </p:sp>
      <p:sp>
        <p:nvSpPr>
          <p:cNvPr id="3" name="Title 2">
            <a:extLst>
              <a:ext uri="{FF2B5EF4-FFF2-40B4-BE49-F238E27FC236}">
                <a16:creationId xmlns:a16="http://schemas.microsoft.com/office/drawing/2014/main" id="{D98336B0-E85B-546C-C35A-824A673A45D8}"/>
              </a:ext>
            </a:extLst>
          </p:cNvPr>
          <p:cNvSpPr>
            <a:spLocks noGrp="1"/>
          </p:cNvSpPr>
          <p:nvPr>
            <p:ph type="title"/>
          </p:nvPr>
        </p:nvSpPr>
        <p:spPr/>
        <p:txBody>
          <a:bodyPr/>
          <a:lstStyle/>
          <a:p>
            <a:r>
              <a:rPr lang="en-US" dirty="0"/>
              <a:t>Rh negative women</a:t>
            </a:r>
            <a:endParaRPr lang="en-AU" dirty="0"/>
          </a:p>
        </p:txBody>
      </p:sp>
      <p:sp>
        <p:nvSpPr>
          <p:cNvPr id="5" name="Slide Number Placeholder 4">
            <a:extLst>
              <a:ext uri="{FF2B5EF4-FFF2-40B4-BE49-F238E27FC236}">
                <a16:creationId xmlns:a16="http://schemas.microsoft.com/office/drawing/2014/main" id="{466FA485-660E-413B-9CE0-E3C8692BF844}"/>
              </a:ext>
            </a:extLst>
          </p:cNvPr>
          <p:cNvSpPr>
            <a:spLocks noGrp="1"/>
          </p:cNvSpPr>
          <p:nvPr>
            <p:ph type="sldNum" sz="quarter" idx="16"/>
          </p:nvPr>
        </p:nvSpPr>
        <p:spPr/>
        <p:txBody>
          <a:bodyPr/>
          <a:lstStyle/>
          <a:p>
            <a:fld id="{E917DE0E-AFB1-41FD-BC35-27DB61CA125F}" type="slidenum">
              <a:rPr lang="en-AU" smtClean="0"/>
              <a:pPr/>
              <a:t>234</a:t>
            </a:fld>
            <a:endParaRPr lang="en-AU"/>
          </a:p>
        </p:txBody>
      </p:sp>
    </p:spTree>
    <p:extLst>
      <p:ext uri="{BB962C8B-B14F-4D97-AF65-F5344CB8AC3E}">
        <p14:creationId xmlns:p14="http://schemas.microsoft.com/office/powerpoint/2010/main" val="1942486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24289CC-BAC2-FFBD-5F13-B7FDCD2757E5}"/>
              </a:ext>
            </a:extLst>
          </p:cNvPr>
          <p:cNvSpPr>
            <a:spLocks noGrp="1"/>
          </p:cNvSpPr>
          <p:nvPr>
            <p:ph sz="quarter" idx="11"/>
          </p:nvPr>
        </p:nvSpPr>
        <p:spPr/>
        <p:txBody>
          <a:bodyPr/>
          <a:lstStyle/>
          <a:p>
            <a:r>
              <a:rPr lang="en-US" dirty="0"/>
              <a:t>Give within 72 hours </a:t>
            </a:r>
          </a:p>
          <a:p>
            <a:pPr marL="285750" indent="-285750">
              <a:buClr>
                <a:srgbClr val="0E3178"/>
              </a:buClr>
              <a:buFont typeface="Arial" panose="020B0604020202020204" pitchFamily="34" charset="0"/>
              <a:buChar char="•"/>
            </a:pPr>
            <a:r>
              <a:rPr lang="en-US" dirty="0"/>
              <a:t>Dose: 250 IU before, 625 IU after 12 weeks</a:t>
            </a:r>
          </a:p>
          <a:p>
            <a:pPr marL="285750" indent="-285750">
              <a:buClr>
                <a:srgbClr val="0E3178"/>
              </a:buClr>
              <a:buFont typeface="Arial" panose="020B0604020202020204" pitchFamily="34" charset="0"/>
              <a:buChar char="•"/>
            </a:pPr>
            <a:r>
              <a:rPr lang="en-US" dirty="0"/>
              <a:t>Routine Anti D (625 IU) at 28 and 34-36 weeks</a:t>
            </a:r>
          </a:p>
          <a:p>
            <a:pPr marL="285750" indent="-285750">
              <a:buClr>
                <a:srgbClr val="0E3178"/>
              </a:buClr>
              <a:buFont typeface="Arial" panose="020B0604020202020204" pitchFamily="34" charset="0"/>
              <a:buChar char="•"/>
            </a:pPr>
            <a:r>
              <a:rPr lang="en-US" dirty="0"/>
              <a:t>Can be ordered for women and stocks held in general practice</a:t>
            </a:r>
          </a:p>
          <a:p>
            <a:pPr marL="285750" indent="-285750">
              <a:buClr>
                <a:srgbClr val="0E3178"/>
              </a:buClr>
              <a:buFont typeface="Arial" panose="020B0604020202020204" pitchFamily="34" charset="0"/>
              <a:buChar char="•"/>
            </a:pPr>
            <a:r>
              <a:rPr lang="en-US" dirty="0"/>
              <a:t>If sending women into the hospital for Anti D, please send with a letter with a copy of the result confirming their blood group. </a:t>
            </a:r>
          </a:p>
          <a:p>
            <a:pPr marL="285750" indent="-285750">
              <a:buClr>
                <a:srgbClr val="0E3178"/>
              </a:buClr>
              <a:buFont typeface="Arial" panose="020B0604020202020204" pitchFamily="34" charset="0"/>
              <a:buChar char="•"/>
            </a:pPr>
            <a:r>
              <a:rPr lang="en-US" dirty="0"/>
              <a:t>Appointments preferred/phone ahead </a:t>
            </a:r>
          </a:p>
          <a:p>
            <a:endParaRPr lang="en-AU" dirty="0"/>
          </a:p>
        </p:txBody>
      </p:sp>
      <p:sp>
        <p:nvSpPr>
          <p:cNvPr id="3" name="Title 2">
            <a:extLst>
              <a:ext uri="{FF2B5EF4-FFF2-40B4-BE49-F238E27FC236}">
                <a16:creationId xmlns:a16="http://schemas.microsoft.com/office/drawing/2014/main" id="{2B6553ED-FA57-D63E-A689-E4CBEDBF6618}"/>
              </a:ext>
            </a:extLst>
          </p:cNvPr>
          <p:cNvSpPr>
            <a:spLocks noGrp="1"/>
          </p:cNvSpPr>
          <p:nvPr>
            <p:ph type="title"/>
          </p:nvPr>
        </p:nvSpPr>
        <p:spPr/>
        <p:txBody>
          <a:bodyPr/>
          <a:lstStyle/>
          <a:p>
            <a:r>
              <a:rPr lang="en-US" dirty="0"/>
              <a:t>Anti D use</a:t>
            </a:r>
            <a:endParaRPr lang="en-AU" dirty="0"/>
          </a:p>
        </p:txBody>
      </p:sp>
      <p:sp>
        <p:nvSpPr>
          <p:cNvPr id="5" name="Slide Number Placeholder 4">
            <a:extLst>
              <a:ext uri="{FF2B5EF4-FFF2-40B4-BE49-F238E27FC236}">
                <a16:creationId xmlns:a16="http://schemas.microsoft.com/office/drawing/2014/main" id="{E5680C02-71EC-EF68-314A-8AACA1076FB7}"/>
              </a:ext>
            </a:extLst>
          </p:cNvPr>
          <p:cNvSpPr>
            <a:spLocks noGrp="1"/>
          </p:cNvSpPr>
          <p:nvPr>
            <p:ph type="sldNum" sz="quarter" idx="16"/>
          </p:nvPr>
        </p:nvSpPr>
        <p:spPr/>
        <p:txBody>
          <a:bodyPr/>
          <a:lstStyle/>
          <a:p>
            <a:fld id="{E917DE0E-AFB1-41FD-BC35-27DB61CA125F}" type="slidenum">
              <a:rPr lang="en-AU" smtClean="0"/>
              <a:pPr/>
              <a:t>235</a:t>
            </a:fld>
            <a:endParaRPr lang="en-AU"/>
          </a:p>
        </p:txBody>
      </p:sp>
    </p:spTree>
    <p:extLst>
      <p:ext uri="{BB962C8B-B14F-4D97-AF65-F5344CB8AC3E}">
        <p14:creationId xmlns:p14="http://schemas.microsoft.com/office/powerpoint/2010/main" val="2688961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4A2FAE3-4222-3FE6-0A26-6B554D55F69F}"/>
              </a:ext>
            </a:extLst>
          </p:cNvPr>
          <p:cNvSpPr>
            <a:spLocks noGrp="1"/>
          </p:cNvSpPr>
          <p:nvPr>
            <p:ph sz="quarter" idx="11"/>
          </p:nvPr>
        </p:nvSpPr>
        <p:spPr/>
        <p:txBody>
          <a:bodyPr/>
          <a:lstStyle/>
          <a:p>
            <a:r>
              <a:rPr lang="en-US" dirty="0"/>
              <a:t>Rh D immunoglobulin should be given by slow, deep IMI</a:t>
            </a:r>
          </a:p>
          <a:p>
            <a:r>
              <a:rPr lang="en-US" dirty="0"/>
              <a:t>Document in the Pregnancy Health Record</a:t>
            </a:r>
          </a:p>
          <a:p>
            <a:r>
              <a:rPr lang="en-US" dirty="0" err="1"/>
              <a:t>RhD</a:t>
            </a:r>
            <a:r>
              <a:rPr lang="en-US" dirty="0"/>
              <a:t> immunoglobulin can be obtained from QML and Mater upon receipt of a signed and completed request form. It will be delivered by their routine courier service.</a:t>
            </a:r>
          </a:p>
          <a:p>
            <a:pPr marL="514350" indent="-514350">
              <a:buClr>
                <a:srgbClr val="0E3178"/>
              </a:buClr>
              <a:buFont typeface="+mj-lt"/>
              <a:buAutoNum type="alphaLcParenR"/>
            </a:pPr>
            <a:r>
              <a:rPr lang="en-US" dirty="0"/>
              <a:t>Mater Blood Bank Fax 07 3163 8179</a:t>
            </a:r>
          </a:p>
          <a:p>
            <a:pPr marL="514350" indent="-514350">
              <a:buClr>
                <a:srgbClr val="0E3178"/>
              </a:buClr>
              <a:buFont typeface="+mj-lt"/>
              <a:buAutoNum type="alphaLcParenR"/>
            </a:pPr>
            <a:r>
              <a:rPr lang="en-US" dirty="0"/>
              <a:t>QML Blood Bank Fax 07 3371 9029</a:t>
            </a:r>
          </a:p>
          <a:p>
            <a:endParaRPr lang="en-US" dirty="0"/>
          </a:p>
          <a:p>
            <a:r>
              <a:rPr lang="en-US" dirty="0"/>
              <a:t>If your practice has an immunization fridge you may be able to order and keep a small supply.</a:t>
            </a:r>
          </a:p>
          <a:p>
            <a:endParaRPr lang="en-AU" dirty="0"/>
          </a:p>
        </p:txBody>
      </p:sp>
      <p:sp>
        <p:nvSpPr>
          <p:cNvPr id="3" name="Title 2">
            <a:extLst>
              <a:ext uri="{FF2B5EF4-FFF2-40B4-BE49-F238E27FC236}">
                <a16:creationId xmlns:a16="http://schemas.microsoft.com/office/drawing/2014/main" id="{95472256-011D-B1D8-527F-24F33294B0DB}"/>
              </a:ext>
            </a:extLst>
          </p:cNvPr>
          <p:cNvSpPr>
            <a:spLocks noGrp="1"/>
          </p:cNvSpPr>
          <p:nvPr>
            <p:ph type="title"/>
          </p:nvPr>
        </p:nvSpPr>
        <p:spPr/>
        <p:txBody>
          <a:bodyPr/>
          <a:lstStyle/>
          <a:p>
            <a:r>
              <a:rPr lang="en-US" dirty="0"/>
              <a:t>Administration of Anti-D</a:t>
            </a:r>
            <a:endParaRPr lang="en-AU" dirty="0"/>
          </a:p>
        </p:txBody>
      </p:sp>
      <p:sp>
        <p:nvSpPr>
          <p:cNvPr id="5" name="Slide Number Placeholder 4">
            <a:extLst>
              <a:ext uri="{FF2B5EF4-FFF2-40B4-BE49-F238E27FC236}">
                <a16:creationId xmlns:a16="http://schemas.microsoft.com/office/drawing/2014/main" id="{34006169-DAD9-AB48-F669-6BA5CA7D7381}"/>
              </a:ext>
            </a:extLst>
          </p:cNvPr>
          <p:cNvSpPr>
            <a:spLocks noGrp="1"/>
          </p:cNvSpPr>
          <p:nvPr>
            <p:ph type="sldNum" sz="quarter" idx="16"/>
          </p:nvPr>
        </p:nvSpPr>
        <p:spPr/>
        <p:txBody>
          <a:bodyPr/>
          <a:lstStyle/>
          <a:p>
            <a:fld id="{E917DE0E-AFB1-41FD-BC35-27DB61CA125F}" type="slidenum">
              <a:rPr lang="en-AU" smtClean="0"/>
              <a:pPr/>
              <a:t>236</a:t>
            </a:fld>
            <a:endParaRPr lang="en-AU"/>
          </a:p>
        </p:txBody>
      </p:sp>
    </p:spTree>
    <p:extLst>
      <p:ext uri="{BB962C8B-B14F-4D97-AF65-F5344CB8AC3E}">
        <p14:creationId xmlns:p14="http://schemas.microsoft.com/office/powerpoint/2010/main" val="4290681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C00D87B-58A3-850B-BD32-84A33898057C}"/>
              </a:ext>
            </a:extLst>
          </p:cNvPr>
          <p:cNvSpPr>
            <a:spLocks noGrp="1"/>
          </p:cNvSpPr>
          <p:nvPr>
            <p:ph sz="quarter" idx="11"/>
          </p:nvPr>
        </p:nvSpPr>
        <p:spPr>
          <a:xfrm>
            <a:off x="4727848" y="1916832"/>
            <a:ext cx="11376311" cy="3887787"/>
          </a:xfrm>
        </p:spPr>
        <p:txBody>
          <a:bodyPr/>
          <a:lstStyle/>
          <a:p>
            <a:pPr marL="285750" indent="-285750">
              <a:buClr>
                <a:srgbClr val="0E3178"/>
              </a:buClr>
              <a:buFont typeface="Arial" panose="020B0604020202020204" pitchFamily="34" charset="0"/>
              <a:buChar char="•"/>
            </a:pPr>
            <a:r>
              <a:rPr lang="en-US" dirty="0"/>
              <a:t>Melanie comes to see you again at 8/40.</a:t>
            </a:r>
          </a:p>
          <a:p>
            <a:pPr marL="285750" indent="-285750">
              <a:buClr>
                <a:srgbClr val="0E3178"/>
              </a:buClr>
              <a:buFont typeface="Arial" panose="020B0604020202020204" pitchFamily="34" charset="0"/>
              <a:buChar char="•"/>
            </a:pPr>
            <a:r>
              <a:rPr lang="en-US" dirty="0"/>
              <a:t>She had a dating scan one week ago showing a live IUP with a fetal heartbeat present.</a:t>
            </a:r>
          </a:p>
          <a:p>
            <a:pPr marL="285750" indent="-285750">
              <a:buClr>
                <a:srgbClr val="0E3178"/>
              </a:buClr>
              <a:buFont typeface="Arial" panose="020B0604020202020204" pitchFamily="34" charset="0"/>
              <a:buChar char="•"/>
            </a:pPr>
            <a:r>
              <a:rPr lang="en-US" dirty="0"/>
              <a:t>This morning, she has had some painless, bright red PV spotting.</a:t>
            </a:r>
          </a:p>
          <a:p>
            <a:pPr marL="285750" indent="-285750">
              <a:buClr>
                <a:srgbClr val="0E3178"/>
              </a:buClr>
              <a:buFont typeface="Arial" panose="020B0604020202020204" pitchFamily="34" charset="0"/>
              <a:buChar char="•"/>
            </a:pPr>
            <a:r>
              <a:rPr lang="en-US" dirty="0"/>
              <a:t>She’s extremely worried!</a:t>
            </a:r>
          </a:p>
          <a:p>
            <a:pPr marL="285750" indent="-285750">
              <a:buClr>
                <a:srgbClr val="0E3178"/>
              </a:buClr>
              <a:buFont typeface="Arial" panose="020B0604020202020204" pitchFamily="34" charset="0"/>
              <a:buChar char="•"/>
            </a:pPr>
            <a:endParaRPr lang="en-US" dirty="0"/>
          </a:p>
          <a:p>
            <a:pPr marL="285750" indent="-285750">
              <a:buClr>
                <a:srgbClr val="0E3178"/>
              </a:buClr>
              <a:buFont typeface="Arial" panose="020B0604020202020204" pitchFamily="34" charset="0"/>
              <a:buChar char="•"/>
            </a:pPr>
            <a:r>
              <a:rPr lang="en-US" dirty="0"/>
              <a:t>What is your approach?</a:t>
            </a:r>
          </a:p>
          <a:p>
            <a:endParaRPr lang="en-AU" dirty="0"/>
          </a:p>
        </p:txBody>
      </p:sp>
      <p:sp>
        <p:nvSpPr>
          <p:cNvPr id="3" name="Title 2">
            <a:extLst>
              <a:ext uri="{FF2B5EF4-FFF2-40B4-BE49-F238E27FC236}">
                <a16:creationId xmlns:a16="http://schemas.microsoft.com/office/drawing/2014/main" id="{83B18171-3B7F-388B-0CDD-C498AB4C3455}"/>
              </a:ext>
            </a:extLst>
          </p:cNvPr>
          <p:cNvSpPr>
            <a:spLocks noGrp="1"/>
          </p:cNvSpPr>
          <p:nvPr>
            <p:ph type="title"/>
          </p:nvPr>
        </p:nvSpPr>
        <p:spPr>
          <a:xfrm>
            <a:off x="479376" y="908720"/>
            <a:ext cx="9601065" cy="523220"/>
          </a:xfrm>
        </p:spPr>
        <p:txBody>
          <a:bodyPr/>
          <a:lstStyle/>
          <a:p>
            <a:r>
              <a:rPr lang="en-US" sz="4000" dirty="0"/>
              <a:t>Scenario 3: Melanie – Trigger 2</a:t>
            </a:r>
            <a:endParaRPr lang="en-AU" dirty="0"/>
          </a:p>
        </p:txBody>
      </p:sp>
      <p:sp>
        <p:nvSpPr>
          <p:cNvPr id="5" name="Slide Number Placeholder 4">
            <a:extLst>
              <a:ext uri="{FF2B5EF4-FFF2-40B4-BE49-F238E27FC236}">
                <a16:creationId xmlns:a16="http://schemas.microsoft.com/office/drawing/2014/main" id="{374BBCF6-35C0-ED82-F24F-57E50D2B93E1}"/>
              </a:ext>
            </a:extLst>
          </p:cNvPr>
          <p:cNvSpPr>
            <a:spLocks noGrp="1"/>
          </p:cNvSpPr>
          <p:nvPr>
            <p:ph type="sldNum" sz="quarter" idx="16"/>
          </p:nvPr>
        </p:nvSpPr>
        <p:spPr/>
        <p:txBody>
          <a:bodyPr/>
          <a:lstStyle/>
          <a:p>
            <a:fld id="{E917DE0E-AFB1-41FD-BC35-27DB61CA125F}" type="slidenum">
              <a:rPr lang="en-AU" smtClean="0"/>
              <a:pPr/>
              <a:t>237</a:t>
            </a:fld>
            <a:endParaRPr lang="en-AU"/>
          </a:p>
        </p:txBody>
      </p:sp>
      <p:pic>
        <p:nvPicPr>
          <p:cNvPr id="8" name="Picture 7">
            <a:extLst>
              <a:ext uri="{FF2B5EF4-FFF2-40B4-BE49-F238E27FC236}">
                <a16:creationId xmlns:a16="http://schemas.microsoft.com/office/drawing/2014/main" id="{66D0201E-2172-D9BF-DEB3-EFFD79A64ADC}"/>
              </a:ext>
            </a:extLst>
          </p:cNvPr>
          <p:cNvPicPr>
            <a:picLocks noChangeAspect="1"/>
          </p:cNvPicPr>
          <p:nvPr/>
        </p:nvPicPr>
        <p:blipFill>
          <a:blip r:embed="rId2"/>
          <a:stretch>
            <a:fillRect/>
          </a:stretch>
        </p:blipFill>
        <p:spPr>
          <a:xfrm>
            <a:off x="479376" y="1493238"/>
            <a:ext cx="3706689" cy="5224725"/>
          </a:xfrm>
          <a:prstGeom prst="rect">
            <a:avLst/>
          </a:prstGeom>
        </p:spPr>
      </p:pic>
    </p:spTree>
    <p:extLst>
      <p:ext uri="{BB962C8B-B14F-4D97-AF65-F5344CB8AC3E}">
        <p14:creationId xmlns:p14="http://schemas.microsoft.com/office/powerpoint/2010/main" val="324822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4DE92B-1E71-074A-989D-ED066BBB15B6}"/>
              </a:ext>
            </a:extLst>
          </p:cNvPr>
          <p:cNvSpPr>
            <a:spLocks noGrp="1"/>
          </p:cNvSpPr>
          <p:nvPr>
            <p:ph type="title"/>
          </p:nvPr>
        </p:nvSpPr>
        <p:spPr>
          <a:xfrm>
            <a:off x="839416" y="836712"/>
            <a:ext cx="9601065" cy="1020279"/>
          </a:xfrm>
        </p:spPr>
        <p:txBody>
          <a:bodyPr/>
          <a:lstStyle/>
          <a:p>
            <a:r>
              <a:rPr lang="en-US" sz="4000" dirty="0"/>
              <a:t>PV bleeding</a:t>
            </a:r>
            <a:br>
              <a:rPr lang="en-US" sz="4000" b="1" dirty="0"/>
            </a:br>
            <a:endParaRPr lang="en-AU" dirty="0"/>
          </a:p>
        </p:txBody>
      </p:sp>
      <p:sp>
        <p:nvSpPr>
          <p:cNvPr id="5" name="Slide Number Placeholder 4">
            <a:extLst>
              <a:ext uri="{FF2B5EF4-FFF2-40B4-BE49-F238E27FC236}">
                <a16:creationId xmlns:a16="http://schemas.microsoft.com/office/drawing/2014/main" id="{24944D8F-B787-0A91-168C-5BAE4E355CF4}"/>
              </a:ext>
            </a:extLst>
          </p:cNvPr>
          <p:cNvSpPr>
            <a:spLocks noGrp="1"/>
          </p:cNvSpPr>
          <p:nvPr>
            <p:ph type="sldNum" sz="quarter" idx="16"/>
          </p:nvPr>
        </p:nvSpPr>
        <p:spPr/>
        <p:txBody>
          <a:bodyPr/>
          <a:lstStyle/>
          <a:p>
            <a:fld id="{E917DE0E-AFB1-41FD-BC35-27DB61CA125F}" type="slidenum">
              <a:rPr lang="en-AU" smtClean="0"/>
              <a:pPr/>
              <a:t>238</a:t>
            </a:fld>
            <a:endParaRPr lang="en-AU"/>
          </a:p>
        </p:txBody>
      </p:sp>
      <p:pic>
        <p:nvPicPr>
          <p:cNvPr id="8" name="Picture 7">
            <a:extLst>
              <a:ext uri="{FF2B5EF4-FFF2-40B4-BE49-F238E27FC236}">
                <a16:creationId xmlns:a16="http://schemas.microsoft.com/office/drawing/2014/main" id="{DB96088D-6331-EC20-2A25-7BDA3FA5810F}"/>
              </a:ext>
            </a:extLst>
          </p:cNvPr>
          <p:cNvPicPr>
            <a:picLocks noChangeAspect="1"/>
          </p:cNvPicPr>
          <p:nvPr/>
        </p:nvPicPr>
        <p:blipFill>
          <a:blip r:embed="rId2"/>
          <a:stretch>
            <a:fillRect/>
          </a:stretch>
        </p:blipFill>
        <p:spPr>
          <a:xfrm>
            <a:off x="623392" y="1628800"/>
            <a:ext cx="8568952" cy="4803299"/>
          </a:xfrm>
          <a:prstGeom prst="rect">
            <a:avLst/>
          </a:prstGeom>
        </p:spPr>
      </p:pic>
    </p:spTree>
    <p:extLst>
      <p:ext uri="{BB962C8B-B14F-4D97-AF65-F5344CB8AC3E}">
        <p14:creationId xmlns:p14="http://schemas.microsoft.com/office/powerpoint/2010/main" val="1039661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0BCBE9F-0507-D680-EEA7-CD80EC78346A}"/>
              </a:ext>
            </a:extLst>
          </p:cNvPr>
          <p:cNvSpPr>
            <a:spLocks noGrp="1"/>
          </p:cNvSpPr>
          <p:nvPr>
            <p:ph type="sldNum" sz="quarter" idx="16"/>
          </p:nvPr>
        </p:nvSpPr>
        <p:spPr/>
        <p:txBody>
          <a:bodyPr/>
          <a:lstStyle/>
          <a:p>
            <a:fld id="{E917DE0E-AFB1-41FD-BC35-27DB61CA125F}" type="slidenum">
              <a:rPr lang="en-AU" smtClean="0"/>
              <a:pPr/>
              <a:t>239</a:t>
            </a:fld>
            <a:endParaRPr lang="en-AU"/>
          </a:p>
        </p:txBody>
      </p:sp>
      <p:pic>
        <p:nvPicPr>
          <p:cNvPr id="7" name="Content Placeholder 5" descr="A screenshot of a medical information&#10;&#10;Description automatically generated">
            <a:extLst>
              <a:ext uri="{FF2B5EF4-FFF2-40B4-BE49-F238E27FC236}">
                <a16:creationId xmlns:a16="http://schemas.microsoft.com/office/drawing/2014/main" id="{834022E5-888C-6E52-1EC3-452147D9FCEC}"/>
              </a:ext>
            </a:extLst>
          </p:cNvPr>
          <p:cNvPicPr>
            <a:picLocks noChangeAspect="1"/>
          </p:cNvPicPr>
          <p:nvPr/>
        </p:nvPicPr>
        <p:blipFill>
          <a:blip r:embed="rId2"/>
          <a:stretch>
            <a:fillRect/>
          </a:stretch>
        </p:blipFill>
        <p:spPr>
          <a:xfrm>
            <a:off x="767408" y="332656"/>
            <a:ext cx="8995742" cy="5850290"/>
          </a:xfrm>
          <a:prstGeom prst="rect">
            <a:avLst/>
          </a:prstGeom>
        </p:spPr>
      </p:pic>
    </p:spTree>
    <p:extLst>
      <p:ext uri="{BB962C8B-B14F-4D97-AF65-F5344CB8AC3E}">
        <p14:creationId xmlns:p14="http://schemas.microsoft.com/office/powerpoint/2010/main" val="1930097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69240D2-FEBF-C0B3-A526-C2F05A2922B7}"/>
              </a:ext>
            </a:extLst>
          </p:cNvPr>
          <p:cNvSpPr>
            <a:spLocks noGrp="1"/>
          </p:cNvSpPr>
          <p:nvPr>
            <p:ph type="sldNum" sz="quarter" idx="16"/>
          </p:nvPr>
        </p:nvSpPr>
        <p:spPr/>
        <p:txBody>
          <a:bodyPr/>
          <a:lstStyle/>
          <a:p>
            <a:fld id="{E917DE0E-AFB1-41FD-BC35-27DB61CA125F}" type="slidenum">
              <a:rPr lang="en-AU" smtClean="0"/>
              <a:pPr/>
              <a:t>240</a:t>
            </a:fld>
            <a:endParaRPr lang="en-AU"/>
          </a:p>
        </p:txBody>
      </p:sp>
      <p:pic>
        <p:nvPicPr>
          <p:cNvPr id="7" name="Content Placeholder 5" descr="A screenshot of a medical information&#10;&#10;Description automatically generated">
            <a:extLst>
              <a:ext uri="{FF2B5EF4-FFF2-40B4-BE49-F238E27FC236}">
                <a16:creationId xmlns:a16="http://schemas.microsoft.com/office/drawing/2014/main" id="{92DDE9EA-7700-8288-22DD-818B0454A5F5}"/>
              </a:ext>
            </a:extLst>
          </p:cNvPr>
          <p:cNvPicPr>
            <a:picLocks noChangeAspect="1"/>
          </p:cNvPicPr>
          <p:nvPr/>
        </p:nvPicPr>
        <p:blipFill>
          <a:blip r:embed="rId2"/>
          <a:stretch>
            <a:fillRect/>
          </a:stretch>
        </p:blipFill>
        <p:spPr>
          <a:xfrm>
            <a:off x="1127448" y="597514"/>
            <a:ext cx="8707710" cy="5662971"/>
          </a:xfrm>
          <a:prstGeom prst="rect">
            <a:avLst/>
          </a:prstGeom>
        </p:spPr>
      </p:pic>
    </p:spTree>
    <p:extLst>
      <p:ext uri="{BB962C8B-B14F-4D97-AF65-F5344CB8AC3E}">
        <p14:creationId xmlns:p14="http://schemas.microsoft.com/office/powerpoint/2010/main" val="456409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9F7EFB-0654-5297-A490-5A2810CB596D}"/>
              </a:ext>
            </a:extLst>
          </p:cNvPr>
          <p:cNvSpPr>
            <a:spLocks noGrp="1"/>
          </p:cNvSpPr>
          <p:nvPr>
            <p:ph type="title"/>
          </p:nvPr>
        </p:nvSpPr>
        <p:spPr>
          <a:xfrm>
            <a:off x="839416" y="627685"/>
            <a:ext cx="9601065" cy="523220"/>
          </a:xfrm>
        </p:spPr>
        <p:txBody>
          <a:bodyPr/>
          <a:lstStyle/>
          <a:p>
            <a:r>
              <a:rPr lang="en-US" sz="4000" dirty="0"/>
              <a:t>Scenario 3: Melanie – Trigger 3</a:t>
            </a:r>
            <a:endParaRPr lang="en-AU" dirty="0"/>
          </a:p>
        </p:txBody>
      </p:sp>
      <p:sp>
        <p:nvSpPr>
          <p:cNvPr id="5" name="Slide Number Placeholder 4">
            <a:extLst>
              <a:ext uri="{FF2B5EF4-FFF2-40B4-BE49-F238E27FC236}">
                <a16:creationId xmlns:a16="http://schemas.microsoft.com/office/drawing/2014/main" id="{047402FC-27F7-6F33-4236-298A17FD9544}"/>
              </a:ext>
            </a:extLst>
          </p:cNvPr>
          <p:cNvSpPr>
            <a:spLocks noGrp="1"/>
          </p:cNvSpPr>
          <p:nvPr>
            <p:ph type="sldNum" sz="quarter" idx="16"/>
          </p:nvPr>
        </p:nvSpPr>
        <p:spPr/>
        <p:txBody>
          <a:bodyPr/>
          <a:lstStyle/>
          <a:p>
            <a:fld id="{E917DE0E-AFB1-41FD-BC35-27DB61CA125F}" type="slidenum">
              <a:rPr lang="en-AU" smtClean="0"/>
              <a:pPr/>
              <a:t>241</a:t>
            </a:fld>
            <a:endParaRPr lang="en-AU"/>
          </a:p>
        </p:txBody>
      </p:sp>
      <p:sp>
        <p:nvSpPr>
          <p:cNvPr id="8" name="TextBox 7">
            <a:extLst>
              <a:ext uri="{FF2B5EF4-FFF2-40B4-BE49-F238E27FC236}">
                <a16:creationId xmlns:a16="http://schemas.microsoft.com/office/drawing/2014/main" id="{E93F1C79-27AF-9F28-9C10-E99EC0753024}"/>
              </a:ext>
            </a:extLst>
          </p:cNvPr>
          <p:cNvSpPr txBox="1"/>
          <p:nvPr/>
        </p:nvSpPr>
        <p:spPr>
          <a:xfrm>
            <a:off x="5087888" y="2060848"/>
            <a:ext cx="6097002" cy="2523768"/>
          </a:xfrm>
          <a:prstGeom prst="rect">
            <a:avLst/>
          </a:prstGeom>
          <a:noFill/>
        </p:spPr>
        <p:txBody>
          <a:bodyPr wrap="square">
            <a:spAutoFit/>
          </a:bodyPr>
          <a:lstStyle/>
          <a:p>
            <a:pPr marL="0" indent="0">
              <a:buNone/>
            </a:pPr>
            <a:endParaRPr lang="en-US" sz="1800" dirty="0"/>
          </a:p>
          <a:p>
            <a:pPr marL="285750" indent="-285750">
              <a:buFont typeface="Arial" panose="020B0604020202020204" pitchFamily="34" charset="0"/>
              <a:buChar char="•"/>
            </a:pPr>
            <a:r>
              <a:rPr lang="en-US" sz="1400" dirty="0">
                <a:solidFill>
                  <a:srgbClr val="0E3178"/>
                </a:solidFill>
              </a:rPr>
              <a:t>Fortunately, Melanie’s bleeding settled and she has had a straightforward ongoing pregnancy</a:t>
            </a:r>
          </a:p>
          <a:p>
            <a:pPr marL="285750" indent="-285750">
              <a:buFont typeface="Arial" panose="020B0604020202020204" pitchFamily="34" charset="0"/>
              <a:buChar char="•"/>
            </a:pPr>
            <a:r>
              <a:rPr lang="en-US" sz="1400" dirty="0">
                <a:solidFill>
                  <a:srgbClr val="0E3178"/>
                </a:solidFill>
              </a:rPr>
              <a:t>She’s seeing you for GP shared care</a:t>
            </a:r>
          </a:p>
          <a:p>
            <a:pPr marL="285750" indent="-285750">
              <a:buFont typeface="Arial" panose="020B0604020202020204" pitchFamily="34" charset="0"/>
              <a:buChar char="•"/>
            </a:pPr>
            <a:r>
              <a:rPr lang="en-US" sz="1400" dirty="0">
                <a:solidFill>
                  <a:srgbClr val="0E3178"/>
                </a:solidFill>
              </a:rPr>
              <a:t>She’s come in at 28/40 for her routine anti-D</a:t>
            </a:r>
          </a:p>
          <a:p>
            <a:pPr marL="285750" indent="-285750">
              <a:buFont typeface="Arial" panose="020B0604020202020204" pitchFamily="34" charset="0"/>
              <a:buChar char="•"/>
            </a:pPr>
            <a:r>
              <a:rPr lang="en-US" sz="1400" dirty="0">
                <a:solidFill>
                  <a:srgbClr val="0E3178"/>
                </a:solidFill>
              </a:rPr>
              <a:t>Her BP today is 155/95 mmHg</a:t>
            </a:r>
          </a:p>
          <a:p>
            <a:pPr marL="285750" indent="-285750">
              <a:buFont typeface="Arial" panose="020B0604020202020204" pitchFamily="34" charset="0"/>
              <a:buChar char="•"/>
            </a:pPr>
            <a:r>
              <a:rPr lang="en-US" sz="1400" dirty="0">
                <a:solidFill>
                  <a:srgbClr val="0E3178"/>
                </a:solidFill>
              </a:rPr>
              <a:t>She has rushed to get to her appointment, and tells you she has an urgent work meeting this afternoon that she has to get to.</a:t>
            </a:r>
          </a:p>
          <a:p>
            <a:pPr marL="285750" indent="-285750">
              <a:buFont typeface="Arial" panose="020B0604020202020204" pitchFamily="34" charset="0"/>
              <a:buChar char="•"/>
            </a:pPr>
            <a:r>
              <a:rPr lang="en-US" sz="1400" dirty="0">
                <a:solidFill>
                  <a:srgbClr val="0E3178"/>
                </a:solidFill>
              </a:rPr>
              <a:t>She mentions that she’s had a headache all week.</a:t>
            </a:r>
          </a:p>
          <a:p>
            <a:pPr marL="285750" indent="-285750">
              <a:buFont typeface="Arial" panose="020B0604020202020204" pitchFamily="34" charset="0"/>
              <a:buChar char="•"/>
            </a:pPr>
            <a:endParaRPr lang="en-US" sz="1400" dirty="0">
              <a:solidFill>
                <a:srgbClr val="0E3178"/>
              </a:solidFill>
            </a:endParaRPr>
          </a:p>
          <a:p>
            <a:pPr marL="285750" indent="-285750">
              <a:buFont typeface="Arial" panose="020B0604020202020204" pitchFamily="34" charset="0"/>
              <a:buChar char="•"/>
            </a:pPr>
            <a:r>
              <a:rPr lang="en-US" sz="1400" dirty="0">
                <a:solidFill>
                  <a:srgbClr val="0E3178"/>
                </a:solidFill>
              </a:rPr>
              <a:t>What is your approach?</a:t>
            </a:r>
          </a:p>
        </p:txBody>
      </p:sp>
      <p:pic>
        <p:nvPicPr>
          <p:cNvPr id="10" name="Picture 9">
            <a:extLst>
              <a:ext uri="{FF2B5EF4-FFF2-40B4-BE49-F238E27FC236}">
                <a16:creationId xmlns:a16="http://schemas.microsoft.com/office/drawing/2014/main" id="{DF592E44-11CF-8F01-4314-B396DD0B7AA3}"/>
              </a:ext>
            </a:extLst>
          </p:cNvPr>
          <p:cNvPicPr>
            <a:picLocks noChangeAspect="1"/>
          </p:cNvPicPr>
          <p:nvPr/>
        </p:nvPicPr>
        <p:blipFill>
          <a:blip r:embed="rId2"/>
          <a:stretch>
            <a:fillRect/>
          </a:stretch>
        </p:blipFill>
        <p:spPr>
          <a:xfrm>
            <a:off x="839416" y="1124744"/>
            <a:ext cx="3706689" cy="5224725"/>
          </a:xfrm>
          <a:prstGeom prst="rect">
            <a:avLst/>
          </a:prstGeom>
        </p:spPr>
      </p:pic>
    </p:spTree>
    <p:extLst>
      <p:ext uri="{BB962C8B-B14F-4D97-AF65-F5344CB8AC3E}">
        <p14:creationId xmlns:p14="http://schemas.microsoft.com/office/powerpoint/2010/main" val="3141045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F8283C9-B2DD-2004-2EF7-A8121988CF82}"/>
              </a:ext>
            </a:extLst>
          </p:cNvPr>
          <p:cNvSpPr>
            <a:spLocks noGrp="1"/>
          </p:cNvSpPr>
          <p:nvPr>
            <p:ph type="sldNum" sz="quarter" idx="16"/>
          </p:nvPr>
        </p:nvSpPr>
        <p:spPr/>
        <p:txBody>
          <a:bodyPr/>
          <a:lstStyle/>
          <a:p>
            <a:fld id="{E917DE0E-AFB1-41FD-BC35-27DB61CA125F}" type="slidenum">
              <a:rPr lang="en-AU" smtClean="0"/>
              <a:pPr/>
              <a:t>242</a:t>
            </a:fld>
            <a:endParaRPr lang="en-AU"/>
          </a:p>
        </p:txBody>
      </p:sp>
      <p:pic>
        <p:nvPicPr>
          <p:cNvPr id="10" name="Content Placeholder 4" descr="A diagram of birth control&#10;&#10;Description automatically generated">
            <a:extLst>
              <a:ext uri="{FF2B5EF4-FFF2-40B4-BE49-F238E27FC236}">
                <a16:creationId xmlns:a16="http://schemas.microsoft.com/office/drawing/2014/main" id="{CC784957-0453-6593-AE28-FD1FFDE56A4C}"/>
              </a:ext>
            </a:extLst>
          </p:cNvPr>
          <p:cNvPicPr>
            <a:picLocks noChangeAspect="1"/>
          </p:cNvPicPr>
          <p:nvPr/>
        </p:nvPicPr>
        <p:blipFill>
          <a:blip r:embed="rId2"/>
          <a:stretch>
            <a:fillRect/>
          </a:stretch>
        </p:blipFill>
        <p:spPr>
          <a:xfrm>
            <a:off x="1840675" y="26980"/>
            <a:ext cx="4541632" cy="6804039"/>
          </a:xfrm>
          <a:prstGeom prst="rect">
            <a:avLst/>
          </a:prstGeom>
        </p:spPr>
      </p:pic>
      <p:pic>
        <p:nvPicPr>
          <p:cNvPr id="11" name="Picture 10" descr="A qr code with a black and white background&#10;&#10;Description automatically generated">
            <a:extLst>
              <a:ext uri="{FF2B5EF4-FFF2-40B4-BE49-F238E27FC236}">
                <a16:creationId xmlns:a16="http://schemas.microsoft.com/office/drawing/2014/main" id="{6D6B6C00-20A2-1E77-1599-D1EF539EC036}"/>
              </a:ext>
            </a:extLst>
          </p:cNvPr>
          <p:cNvPicPr>
            <a:picLocks noChangeAspect="1"/>
          </p:cNvPicPr>
          <p:nvPr/>
        </p:nvPicPr>
        <p:blipFill>
          <a:blip r:embed="rId3"/>
          <a:stretch>
            <a:fillRect/>
          </a:stretch>
        </p:blipFill>
        <p:spPr>
          <a:xfrm>
            <a:off x="7583382" y="5367646"/>
            <a:ext cx="1217449" cy="1157697"/>
          </a:xfrm>
          <a:prstGeom prst="rect">
            <a:avLst/>
          </a:prstGeom>
        </p:spPr>
      </p:pic>
    </p:spTree>
    <p:extLst>
      <p:ext uri="{BB962C8B-B14F-4D97-AF65-F5344CB8AC3E}">
        <p14:creationId xmlns:p14="http://schemas.microsoft.com/office/powerpoint/2010/main" val="413499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4FFDBB-A8DC-8029-DA0E-DBED63E21943}"/>
              </a:ext>
            </a:extLst>
          </p:cNvPr>
          <p:cNvSpPr>
            <a:spLocks noGrp="1"/>
          </p:cNvSpPr>
          <p:nvPr>
            <p:ph sz="quarter" idx="11"/>
          </p:nvPr>
        </p:nvSpPr>
        <p:spPr>
          <a:xfrm>
            <a:off x="541875" y="2020939"/>
            <a:ext cx="11376311" cy="4192231"/>
          </a:xfrm>
        </p:spPr>
        <p:txBody>
          <a:bodyPr/>
          <a:lstStyle/>
          <a:p>
            <a:pPr marL="285750" indent="-285750">
              <a:buClr>
                <a:srgbClr val="0E3178"/>
              </a:buClr>
              <a:buFont typeface="Arial" panose="020B0604020202020204" pitchFamily="34" charset="0"/>
              <a:buChar char="•"/>
            </a:pPr>
            <a:r>
              <a:rPr lang="en-US" dirty="0"/>
              <a:t>Kate is 34 years old and an infrequent attender of your clinic.</a:t>
            </a:r>
          </a:p>
          <a:p>
            <a:pPr marL="285750" indent="-285750">
              <a:buClr>
                <a:srgbClr val="0E3178"/>
              </a:buClr>
              <a:buFont typeface="Arial" panose="020B0604020202020204" pitchFamily="34" charset="0"/>
              <a:buChar char="•"/>
            </a:pPr>
            <a:r>
              <a:rPr lang="en-US" dirty="0"/>
              <a:t>She has a past history of CIN 3, for which she’s had two LLETZ procedures in her late 20s.</a:t>
            </a:r>
          </a:p>
          <a:p>
            <a:pPr marL="285750" indent="-285750">
              <a:buClr>
                <a:srgbClr val="0E3178"/>
              </a:buClr>
              <a:buFont typeface="Arial" panose="020B0604020202020204" pitchFamily="34" charset="0"/>
              <a:buChar char="•"/>
            </a:pPr>
            <a:r>
              <a:rPr lang="en-US" dirty="0"/>
              <a:t>She has depression and anxiety, for which she takes venlafaxine 150mg daily.</a:t>
            </a:r>
          </a:p>
          <a:p>
            <a:pPr marL="285750" indent="-285750">
              <a:buClr>
                <a:srgbClr val="0E3178"/>
              </a:buClr>
              <a:buFont typeface="Arial" panose="020B0604020202020204" pitchFamily="34" charset="0"/>
              <a:buChar char="•"/>
            </a:pPr>
            <a:r>
              <a:rPr lang="en-US" dirty="0"/>
              <a:t>Kate split from her partner Cody a month ago, and has found out this week that she’s pregnant (+</a:t>
            </a:r>
            <a:r>
              <a:rPr lang="en-US" dirty="0" err="1"/>
              <a:t>ve</a:t>
            </a:r>
            <a:r>
              <a:rPr lang="en-US" dirty="0"/>
              <a:t> urine pregnancy test).</a:t>
            </a:r>
          </a:p>
          <a:p>
            <a:pPr marL="285750" indent="-285750">
              <a:buClr>
                <a:srgbClr val="0E3178"/>
              </a:buClr>
              <a:buFont typeface="Arial" panose="020B0604020202020204" pitchFamily="34" charset="0"/>
              <a:buChar char="•"/>
            </a:pPr>
            <a:r>
              <a:rPr lang="en-US" dirty="0"/>
              <a:t>She is G4P2T1. </a:t>
            </a:r>
          </a:p>
          <a:p>
            <a:pPr marL="285750" indent="-285750">
              <a:buClr>
                <a:srgbClr val="0E3178"/>
              </a:buClr>
              <a:buFont typeface="Arial" panose="020B0604020202020204" pitchFamily="34" charset="0"/>
              <a:buChar char="•"/>
            </a:pPr>
            <a:r>
              <a:rPr lang="en-US" dirty="0"/>
              <a:t>She had a surgical termination at age 16.</a:t>
            </a:r>
          </a:p>
          <a:p>
            <a:pPr marL="285750" indent="-285750">
              <a:buClr>
                <a:srgbClr val="0E3178"/>
              </a:buClr>
              <a:buFont typeface="Arial" panose="020B0604020202020204" pitchFamily="34" charset="0"/>
              <a:buChar char="•"/>
            </a:pPr>
            <a:r>
              <a:rPr lang="en-US" dirty="0"/>
              <a:t>Kate’s older son (born by SVB 15 years ago) was removed by Dept of Child Services in the setting of methamphetamine use and family violence, and is in foster care.</a:t>
            </a:r>
          </a:p>
          <a:p>
            <a:pPr marL="285750" indent="-285750">
              <a:buClr>
                <a:srgbClr val="0E3178"/>
              </a:buClr>
              <a:buFont typeface="Arial" panose="020B0604020202020204" pitchFamily="34" charset="0"/>
              <a:buChar char="•"/>
            </a:pPr>
            <a:r>
              <a:rPr lang="en-US" dirty="0"/>
              <a:t>Her younger son, born by SVB at 35 weeks, now is 3 and lives with her.</a:t>
            </a:r>
          </a:p>
          <a:p>
            <a:pPr marL="285750" indent="-285750">
              <a:buClr>
                <a:srgbClr val="0E3178"/>
              </a:buClr>
              <a:buFont typeface="Arial" panose="020B0604020202020204" pitchFamily="34" charset="0"/>
              <a:buChar char="•"/>
            </a:pPr>
            <a:r>
              <a:rPr lang="en-US" dirty="0"/>
              <a:t>She’s not sure what she wants to do.</a:t>
            </a:r>
          </a:p>
          <a:p>
            <a:endParaRPr lang="en-AU" dirty="0"/>
          </a:p>
        </p:txBody>
      </p:sp>
      <p:sp>
        <p:nvSpPr>
          <p:cNvPr id="3" name="Title 2">
            <a:extLst>
              <a:ext uri="{FF2B5EF4-FFF2-40B4-BE49-F238E27FC236}">
                <a16:creationId xmlns:a16="http://schemas.microsoft.com/office/drawing/2014/main" id="{643D166A-CA0F-5971-7DD4-7894FB7DA3D4}"/>
              </a:ext>
            </a:extLst>
          </p:cNvPr>
          <p:cNvSpPr>
            <a:spLocks noGrp="1"/>
          </p:cNvSpPr>
          <p:nvPr>
            <p:ph type="title"/>
          </p:nvPr>
        </p:nvSpPr>
        <p:spPr>
          <a:xfrm>
            <a:off x="551384" y="980728"/>
            <a:ext cx="9601065" cy="523220"/>
          </a:xfrm>
        </p:spPr>
        <p:txBody>
          <a:bodyPr/>
          <a:lstStyle/>
          <a:p>
            <a:r>
              <a:rPr lang="en-US" sz="4000" dirty="0"/>
              <a:t>Scenario 4: Kate – Trigger 1</a:t>
            </a:r>
            <a:endParaRPr lang="en-AU" dirty="0"/>
          </a:p>
        </p:txBody>
      </p:sp>
      <p:sp>
        <p:nvSpPr>
          <p:cNvPr id="5" name="Slide Number Placeholder 4">
            <a:extLst>
              <a:ext uri="{FF2B5EF4-FFF2-40B4-BE49-F238E27FC236}">
                <a16:creationId xmlns:a16="http://schemas.microsoft.com/office/drawing/2014/main" id="{9DF6D02D-4963-C49A-8FE1-C91C781B710A}"/>
              </a:ext>
            </a:extLst>
          </p:cNvPr>
          <p:cNvSpPr>
            <a:spLocks noGrp="1"/>
          </p:cNvSpPr>
          <p:nvPr>
            <p:ph type="sldNum" sz="quarter" idx="16"/>
          </p:nvPr>
        </p:nvSpPr>
        <p:spPr/>
        <p:txBody>
          <a:bodyPr/>
          <a:lstStyle/>
          <a:p>
            <a:fld id="{E917DE0E-AFB1-41FD-BC35-27DB61CA125F}" type="slidenum">
              <a:rPr lang="en-AU" smtClean="0"/>
              <a:pPr/>
              <a:t>243</a:t>
            </a:fld>
            <a:endParaRPr lang="en-AU"/>
          </a:p>
        </p:txBody>
      </p:sp>
      <p:pic>
        <p:nvPicPr>
          <p:cNvPr id="8" name="Picture 7" descr="A person sitting on a couch&#10;&#10;Description automatically generated">
            <a:extLst>
              <a:ext uri="{FF2B5EF4-FFF2-40B4-BE49-F238E27FC236}">
                <a16:creationId xmlns:a16="http://schemas.microsoft.com/office/drawing/2014/main" id="{5FA05778-6BBE-51EE-70CE-143C5AD703C4}"/>
              </a:ext>
            </a:extLst>
          </p:cNvPr>
          <p:cNvPicPr>
            <a:picLocks noChangeAspect="1"/>
          </p:cNvPicPr>
          <p:nvPr/>
        </p:nvPicPr>
        <p:blipFill rotWithShape="1">
          <a:blip r:embed="rId2"/>
          <a:srcRect l="7549" r="35353"/>
          <a:stretch/>
        </p:blipFill>
        <p:spPr>
          <a:xfrm>
            <a:off x="7392144" y="2047751"/>
            <a:ext cx="3657358" cy="4270267"/>
          </a:xfrm>
          <a:prstGeom prst="rect">
            <a:avLst/>
          </a:prstGeom>
        </p:spPr>
      </p:pic>
    </p:spTree>
    <p:extLst>
      <p:ext uri="{BB962C8B-B14F-4D97-AF65-F5344CB8AC3E}">
        <p14:creationId xmlns:p14="http://schemas.microsoft.com/office/powerpoint/2010/main" val="2798318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E0153E74-09BC-C70A-952C-07E4C859C604}"/>
                  </a:ext>
                </a:extLst>
              </p:cNvPr>
              <p:cNvSpPr>
                <a:spLocks noGrp="1"/>
              </p:cNvSpPr>
              <p:nvPr>
                <p:ph sz="quarter" idx="11"/>
              </p:nvPr>
            </p:nvSpPr>
            <p:spPr/>
            <p:txBody>
              <a:bodyPr/>
              <a:lstStyle/>
              <a:p>
                <a:pPr marL="285750" indent="-285750">
                  <a:buClr>
                    <a:srgbClr val="0E3178"/>
                  </a:buClr>
                  <a:buFont typeface="Arial" panose="020B0604020202020204" pitchFamily="34" charset="0"/>
                  <a:buChar char="•"/>
                </a:pPr>
                <a:r>
                  <a:rPr lang="en-US" dirty="0"/>
                  <a:t>51% of women will have an unplanned pregnancy</a:t>
                </a:r>
              </a:p>
              <a:p>
                <a:pPr marL="285750" indent="-285750">
                  <a:buClr>
                    <a:srgbClr val="0E3178"/>
                  </a:buClr>
                  <a:buFont typeface="Arial" panose="020B0604020202020204" pitchFamily="34" charset="0"/>
                  <a:buChar char="•"/>
                </a:pPr>
                <a:r>
                  <a:rPr lang="en-US" dirty="0"/>
                  <a:t>Unplanned </a:t>
                </a:r>
                <a14:m>
                  <m:oMath xmlns:m="http://schemas.openxmlformats.org/officeDocument/2006/math">
                    <m:r>
                      <m:rPr>
                        <m:sty m:val="p"/>
                      </m:rPr>
                      <a:rPr lang="en-US">
                        <a:latin typeface="Cambria Math" panose="02040503050406030204" pitchFamily="18" charset="0"/>
                      </a:rPr>
                      <m:t>may</m:t>
                    </m:r>
                    <m:r>
                      <a:rPr lang="en-US">
                        <a:latin typeface="Cambria Math" panose="02040503050406030204" pitchFamily="18" charset="0"/>
                      </a:rPr>
                      <m:t> </m:t>
                    </m:r>
                    <m:r>
                      <m:rPr>
                        <m:sty m:val="p"/>
                      </m:rPr>
                      <a:rPr lang="en-US">
                        <a:latin typeface="Cambria Math" panose="02040503050406030204" pitchFamily="18" charset="0"/>
                      </a:rPr>
                      <m:t>or</m:t>
                    </m:r>
                    <m:r>
                      <a:rPr lang="en-US">
                        <a:latin typeface="Cambria Math" panose="02040503050406030204" pitchFamily="18" charset="0"/>
                      </a:rPr>
                      <m:t> </m:t>
                    </m:r>
                    <m:r>
                      <m:rPr>
                        <m:sty m:val="p"/>
                      </m:rPr>
                      <a:rPr lang="en-US">
                        <a:latin typeface="Cambria Math" panose="02040503050406030204" pitchFamily="18" charset="0"/>
                      </a:rPr>
                      <m:t>may</m:t>
                    </m:r>
                    <m:r>
                      <a:rPr lang="en-US">
                        <a:latin typeface="Cambria Math" panose="02040503050406030204" pitchFamily="18" charset="0"/>
                      </a:rPr>
                      <m:t> </m:t>
                    </m:r>
                    <m:r>
                      <m:rPr>
                        <m:sty m:val="p"/>
                      </m:rPr>
                      <a:rPr lang="en-US">
                        <a:latin typeface="Cambria Math" panose="02040503050406030204" pitchFamily="18" charset="0"/>
                      </a:rPr>
                      <m:t>not</m:t>
                    </m:r>
                    <m:r>
                      <a:rPr lang="en-US">
                        <a:latin typeface="Cambria Math" panose="02040503050406030204" pitchFamily="18" charset="0"/>
                      </a:rPr>
                      <m:t>=</m:t>
                    </m:r>
                  </m:oMath>
                </a14:m>
                <a:r>
                  <a:rPr lang="en-US" dirty="0"/>
                  <a:t> unwanted</a:t>
                </a:r>
              </a:p>
              <a:p>
                <a:pPr marL="285750" indent="-285750">
                  <a:buClr>
                    <a:srgbClr val="0E3178"/>
                  </a:buClr>
                  <a:buFont typeface="Arial" panose="020B0604020202020204" pitchFamily="34" charset="0"/>
                  <a:buChar char="•"/>
                </a:pPr>
                <a:r>
                  <a:rPr lang="en-US" dirty="0"/>
                  <a:t>4001 nondirective pregnancy support counselling (at least 20 min)</a:t>
                </a:r>
              </a:p>
              <a:p>
                <a:pPr marL="285750" indent="-285750">
                  <a:buClr>
                    <a:srgbClr val="0E3178"/>
                  </a:buClr>
                  <a:buFont typeface="Arial" panose="020B0604020202020204" pitchFamily="34" charset="0"/>
                  <a:buChar char="•"/>
                </a:pPr>
                <a:r>
                  <a:rPr lang="en-US" dirty="0"/>
                  <a:t>If TOP is chosen – local options?</a:t>
                </a:r>
              </a:p>
              <a:p>
                <a:pPr marL="285750" indent="-285750">
                  <a:buClr>
                    <a:srgbClr val="0E3178"/>
                  </a:buClr>
                  <a:buFont typeface="Arial" panose="020B0604020202020204" pitchFamily="34" charset="0"/>
                  <a:buChar char="•"/>
                </a:pPr>
                <a:r>
                  <a:rPr lang="en-US" dirty="0" err="1"/>
                  <a:t>mTOP</a:t>
                </a:r>
                <a:r>
                  <a:rPr lang="en-US" dirty="0"/>
                  <a:t> &lt; 9 weeks/63 days</a:t>
                </a:r>
              </a:p>
              <a:p>
                <a:pPr marL="285750" indent="-285750">
                  <a:buClr>
                    <a:srgbClr val="0E3178"/>
                  </a:buClr>
                  <a:buFont typeface="Arial" panose="020B0604020202020204" pitchFamily="34" charset="0"/>
                  <a:buChar char="•"/>
                </a:pPr>
                <a:r>
                  <a:rPr lang="en-US" dirty="0"/>
                  <a:t>STOP</a:t>
                </a:r>
              </a:p>
              <a:p>
                <a:endParaRPr lang="en-AU" dirty="0"/>
              </a:p>
            </p:txBody>
          </p:sp>
        </mc:Choice>
        <mc:Fallback xmlns="">
          <p:sp>
            <p:nvSpPr>
              <p:cNvPr id="2" name="Content Placeholder 1">
                <a:extLst>
                  <a:ext uri="{FF2B5EF4-FFF2-40B4-BE49-F238E27FC236}">
                    <a16:creationId xmlns:a16="http://schemas.microsoft.com/office/drawing/2014/main" id="{E0153E74-09BC-C70A-952C-07E4C859C604}"/>
                  </a:ext>
                </a:extLst>
              </p:cNvPr>
              <p:cNvSpPr>
                <a:spLocks noGrp="1" noRot="1" noChangeAspect="1" noMove="1" noResize="1" noEditPoints="1" noAdjustHandles="1" noChangeArrowheads="1" noChangeShapeType="1" noTextEdit="1"/>
              </p:cNvSpPr>
              <p:nvPr>
                <p:ph sz="quarter" idx="11"/>
              </p:nvPr>
            </p:nvSpPr>
            <p:spPr>
              <a:blipFill>
                <a:blip r:embed="rId2"/>
                <a:stretch>
                  <a:fillRect l="-911" t="-1411"/>
                </a:stretch>
              </a:blipFill>
            </p:spPr>
            <p:txBody>
              <a:bodyPr/>
              <a:lstStyle/>
              <a:p>
                <a:r>
                  <a:rPr lang="en-AU">
                    <a:noFill/>
                  </a:rPr>
                  <a:t> </a:t>
                </a:r>
              </a:p>
            </p:txBody>
          </p:sp>
        </mc:Fallback>
      </mc:AlternateContent>
      <p:sp>
        <p:nvSpPr>
          <p:cNvPr id="3" name="Title 2">
            <a:extLst>
              <a:ext uri="{FF2B5EF4-FFF2-40B4-BE49-F238E27FC236}">
                <a16:creationId xmlns:a16="http://schemas.microsoft.com/office/drawing/2014/main" id="{BD88CD9A-2656-3777-52C2-35B4E0305421}"/>
              </a:ext>
            </a:extLst>
          </p:cNvPr>
          <p:cNvSpPr>
            <a:spLocks noGrp="1"/>
          </p:cNvSpPr>
          <p:nvPr>
            <p:ph type="title"/>
          </p:nvPr>
        </p:nvSpPr>
        <p:spPr/>
        <p:txBody>
          <a:bodyPr/>
          <a:lstStyle/>
          <a:p>
            <a:r>
              <a:rPr lang="en-US" dirty="0"/>
              <a:t>To congratulate or not?</a:t>
            </a:r>
            <a:endParaRPr lang="en-AU" dirty="0"/>
          </a:p>
        </p:txBody>
      </p:sp>
      <p:sp>
        <p:nvSpPr>
          <p:cNvPr id="5" name="Slide Number Placeholder 4">
            <a:extLst>
              <a:ext uri="{FF2B5EF4-FFF2-40B4-BE49-F238E27FC236}">
                <a16:creationId xmlns:a16="http://schemas.microsoft.com/office/drawing/2014/main" id="{3D8BA4FE-D562-8461-A66C-D62942A33B6F}"/>
              </a:ext>
            </a:extLst>
          </p:cNvPr>
          <p:cNvSpPr>
            <a:spLocks noGrp="1"/>
          </p:cNvSpPr>
          <p:nvPr>
            <p:ph type="sldNum" sz="quarter" idx="16"/>
          </p:nvPr>
        </p:nvSpPr>
        <p:spPr/>
        <p:txBody>
          <a:bodyPr/>
          <a:lstStyle/>
          <a:p>
            <a:fld id="{E917DE0E-AFB1-41FD-BC35-27DB61CA125F}" type="slidenum">
              <a:rPr lang="en-AU" smtClean="0"/>
              <a:pPr/>
              <a:t>244</a:t>
            </a:fld>
            <a:endParaRPr lang="en-AU"/>
          </a:p>
        </p:txBody>
      </p:sp>
    </p:spTree>
    <p:extLst>
      <p:ext uri="{BB962C8B-B14F-4D97-AF65-F5344CB8AC3E}">
        <p14:creationId xmlns:p14="http://schemas.microsoft.com/office/powerpoint/2010/main" val="3548212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20319-5956-ECBE-910C-1CF26C6A12C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00C383-D42C-8F6E-17DC-61723077796C}"/>
              </a:ext>
            </a:extLst>
          </p:cNvPr>
          <p:cNvSpPr>
            <a:spLocks noGrp="1"/>
          </p:cNvSpPr>
          <p:nvPr>
            <p:ph sz="quarter" idx="11"/>
          </p:nvPr>
        </p:nvSpPr>
        <p:spPr>
          <a:xfrm>
            <a:off x="541875" y="2020939"/>
            <a:ext cx="11376311" cy="4192231"/>
          </a:xfrm>
        </p:spPr>
        <p:txBody>
          <a:bodyPr/>
          <a:lstStyle/>
          <a:p>
            <a:pPr marL="285750" indent="-285750">
              <a:buClr>
                <a:srgbClr val="0E3178"/>
              </a:buClr>
              <a:buFont typeface="Arial" panose="020B0604020202020204" pitchFamily="34" charset="0"/>
              <a:buChar char="•"/>
            </a:pPr>
            <a:r>
              <a:rPr lang="en-US" dirty="0"/>
              <a:t>Kate decides to continue her pregnancy.</a:t>
            </a:r>
          </a:p>
          <a:p>
            <a:pPr marL="285750" indent="-285750">
              <a:buClr>
                <a:srgbClr val="0E3178"/>
              </a:buClr>
              <a:buFont typeface="Arial" panose="020B0604020202020204" pitchFamily="34" charset="0"/>
              <a:buChar char="•"/>
            </a:pPr>
            <a:r>
              <a:rPr lang="en-US" dirty="0"/>
              <a:t>She returns to see you following her antenatal investigations.</a:t>
            </a:r>
          </a:p>
          <a:p>
            <a:pPr marL="285750" indent="-285750">
              <a:buClr>
                <a:srgbClr val="0E3178"/>
              </a:buClr>
              <a:buFont typeface="Arial" panose="020B0604020202020204" pitchFamily="34" charset="0"/>
              <a:buChar char="•"/>
            </a:pPr>
            <a:r>
              <a:rPr lang="en-US" dirty="0"/>
              <a:t>Her first trimester blood tests &amp; urine are unremarkable. Dating scan shows a single live IUP at 8/40 gestation.</a:t>
            </a:r>
          </a:p>
          <a:p>
            <a:pPr marL="285750" indent="-285750">
              <a:buClr>
                <a:srgbClr val="0E3178"/>
              </a:buClr>
              <a:buFont typeface="Arial" panose="020B0604020202020204" pitchFamily="34" charset="0"/>
              <a:buChar char="•"/>
            </a:pPr>
            <a:r>
              <a:rPr lang="en-US" dirty="0"/>
              <a:t>Kate tells you she ceased taking venlafaxine a couple of days ago, as she was worried that it could harm her baby.</a:t>
            </a:r>
          </a:p>
          <a:p>
            <a:pPr marL="285750" indent="-285750">
              <a:buClr>
                <a:srgbClr val="0E3178"/>
              </a:buClr>
              <a:buFont typeface="Arial" panose="020B0604020202020204" pitchFamily="34" charset="0"/>
              <a:buChar char="•"/>
            </a:pPr>
            <a:endParaRPr lang="en-US" dirty="0"/>
          </a:p>
          <a:p>
            <a:pPr marL="285750" indent="-285750">
              <a:buClr>
                <a:srgbClr val="0E3178"/>
              </a:buClr>
              <a:buFont typeface="Arial" panose="020B0604020202020204" pitchFamily="34" charset="0"/>
              <a:buChar char="•"/>
            </a:pPr>
            <a:r>
              <a:rPr lang="en-US" dirty="0"/>
              <a:t>How would you address Kate’s concerns?</a:t>
            </a:r>
          </a:p>
          <a:p>
            <a:pPr>
              <a:buClr>
                <a:srgbClr val="0E3178"/>
              </a:buClr>
            </a:pPr>
            <a:endParaRPr lang="en-AU" dirty="0"/>
          </a:p>
        </p:txBody>
      </p:sp>
      <p:sp>
        <p:nvSpPr>
          <p:cNvPr id="3" name="Title 2">
            <a:extLst>
              <a:ext uri="{FF2B5EF4-FFF2-40B4-BE49-F238E27FC236}">
                <a16:creationId xmlns:a16="http://schemas.microsoft.com/office/drawing/2014/main" id="{95C2A619-EDE4-3532-A21D-B7B5EDC2016B}"/>
              </a:ext>
            </a:extLst>
          </p:cNvPr>
          <p:cNvSpPr>
            <a:spLocks noGrp="1"/>
          </p:cNvSpPr>
          <p:nvPr>
            <p:ph type="title"/>
          </p:nvPr>
        </p:nvSpPr>
        <p:spPr>
          <a:xfrm>
            <a:off x="551384" y="980728"/>
            <a:ext cx="9601065" cy="523220"/>
          </a:xfrm>
        </p:spPr>
        <p:txBody>
          <a:bodyPr/>
          <a:lstStyle/>
          <a:p>
            <a:r>
              <a:rPr lang="en-US" sz="4000" dirty="0"/>
              <a:t>Scenario 4: Kate – Trigger 2</a:t>
            </a:r>
            <a:endParaRPr lang="en-AU" dirty="0"/>
          </a:p>
        </p:txBody>
      </p:sp>
      <p:sp>
        <p:nvSpPr>
          <p:cNvPr id="5" name="Slide Number Placeholder 4">
            <a:extLst>
              <a:ext uri="{FF2B5EF4-FFF2-40B4-BE49-F238E27FC236}">
                <a16:creationId xmlns:a16="http://schemas.microsoft.com/office/drawing/2014/main" id="{4C73A429-54CF-2D9D-1490-4A086CD4D130}"/>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1000" b="1" i="0" u="none" strike="noStrike" kern="1200" cap="none" spc="0" normalizeH="0" baseline="0" noProof="0" smtClean="0">
                <a:ln>
                  <a:noFill/>
                </a:ln>
                <a:solidFill>
                  <a:srgbClr val="A6A6A6"/>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AU" sz="1000" b="1" i="0" u="none" strike="noStrike" kern="1200" cap="none" spc="0" normalizeH="0" baseline="0" noProof="0">
              <a:ln>
                <a:noFill/>
              </a:ln>
              <a:solidFill>
                <a:srgbClr val="A6A6A6"/>
              </a:solidFill>
              <a:effectLst/>
              <a:uLnTx/>
              <a:uFillTx/>
              <a:latin typeface="Century Gothic"/>
              <a:ea typeface="+mn-ea"/>
              <a:cs typeface="+mn-cs"/>
            </a:endParaRPr>
          </a:p>
        </p:txBody>
      </p:sp>
      <p:pic>
        <p:nvPicPr>
          <p:cNvPr id="8" name="Picture 7" descr="A person sitting on a couch&#10;&#10;Description automatically generated">
            <a:extLst>
              <a:ext uri="{FF2B5EF4-FFF2-40B4-BE49-F238E27FC236}">
                <a16:creationId xmlns:a16="http://schemas.microsoft.com/office/drawing/2014/main" id="{C68ADB2A-D07E-FFF3-4188-198225A954C6}"/>
              </a:ext>
            </a:extLst>
          </p:cNvPr>
          <p:cNvPicPr>
            <a:picLocks noChangeAspect="1"/>
          </p:cNvPicPr>
          <p:nvPr/>
        </p:nvPicPr>
        <p:blipFill rotWithShape="1">
          <a:blip r:embed="rId2"/>
          <a:srcRect l="7549" r="35353"/>
          <a:stretch/>
        </p:blipFill>
        <p:spPr>
          <a:xfrm>
            <a:off x="7392144" y="2047751"/>
            <a:ext cx="3657358" cy="4270267"/>
          </a:xfrm>
          <a:prstGeom prst="rect">
            <a:avLst/>
          </a:prstGeom>
        </p:spPr>
      </p:pic>
    </p:spTree>
    <p:extLst>
      <p:ext uri="{BB962C8B-B14F-4D97-AF65-F5344CB8AC3E}">
        <p14:creationId xmlns:p14="http://schemas.microsoft.com/office/powerpoint/2010/main" val="2209173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AFE22-64B7-3E44-03B7-10255E9330B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A54D7D-845A-8374-08E3-306CF0762C65}"/>
              </a:ext>
            </a:extLst>
          </p:cNvPr>
          <p:cNvSpPr>
            <a:spLocks noGrp="1"/>
          </p:cNvSpPr>
          <p:nvPr>
            <p:ph sz="quarter" idx="11"/>
          </p:nvPr>
        </p:nvSpPr>
        <p:spPr>
          <a:xfrm>
            <a:off x="541875" y="2020939"/>
            <a:ext cx="11376311" cy="4192231"/>
          </a:xfrm>
        </p:spPr>
        <p:txBody>
          <a:bodyPr/>
          <a:lstStyle/>
          <a:p>
            <a:pPr marL="285750" indent="-285750">
              <a:buFont typeface="Arial" panose="020B0604020202020204" pitchFamily="34" charset="0"/>
              <a:buChar char="•"/>
            </a:pPr>
            <a:r>
              <a:rPr lang="en-US" dirty="0"/>
              <a:t>You’re checking your results on a Friday afternoon and receive the report for Kate’s 20 week morphology scan, which has been performed that morning.</a:t>
            </a:r>
          </a:p>
          <a:p>
            <a:pPr marL="285750" indent="-285750">
              <a:buFont typeface="Arial" panose="020B0604020202020204" pitchFamily="34" charset="0"/>
              <a:buChar char="•"/>
            </a:pPr>
            <a:r>
              <a:rPr lang="en-US" dirty="0"/>
              <a:t>The scan shows normal fetal morphology. The placenta is posterior, and not low-lying. The </a:t>
            </a:r>
            <a:r>
              <a:rPr lang="en-US" b="1" dirty="0"/>
              <a:t>cervical length is reported as 21mm on transvaginal scan.</a:t>
            </a:r>
          </a:p>
          <a:p>
            <a:pPr marL="285750" indent="-285750">
              <a:buFont typeface="Arial" panose="020B0604020202020204" pitchFamily="34" charset="0"/>
              <a:buChar char="•"/>
            </a:pPr>
            <a:r>
              <a:rPr lang="en-US" dirty="0"/>
              <a:t>You check your  schedule and see that Kate’s next appointment with you is in 10 days’ time.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What would be your plan with this result?</a:t>
            </a:r>
          </a:p>
          <a:p>
            <a:pPr>
              <a:buClr>
                <a:srgbClr val="0E3178"/>
              </a:buClr>
            </a:pPr>
            <a:endParaRPr lang="en-AU" dirty="0"/>
          </a:p>
        </p:txBody>
      </p:sp>
      <p:sp>
        <p:nvSpPr>
          <p:cNvPr id="3" name="Title 2">
            <a:extLst>
              <a:ext uri="{FF2B5EF4-FFF2-40B4-BE49-F238E27FC236}">
                <a16:creationId xmlns:a16="http://schemas.microsoft.com/office/drawing/2014/main" id="{BB9B30EA-A178-80DB-9947-D7A544B0F865}"/>
              </a:ext>
            </a:extLst>
          </p:cNvPr>
          <p:cNvSpPr>
            <a:spLocks noGrp="1"/>
          </p:cNvSpPr>
          <p:nvPr>
            <p:ph type="title"/>
          </p:nvPr>
        </p:nvSpPr>
        <p:spPr>
          <a:xfrm>
            <a:off x="551384" y="980728"/>
            <a:ext cx="9601065" cy="523220"/>
          </a:xfrm>
        </p:spPr>
        <p:txBody>
          <a:bodyPr/>
          <a:lstStyle/>
          <a:p>
            <a:r>
              <a:rPr lang="en-US" sz="4000" dirty="0"/>
              <a:t>Scenario 4: Kate – Trigger 3</a:t>
            </a:r>
            <a:endParaRPr lang="en-AU" dirty="0"/>
          </a:p>
        </p:txBody>
      </p:sp>
      <p:sp>
        <p:nvSpPr>
          <p:cNvPr id="5" name="Slide Number Placeholder 4">
            <a:extLst>
              <a:ext uri="{FF2B5EF4-FFF2-40B4-BE49-F238E27FC236}">
                <a16:creationId xmlns:a16="http://schemas.microsoft.com/office/drawing/2014/main" id="{FF4E2B7C-0A49-52DD-83BD-6CEB4D8E378D}"/>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17DE0E-AFB1-41FD-BC35-27DB61CA125F}" type="slidenum">
              <a:rPr kumimoji="0" lang="en-AU" sz="1000" b="1" i="0" u="none" strike="noStrike" kern="1200" cap="none" spc="0" normalizeH="0" baseline="0" noProof="0" smtClean="0">
                <a:ln>
                  <a:noFill/>
                </a:ln>
                <a:solidFill>
                  <a:srgbClr val="A6A6A6"/>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AU" sz="1000" b="1" i="0" u="none" strike="noStrike" kern="1200" cap="none" spc="0" normalizeH="0" baseline="0" noProof="0">
              <a:ln>
                <a:noFill/>
              </a:ln>
              <a:solidFill>
                <a:srgbClr val="A6A6A6"/>
              </a:solidFill>
              <a:effectLst/>
              <a:uLnTx/>
              <a:uFillTx/>
              <a:latin typeface="Century Gothic"/>
              <a:ea typeface="+mn-ea"/>
              <a:cs typeface="+mn-cs"/>
            </a:endParaRPr>
          </a:p>
        </p:txBody>
      </p:sp>
      <p:pic>
        <p:nvPicPr>
          <p:cNvPr id="8" name="Picture 7" descr="A person sitting on a couch&#10;&#10;Description automatically generated">
            <a:extLst>
              <a:ext uri="{FF2B5EF4-FFF2-40B4-BE49-F238E27FC236}">
                <a16:creationId xmlns:a16="http://schemas.microsoft.com/office/drawing/2014/main" id="{89C8E128-54F4-AB90-03D6-E1230AF0CEB1}"/>
              </a:ext>
            </a:extLst>
          </p:cNvPr>
          <p:cNvPicPr>
            <a:picLocks noChangeAspect="1"/>
          </p:cNvPicPr>
          <p:nvPr/>
        </p:nvPicPr>
        <p:blipFill rotWithShape="1">
          <a:blip r:embed="rId2"/>
          <a:srcRect l="7549" r="35353"/>
          <a:stretch/>
        </p:blipFill>
        <p:spPr>
          <a:xfrm>
            <a:off x="7392144" y="2047751"/>
            <a:ext cx="3657358" cy="4270267"/>
          </a:xfrm>
          <a:prstGeom prst="rect">
            <a:avLst/>
          </a:prstGeom>
        </p:spPr>
      </p:pic>
    </p:spTree>
    <p:extLst>
      <p:ext uri="{BB962C8B-B14F-4D97-AF65-F5344CB8AC3E}">
        <p14:creationId xmlns:p14="http://schemas.microsoft.com/office/powerpoint/2010/main" val="2285343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ECDCB38-BA0B-4F71-40BA-9C3585E61CA2}"/>
              </a:ext>
            </a:extLst>
          </p:cNvPr>
          <p:cNvSpPr>
            <a:spLocks noGrp="1"/>
          </p:cNvSpPr>
          <p:nvPr>
            <p:ph sz="quarter" idx="11"/>
          </p:nvPr>
        </p:nvSpPr>
        <p:spPr>
          <a:xfrm>
            <a:off x="407701" y="1628800"/>
            <a:ext cx="11376311" cy="4679927"/>
          </a:xfrm>
        </p:spPr>
        <p:txBody>
          <a:bodyPr/>
          <a:lstStyle/>
          <a:p>
            <a:pPr marL="285750" indent="-285750">
              <a:buClr>
                <a:srgbClr val="0E3178"/>
              </a:buClr>
              <a:buFont typeface="Arial" panose="020B0604020202020204" pitchFamily="34" charset="0"/>
              <a:buChar char="•"/>
            </a:pPr>
            <a:r>
              <a:rPr lang="en-US" dirty="0"/>
              <a:t>Lani is 37 years old, G4P3(-1). You’ve met her when she’s attended with her kids, but not seen her as a patient before.</a:t>
            </a:r>
          </a:p>
          <a:p>
            <a:pPr marL="285750" indent="-285750">
              <a:buClr>
                <a:srgbClr val="0E3178"/>
              </a:buClr>
              <a:buFont typeface="Arial" panose="020B0604020202020204" pitchFamily="34" charset="0"/>
              <a:buChar char="•"/>
            </a:pPr>
            <a:r>
              <a:rPr lang="en-US" dirty="0"/>
              <a:t>She comes to see you after a positive pregnancy test, and thinks she’s around 10 weeks by menstrual dates.</a:t>
            </a:r>
          </a:p>
          <a:p>
            <a:pPr marL="285750" indent="-285750">
              <a:buClr>
                <a:srgbClr val="0E3178"/>
              </a:buClr>
              <a:buFont typeface="Arial" panose="020B0604020202020204" pitchFamily="34" charset="0"/>
              <a:buChar char="•"/>
            </a:pPr>
            <a:r>
              <a:rPr lang="en-US" dirty="0"/>
              <a:t>Lani’s first baby was born in Samoa 10 years ago, an uncomplicated SVB of a 4.1kg boy.</a:t>
            </a:r>
          </a:p>
          <a:p>
            <a:pPr marL="285750" indent="-285750">
              <a:buClr>
                <a:srgbClr val="0E3178"/>
              </a:buClr>
              <a:buFont typeface="Arial" panose="020B0604020202020204" pitchFamily="34" charset="0"/>
              <a:buChar char="•"/>
            </a:pPr>
            <a:r>
              <a:rPr lang="en-US" dirty="0"/>
              <a:t>She moved with her family to Australia 8 years ago.</a:t>
            </a:r>
          </a:p>
          <a:p>
            <a:pPr marL="285750" indent="-285750">
              <a:buClr>
                <a:srgbClr val="0E3178"/>
              </a:buClr>
              <a:buFont typeface="Arial" panose="020B0604020202020204" pitchFamily="34" charset="0"/>
              <a:buChar char="•"/>
            </a:pPr>
            <a:r>
              <a:rPr lang="en-US" dirty="0"/>
              <a:t>Her second pregnancy, 6 years ago, was complicated by gestational diabetes, treated with Metformin. She had an induction of </a:t>
            </a:r>
            <a:r>
              <a:rPr lang="en-US" dirty="0" err="1"/>
              <a:t>labour</a:t>
            </a:r>
            <a:r>
              <a:rPr lang="en-US" dirty="0"/>
              <a:t> at 39 weeks with SVB of a 4.5kg baby girl.</a:t>
            </a:r>
          </a:p>
          <a:p>
            <a:pPr marL="285750" indent="-285750">
              <a:buClr>
                <a:srgbClr val="0E3178"/>
              </a:buClr>
              <a:buFont typeface="Arial" panose="020B0604020202020204" pitchFamily="34" charset="0"/>
              <a:buChar char="•"/>
            </a:pPr>
            <a:r>
              <a:rPr lang="en-US" dirty="0"/>
              <a:t>Lani’s third pregnancy, 2 years ago, came at a difficult time, when her father was dying of heart failure. She had limited antenatal care, with no investigations after the first trimester and no GDM screening. She presented to hospital at 36 weeks with decreased fetal movements, and sadly her baby boy was stillborn the following day, weighing 4.4kg. The family declined an autopsy.</a:t>
            </a:r>
          </a:p>
          <a:p>
            <a:pPr marL="285750" indent="-285750">
              <a:buClr>
                <a:srgbClr val="0E3178"/>
              </a:buClr>
              <a:buFont typeface="Arial" panose="020B0604020202020204" pitchFamily="34" charset="0"/>
              <a:buChar char="•"/>
            </a:pPr>
            <a:r>
              <a:rPr lang="en-US" dirty="0"/>
              <a:t>Lani’s BMI is 35.</a:t>
            </a:r>
          </a:p>
          <a:p>
            <a:pPr marL="285750" indent="-285750">
              <a:buClr>
                <a:srgbClr val="0E3178"/>
              </a:buClr>
              <a:buFont typeface="Arial" panose="020B0604020202020204" pitchFamily="34" charset="0"/>
              <a:buChar char="•"/>
            </a:pPr>
            <a:r>
              <a:rPr lang="en-US" dirty="0"/>
              <a:t>What are your priorities at this visit?</a:t>
            </a:r>
          </a:p>
          <a:p>
            <a:endParaRPr lang="en-AU" dirty="0"/>
          </a:p>
        </p:txBody>
      </p:sp>
      <p:sp>
        <p:nvSpPr>
          <p:cNvPr id="3" name="Title 2">
            <a:extLst>
              <a:ext uri="{FF2B5EF4-FFF2-40B4-BE49-F238E27FC236}">
                <a16:creationId xmlns:a16="http://schemas.microsoft.com/office/drawing/2014/main" id="{3F28551E-45E9-1579-6CB0-F49C59EDEAAA}"/>
              </a:ext>
            </a:extLst>
          </p:cNvPr>
          <p:cNvSpPr>
            <a:spLocks noGrp="1"/>
          </p:cNvSpPr>
          <p:nvPr>
            <p:ph type="title"/>
          </p:nvPr>
        </p:nvSpPr>
        <p:spPr>
          <a:xfrm>
            <a:off x="407368" y="817436"/>
            <a:ext cx="9601065" cy="523220"/>
          </a:xfrm>
        </p:spPr>
        <p:txBody>
          <a:bodyPr/>
          <a:lstStyle/>
          <a:p>
            <a:r>
              <a:rPr lang="en-US" sz="4000" dirty="0"/>
              <a:t>Scenario 5: Lani – Trigger 1</a:t>
            </a:r>
            <a:endParaRPr lang="en-AU" dirty="0"/>
          </a:p>
        </p:txBody>
      </p:sp>
      <p:sp>
        <p:nvSpPr>
          <p:cNvPr id="5" name="Slide Number Placeholder 4">
            <a:extLst>
              <a:ext uri="{FF2B5EF4-FFF2-40B4-BE49-F238E27FC236}">
                <a16:creationId xmlns:a16="http://schemas.microsoft.com/office/drawing/2014/main" id="{D7664D92-5D79-EF6D-CA71-5B70D68ACF48}"/>
              </a:ext>
            </a:extLst>
          </p:cNvPr>
          <p:cNvSpPr>
            <a:spLocks noGrp="1"/>
          </p:cNvSpPr>
          <p:nvPr>
            <p:ph type="sldNum" sz="quarter" idx="16"/>
          </p:nvPr>
        </p:nvSpPr>
        <p:spPr/>
        <p:txBody>
          <a:bodyPr/>
          <a:lstStyle/>
          <a:p>
            <a:fld id="{E917DE0E-AFB1-41FD-BC35-27DB61CA125F}" type="slidenum">
              <a:rPr lang="en-AU" smtClean="0"/>
              <a:pPr/>
              <a:t>247</a:t>
            </a:fld>
            <a:endParaRPr lang="en-AU"/>
          </a:p>
        </p:txBody>
      </p:sp>
      <p:pic>
        <p:nvPicPr>
          <p:cNvPr id="8" name="Picture 7" descr="A person smiling with her hand on her chin&#10;&#10;Description automatically generated">
            <a:extLst>
              <a:ext uri="{FF2B5EF4-FFF2-40B4-BE49-F238E27FC236}">
                <a16:creationId xmlns:a16="http://schemas.microsoft.com/office/drawing/2014/main" id="{E4E65DE1-6848-78F4-9E47-B39901ABEAAD}"/>
              </a:ext>
            </a:extLst>
          </p:cNvPr>
          <p:cNvPicPr>
            <a:picLocks noChangeAspect="1"/>
          </p:cNvPicPr>
          <p:nvPr/>
        </p:nvPicPr>
        <p:blipFill rotWithShape="1">
          <a:blip r:embed="rId2"/>
          <a:srcRect l="15529" t="-984" r="33749" b="984"/>
          <a:stretch/>
        </p:blipFill>
        <p:spPr>
          <a:xfrm>
            <a:off x="7032104" y="1772816"/>
            <a:ext cx="3027342" cy="3975990"/>
          </a:xfrm>
          <a:prstGeom prst="rect">
            <a:avLst/>
          </a:prstGeom>
        </p:spPr>
      </p:pic>
    </p:spTree>
    <p:extLst>
      <p:ext uri="{BB962C8B-B14F-4D97-AF65-F5344CB8AC3E}">
        <p14:creationId xmlns:p14="http://schemas.microsoft.com/office/powerpoint/2010/main" val="1729278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0746611-6274-57EC-88AD-86593E431F61}"/>
              </a:ext>
            </a:extLst>
          </p:cNvPr>
          <p:cNvSpPr>
            <a:spLocks noGrp="1"/>
          </p:cNvSpPr>
          <p:nvPr>
            <p:ph sz="quarter" idx="11"/>
          </p:nvPr>
        </p:nvSpPr>
        <p:spPr>
          <a:xfrm>
            <a:off x="407844" y="1903732"/>
            <a:ext cx="11376311" cy="4118607"/>
          </a:xfrm>
        </p:spPr>
        <p:txBody>
          <a:bodyPr/>
          <a:lstStyle/>
          <a:p>
            <a:r>
              <a:rPr lang="en-US" dirty="0"/>
              <a:t>A 2018 study of </a:t>
            </a:r>
            <a:r>
              <a:rPr lang="en-AU" dirty="0"/>
              <a:t>Māori and Pasifika women in the Logan Maternity catchment found that compared to the general population of childbearing women, Māori and Pasifika women were more likely to:</a:t>
            </a:r>
          </a:p>
          <a:p>
            <a:pPr marL="285750" indent="-285750">
              <a:buClr>
                <a:srgbClr val="0E3178"/>
              </a:buClr>
              <a:buFont typeface="Arial" panose="020B0604020202020204" pitchFamily="34" charset="0"/>
              <a:buChar char="•"/>
            </a:pPr>
            <a:r>
              <a:rPr lang="en-AU" dirty="0"/>
              <a:t> experience gestational diabetes mellitus and obesity</a:t>
            </a:r>
          </a:p>
          <a:p>
            <a:pPr marL="285750" indent="-285750">
              <a:buClr>
                <a:srgbClr val="0E3178"/>
              </a:buClr>
              <a:buFont typeface="Arial" panose="020B0604020202020204" pitchFamily="34" charset="0"/>
              <a:buChar char="•"/>
            </a:pPr>
            <a:r>
              <a:rPr lang="en-AU" dirty="0"/>
              <a:t> present for initial antenatal visits at later gestations</a:t>
            </a:r>
          </a:p>
          <a:p>
            <a:pPr>
              <a:buClr>
                <a:srgbClr val="0E3178"/>
              </a:buClr>
            </a:pPr>
            <a:r>
              <a:rPr lang="en-AU" dirty="0"/>
              <a:t>And less likely to attend recommended antenatal visits.</a:t>
            </a:r>
          </a:p>
          <a:p>
            <a:pPr>
              <a:buClr>
                <a:srgbClr val="0E3178"/>
              </a:buClr>
            </a:pPr>
            <a:r>
              <a:rPr lang="en-AU" dirty="0"/>
              <a:t>Major barriers to accessing services included:</a:t>
            </a:r>
          </a:p>
          <a:p>
            <a:pPr marL="285750" indent="-285750">
              <a:buClr>
                <a:srgbClr val="0E3178"/>
              </a:buClr>
              <a:buFont typeface="Arial" panose="020B0604020202020204" pitchFamily="34" charset="0"/>
              <a:buChar char="•"/>
            </a:pPr>
            <a:r>
              <a:rPr lang="en-AU" dirty="0"/>
              <a:t>Poor communication</a:t>
            </a:r>
          </a:p>
          <a:p>
            <a:pPr marL="285750" indent="-285750">
              <a:buClr>
                <a:srgbClr val="0E3178"/>
              </a:buClr>
              <a:buFont typeface="Arial" panose="020B0604020202020204" pitchFamily="34" charset="0"/>
              <a:buChar char="•"/>
            </a:pPr>
            <a:r>
              <a:rPr lang="en-AU" dirty="0"/>
              <a:t>Lack of cultural safety</a:t>
            </a:r>
          </a:p>
          <a:p>
            <a:pPr marL="285750" indent="-285750">
              <a:buClr>
                <a:srgbClr val="0E3178"/>
              </a:buClr>
              <a:buFont typeface="Arial" panose="020B0604020202020204" pitchFamily="34" charset="0"/>
              <a:buChar char="•"/>
            </a:pPr>
            <a:r>
              <a:rPr lang="en-AU" dirty="0"/>
              <a:t>Financial constraints</a:t>
            </a:r>
          </a:p>
          <a:p>
            <a:pPr marL="285750" indent="-285750">
              <a:buClr>
                <a:srgbClr val="0E3178"/>
              </a:buClr>
              <a:buFont typeface="Arial" panose="020B0604020202020204" pitchFamily="34" charset="0"/>
              <a:buChar char="•"/>
            </a:pPr>
            <a:r>
              <a:rPr lang="en-AU" dirty="0"/>
              <a:t>Enablers to care included:</a:t>
            </a:r>
          </a:p>
          <a:p>
            <a:pPr marL="285750" indent="-285750">
              <a:buClr>
                <a:srgbClr val="0E3178"/>
              </a:buClr>
              <a:buFont typeface="Arial" panose="020B0604020202020204" pitchFamily="34" charset="0"/>
              <a:buChar char="•"/>
            </a:pPr>
            <a:r>
              <a:rPr lang="en-AU" dirty="0"/>
              <a:t>Continuity of midwifery care</a:t>
            </a:r>
          </a:p>
          <a:p>
            <a:pPr marL="285750" indent="-285750">
              <a:buClr>
                <a:srgbClr val="0E3178"/>
              </a:buClr>
              <a:buFont typeface="Arial" panose="020B0604020202020204" pitchFamily="34" charset="0"/>
              <a:buChar char="•"/>
            </a:pPr>
            <a:r>
              <a:rPr lang="en-AU" dirty="0"/>
              <a:t>Care that was delivered in the community &amp; was culturally safe</a:t>
            </a:r>
          </a:p>
          <a:p>
            <a:endParaRPr lang="en-US" dirty="0"/>
          </a:p>
          <a:p>
            <a:endParaRPr lang="en-AU" dirty="0"/>
          </a:p>
        </p:txBody>
      </p:sp>
      <p:sp>
        <p:nvSpPr>
          <p:cNvPr id="3" name="Title 2">
            <a:extLst>
              <a:ext uri="{FF2B5EF4-FFF2-40B4-BE49-F238E27FC236}">
                <a16:creationId xmlns:a16="http://schemas.microsoft.com/office/drawing/2014/main" id="{553CB8B1-A0A7-7314-1DA5-B3DB65B428A0}"/>
              </a:ext>
            </a:extLst>
          </p:cNvPr>
          <p:cNvSpPr>
            <a:spLocks noGrp="1"/>
          </p:cNvSpPr>
          <p:nvPr>
            <p:ph type="title"/>
          </p:nvPr>
        </p:nvSpPr>
        <p:spPr>
          <a:xfrm>
            <a:off x="351366" y="548680"/>
            <a:ext cx="9601065" cy="1543499"/>
          </a:xfrm>
        </p:spPr>
        <p:txBody>
          <a:bodyPr/>
          <a:lstStyle/>
          <a:p>
            <a:r>
              <a:rPr lang="en-US" sz="4000" dirty="0"/>
              <a:t>M</a:t>
            </a:r>
            <a:r>
              <a:rPr lang="en-AU" sz="4000" dirty="0"/>
              <a:t>ā</a:t>
            </a:r>
            <a:r>
              <a:rPr lang="en-US" sz="4000" dirty="0" err="1"/>
              <a:t>ori</a:t>
            </a:r>
            <a:r>
              <a:rPr lang="en-US" sz="4000" dirty="0"/>
              <a:t> &amp; Pasifika patients - considerations</a:t>
            </a:r>
            <a:br>
              <a:rPr lang="en-US" sz="4000" dirty="0"/>
            </a:br>
            <a:endParaRPr lang="en-AU" dirty="0"/>
          </a:p>
        </p:txBody>
      </p:sp>
      <p:sp>
        <p:nvSpPr>
          <p:cNvPr id="5" name="Slide Number Placeholder 4">
            <a:extLst>
              <a:ext uri="{FF2B5EF4-FFF2-40B4-BE49-F238E27FC236}">
                <a16:creationId xmlns:a16="http://schemas.microsoft.com/office/drawing/2014/main" id="{8BF9F7FD-DEB4-2A0D-34E6-585D8AD0BDEE}"/>
              </a:ext>
            </a:extLst>
          </p:cNvPr>
          <p:cNvSpPr>
            <a:spLocks noGrp="1"/>
          </p:cNvSpPr>
          <p:nvPr>
            <p:ph type="sldNum" sz="quarter" idx="16"/>
          </p:nvPr>
        </p:nvSpPr>
        <p:spPr/>
        <p:txBody>
          <a:bodyPr/>
          <a:lstStyle/>
          <a:p>
            <a:fld id="{E917DE0E-AFB1-41FD-BC35-27DB61CA125F}" type="slidenum">
              <a:rPr lang="en-AU" smtClean="0"/>
              <a:pPr/>
              <a:t>248</a:t>
            </a:fld>
            <a:endParaRPr lang="en-AU"/>
          </a:p>
        </p:txBody>
      </p:sp>
      <p:sp>
        <p:nvSpPr>
          <p:cNvPr id="8" name="TextBox 7">
            <a:extLst>
              <a:ext uri="{FF2B5EF4-FFF2-40B4-BE49-F238E27FC236}">
                <a16:creationId xmlns:a16="http://schemas.microsoft.com/office/drawing/2014/main" id="{D12EDD1A-F663-04B3-93A0-D37EFD9A5540}"/>
              </a:ext>
            </a:extLst>
          </p:cNvPr>
          <p:cNvSpPr txBox="1"/>
          <p:nvPr/>
        </p:nvSpPr>
        <p:spPr>
          <a:xfrm>
            <a:off x="335360" y="5948522"/>
            <a:ext cx="6097002" cy="769441"/>
          </a:xfrm>
          <a:prstGeom prst="rect">
            <a:avLst/>
          </a:prstGeom>
          <a:noFill/>
        </p:spPr>
        <p:txBody>
          <a:bodyPr wrap="square">
            <a:spAutoFit/>
          </a:bodyPr>
          <a:lstStyle/>
          <a:p>
            <a:r>
              <a:rPr lang="en-US" sz="1100" dirty="0">
                <a:solidFill>
                  <a:srgbClr val="0E3178"/>
                </a:solidFill>
              </a:rPr>
              <a:t>Reference: </a:t>
            </a:r>
            <a:r>
              <a:rPr lang="en-AU" sz="1100" dirty="0">
                <a:solidFill>
                  <a:srgbClr val="0E3178"/>
                </a:solidFill>
              </a:rPr>
              <a:t>Henning Cruickshank A, Lilley TS, Radcliffe B, Nosa V, Fenwick J. Māori and Pasifika perceptions of their local maternity care in Logan, Australia. Women Birth. 2019 Jun;32(3):e359-e365. </a:t>
            </a:r>
            <a:r>
              <a:rPr lang="en-AU" sz="1100" dirty="0" err="1">
                <a:solidFill>
                  <a:srgbClr val="0E3178"/>
                </a:solidFill>
              </a:rPr>
              <a:t>doi</a:t>
            </a:r>
            <a:r>
              <a:rPr lang="en-AU" sz="1100" dirty="0">
                <a:solidFill>
                  <a:srgbClr val="0E3178"/>
                </a:solidFill>
              </a:rPr>
              <a:t>: 10.1016/j.wombi.2018.08.164. </a:t>
            </a:r>
            <a:r>
              <a:rPr lang="en-AU" sz="1100" dirty="0" err="1">
                <a:solidFill>
                  <a:srgbClr val="0E3178"/>
                </a:solidFill>
              </a:rPr>
              <a:t>Epub</a:t>
            </a:r>
            <a:r>
              <a:rPr lang="en-AU" sz="1100" dirty="0">
                <a:solidFill>
                  <a:srgbClr val="0E3178"/>
                </a:solidFill>
              </a:rPr>
              <a:t> 2018 Sep 5. PMID: 30193912.</a:t>
            </a:r>
          </a:p>
        </p:txBody>
      </p:sp>
    </p:spTree>
    <p:extLst>
      <p:ext uri="{BB962C8B-B14F-4D97-AF65-F5344CB8AC3E}">
        <p14:creationId xmlns:p14="http://schemas.microsoft.com/office/powerpoint/2010/main" val="3137853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1052B11-86C4-D6C9-8B75-5920E09381CD}"/>
              </a:ext>
            </a:extLst>
          </p:cNvPr>
          <p:cNvSpPr>
            <a:spLocks noGrp="1"/>
          </p:cNvSpPr>
          <p:nvPr>
            <p:ph type="sldNum" sz="quarter" idx="16"/>
          </p:nvPr>
        </p:nvSpPr>
        <p:spPr/>
        <p:txBody>
          <a:bodyPr/>
          <a:lstStyle/>
          <a:p>
            <a:fld id="{E917DE0E-AFB1-41FD-BC35-27DB61CA125F}" type="slidenum">
              <a:rPr lang="en-AU" smtClean="0"/>
              <a:pPr/>
              <a:t>249</a:t>
            </a:fld>
            <a:endParaRPr lang="en-AU"/>
          </a:p>
        </p:txBody>
      </p:sp>
      <p:pic>
        <p:nvPicPr>
          <p:cNvPr id="7" name="Picture 6" descr="A screenshot of a computer&#10;&#10;Description automatically generated">
            <a:extLst>
              <a:ext uri="{FF2B5EF4-FFF2-40B4-BE49-F238E27FC236}">
                <a16:creationId xmlns:a16="http://schemas.microsoft.com/office/drawing/2014/main" id="{0647C312-A70D-FD6E-F4CA-767463AD6F13}"/>
              </a:ext>
            </a:extLst>
          </p:cNvPr>
          <p:cNvPicPr>
            <a:picLocks noChangeAspect="1"/>
          </p:cNvPicPr>
          <p:nvPr/>
        </p:nvPicPr>
        <p:blipFill rotWithShape="1">
          <a:blip r:embed="rId2"/>
          <a:srcRect t="13740" r="1647"/>
          <a:stretch/>
        </p:blipFill>
        <p:spPr>
          <a:xfrm>
            <a:off x="203403" y="1251864"/>
            <a:ext cx="4545220" cy="2592490"/>
          </a:xfrm>
          <a:prstGeom prst="rect">
            <a:avLst/>
          </a:prstGeom>
        </p:spPr>
      </p:pic>
      <p:pic>
        <p:nvPicPr>
          <p:cNvPr id="8" name="Picture 7" descr="A screenshot of a website&#10;&#10;Description automatically generated">
            <a:extLst>
              <a:ext uri="{FF2B5EF4-FFF2-40B4-BE49-F238E27FC236}">
                <a16:creationId xmlns:a16="http://schemas.microsoft.com/office/drawing/2014/main" id="{93ED5ABE-A27D-3CEF-DF38-9BDAC3CC2E6D}"/>
              </a:ext>
            </a:extLst>
          </p:cNvPr>
          <p:cNvPicPr>
            <a:picLocks noChangeAspect="1"/>
          </p:cNvPicPr>
          <p:nvPr/>
        </p:nvPicPr>
        <p:blipFill rotWithShape="1">
          <a:blip r:embed="rId3"/>
          <a:srcRect l="-1" t="24964" r="3884" b="-1"/>
          <a:stretch/>
        </p:blipFill>
        <p:spPr>
          <a:xfrm>
            <a:off x="1863822" y="2779776"/>
            <a:ext cx="5378225" cy="2730572"/>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8BB66D73-A33B-9C71-A683-6918151373F5}"/>
              </a:ext>
            </a:extLst>
          </p:cNvPr>
          <p:cNvPicPr>
            <a:picLocks noChangeAspect="1"/>
          </p:cNvPicPr>
          <p:nvPr/>
        </p:nvPicPr>
        <p:blipFill rotWithShape="1">
          <a:blip r:embed="rId4"/>
          <a:srcRect t="13973"/>
          <a:stretch/>
        </p:blipFill>
        <p:spPr>
          <a:xfrm>
            <a:off x="4108704" y="3783557"/>
            <a:ext cx="4738646" cy="2651117"/>
          </a:xfrm>
          <a:prstGeom prst="rect">
            <a:avLst/>
          </a:prstGeom>
        </p:spPr>
      </p:pic>
      <p:sp>
        <p:nvSpPr>
          <p:cNvPr id="11" name="TextBox 10">
            <a:extLst>
              <a:ext uri="{FF2B5EF4-FFF2-40B4-BE49-F238E27FC236}">
                <a16:creationId xmlns:a16="http://schemas.microsoft.com/office/drawing/2014/main" id="{671BF494-B493-2F3E-AE89-504C477CB45E}"/>
              </a:ext>
            </a:extLst>
          </p:cNvPr>
          <p:cNvSpPr txBox="1"/>
          <p:nvPr/>
        </p:nvSpPr>
        <p:spPr>
          <a:xfrm>
            <a:off x="119336" y="174646"/>
            <a:ext cx="6097002" cy="1077218"/>
          </a:xfrm>
          <a:prstGeom prst="rect">
            <a:avLst/>
          </a:prstGeom>
          <a:noFill/>
        </p:spPr>
        <p:txBody>
          <a:bodyPr wrap="square">
            <a:spAutoFit/>
          </a:bodyPr>
          <a:lstStyle/>
          <a:p>
            <a:r>
              <a:rPr lang="en-US" sz="3200" dirty="0">
                <a:solidFill>
                  <a:srgbClr val="DA7FAB"/>
                </a:solidFill>
              </a:rPr>
              <a:t>Resources for M</a:t>
            </a:r>
            <a:r>
              <a:rPr lang="en-AU" sz="3200" dirty="0">
                <a:solidFill>
                  <a:srgbClr val="DA7FAB"/>
                </a:solidFill>
              </a:rPr>
              <a:t>ā</a:t>
            </a:r>
            <a:r>
              <a:rPr lang="en-US" sz="3200" dirty="0" err="1">
                <a:solidFill>
                  <a:srgbClr val="DA7FAB"/>
                </a:solidFill>
              </a:rPr>
              <a:t>ori</a:t>
            </a:r>
            <a:r>
              <a:rPr lang="en-US" sz="3200" dirty="0">
                <a:solidFill>
                  <a:srgbClr val="DA7FAB"/>
                </a:solidFill>
              </a:rPr>
              <a:t> &amp; Pasifika families</a:t>
            </a:r>
          </a:p>
        </p:txBody>
      </p:sp>
    </p:spTree>
    <p:extLst>
      <p:ext uri="{BB962C8B-B14F-4D97-AF65-F5344CB8AC3E}">
        <p14:creationId xmlns:p14="http://schemas.microsoft.com/office/powerpoint/2010/main" val="684506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2C9C00-111F-58BD-F3E9-BB94DD9E08F0}"/>
              </a:ext>
            </a:extLst>
          </p:cNvPr>
          <p:cNvSpPr>
            <a:spLocks noGrp="1"/>
          </p:cNvSpPr>
          <p:nvPr>
            <p:ph sz="quarter" idx="11"/>
          </p:nvPr>
        </p:nvSpPr>
        <p:spPr>
          <a:xfrm>
            <a:off x="374883" y="2420888"/>
            <a:ext cx="11376311" cy="3887787"/>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0D3078"/>
                </a:solidFill>
                <a:effectLst/>
                <a:uLnTx/>
                <a:uFillTx/>
                <a:latin typeface="Century Gothic" panose="020B0502020202020204" pitchFamily="34" charset="0"/>
                <a:ea typeface="+mn-ea"/>
                <a:cs typeface="+mn-cs"/>
              </a:rPr>
              <a:t>It’s two weeks later and Lani returns for a review.</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0D3078"/>
                </a:solidFill>
                <a:effectLst/>
                <a:uLnTx/>
                <a:uFillTx/>
                <a:latin typeface="Century Gothic" panose="020B0502020202020204" pitchFamily="34" charset="0"/>
                <a:ea typeface="+mn-ea"/>
                <a:cs typeface="+mn-cs"/>
              </a:rPr>
              <a:t>Ultrasound confirms a live IUP, and she’s now 12/40 by both menstrual and scan dates.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0D3078"/>
                </a:solidFill>
                <a:effectLst/>
                <a:uLnTx/>
                <a:uFillTx/>
                <a:latin typeface="Century Gothic" panose="020B0502020202020204" pitchFamily="34" charset="0"/>
                <a:ea typeface="+mn-ea"/>
                <a:cs typeface="+mn-cs"/>
              </a:rPr>
              <a:t>Her urine and blood tests are normal, other than </a:t>
            </a:r>
            <a:r>
              <a:rPr kumimoji="0" lang="en-US" b="1" i="0" u="none" strike="noStrike" kern="1200" cap="none" spc="0" normalizeH="0" baseline="0" noProof="0" dirty="0">
                <a:ln>
                  <a:noFill/>
                </a:ln>
                <a:solidFill>
                  <a:srgbClr val="0D3078"/>
                </a:solidFill>
                <a:effectLst/>
                <a:uLnTx/>
                <a:uFillTx/>
                <a:latin typeface="Century Gothic" panose="020B0502020202020204" pitchFamily="34" charset="0"/>
                <a:ea typeface="+mn-ea"/>
                <a:cs typeface="+mn-cs"/>
              </a:rPr>
              <a:t>HbA1c of 7%.</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b="0" i="0" u="none" strike="noStrike" kern="1200" cap="none" spc="0" normalizeH="0" baseline="0" noProof="0" dirty="0">
              <a:ln>
                <a:noFill/>
              </a:ln>
              <a:solidFill>
                <a:srgbClr val="0D3078"/>
              </a:solidFill>
              <a:effectLst/>
              <a:uLnTx/>
              <a:uFillTx/>
              <a:latin typeface="Century Gothic" panose="020B05020202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b="0" i="0" u="none" strike="noStrike" kern="1200" cap="none" spc="0" normalizeH="0" baseline="0" noProof="0" dirty="0">
              <a:ln>
                <a:noFill/>
              </a:ln>
              <a:solidFill>
                <a:srgbClr val="0D3078"/>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srgbClr val="0D3078"/>
                </a:solidFill>
                <a:effectLst/>
                <a:uLnTx/>
                <a:uFillTx/>
                <a:latin typeface="Century Gothic" panose="020B0502020202020204" pitchFamily="34" charset="0"/>
                <a:ea typeface="+mn-ea"/>
                <a:cs typeface="+mn-cs"/>
              </a:rPr>
              <a:t>How do you counsel Lani about this result?</a:t>
            </a:r>
          </a:p>
          <a:p>
            <a:endParaRPr lang="en-AU" dirty="0"/>
          </a:p>
        </p:txBody>
      </p:sp>
      <p:sp>
        <p:nvSpPr>
          <p:cNvPr id="3" name="Title 2">
            <a:extLst>
              <a:ext uri="{FF2B5EF4-FFF2-40B4-BE49-F238E27FC236}">
                <a16:creationId xmlns:a16="http://schemas.microsoft.com/office/drawing/2014/main" id="{1026DA13-854F-3B06-BFD4-A0A62098F6FF}"/>
              </a:ext>
            </a:extLst>
          </p:cNvPr>
          <p:cNvSpPr>
            <a:spLocks noGrp="1"/>
          </p:cNvSpPr>
          <p:nvPr>
            <p:ph type="title"/>
          </p:nvPr>
        </p:nvSpPr>
        <p:spPr>
          <a:xfrm>
            <a:off x="407702" y="1267203"/>
            <a:ext cx="9601065" cy="523220"/>
          </a:xfrm>
        </p:spPr>
        <p:txBody>
          <a:bodyPr/>
          <a:lstStyle/>
          <a:p>
            <a:r>
              <a:rPr lang="en-US" sz="4000" dirty="0"/>
              <a:t>Scenario 5: Lani – Trigger 2</a:t>
            </a:r>
            <a:endParaRPr lang="en-AU" dirty="0"/>
          </a:p>
        </p:txBody>
      </p:sp>
      <p:sp>
        <p:nvSpPr>
          <p:cNvPr id="5" name="Slide Number Placeholder 4">
            <a:extLst>
              <a:ext uri="{FF2B5EF4-FFF2-40B4-BE49-F238E27FC236}">
                <a16:creationId xmlns:a16="http://schemas.microsoft.com/office/drawing/2014/main" id="{3DD4F224-88DB-7B82-9A23-D3A722FBD403}"/>
              </a:ext>
            </a:extLst>
          </p:cNvPr>
          <p:cNvSpPr>
            <a:spLocks noGrp="1"/>
          </p:cNvSpPr>
          <p:nvPr>
            <p:ph type="sldNum" sz="quarter" idx="16"/>
          </p:nvPr>
        </p:nvSpPr>
        <p:spPr/>
        <p:txBody>
          <a:bodyPr/>
          <a:lstStyle/>
          <a:p>
            <a:fld id="{E917DE0E-AFB1-41FD-BC35-27DB61CA125F}" type="slidenum">
              <a:rPr lang="en-AU" smtClean="0"/>
              <a:pPr/>
              <a:t>250</a:t>
            </a:fld>
            <a:endParaRPr lang="en-AU"/>
          </a:p>
        </p:txBody>
      </p:sp>
      <p:pic>
        <p:nvPicPr>
          <p:cNvPr id="8" name="Picture 7" descr="A person smiling with her hand on her chin&#10;&#10;Description automatically generated">
            <a:extLst>
              <a:ext uri="{FF2B5EF4-FFF2-40B4-BE49-F238E27FC236}">
                <a16:creationId xmlns:a16="http://schemas.microsoft.com/office/drawing/2014/main" id="{D1FA546B-1906-5B20-FCF0-A9F7868A799F}"/>
              </a:ext>
            </a:extLst>
          </p:cNvPr>
          <p:cNvPicPr>
            <a:picLocks noChangeAspect="1"/>
          </p:cNvPicPr>
          <p:nvPr/>
        </p:nvPicPr>
        <p:blipFill rotWithShape="1">
          <a:blip r:embed="rId2"/>
          <a:srcRect l="15529" t="-984" r="33749" b="984"/>
          <a:stretch/>
        </p:blipFill>
        <p:spPr>
          <a:xfrm>
            <a:off x="7464152" y="1441005"/>
            <a:ext cx="3027342" cy="3975990"/>
          </a:xfrm>
          <a:prstGeom prst="rect">
            <a:avLst/>
          </a:prstGeom>
        </p:spPr>
      </p:pic>
    </p:spTree>
    <p:extLst>
      <p:ext uri="{BB962C8B-B14F-4D97-AF65-F5344CB8AC3E}">
        <p14:creationId xmlns:p14="http://schemas.microsoft.com/office/powerpoint/2010/main" val="2794721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12FA24-D108-BAC5-A75F-6E52BEFA494F}"/>
              </a:ext>
            </a:extLst>
          </p:cNvPr>
          <p:cNvSpPr>
            <a:spLocks noGrp="1"/>
          </p:cNvSpPr>
          <p:nvPr>
            <p:ph sz="quarter" idx="11"/>
          </p:nvPr>
        </p:nvSpPr>
        <p:spPr>
          <a:xfrm>
            <a:off x="407701" y="2190120"/>
            <a:ext cx="11376311" cy="4118607"/>
          </a:xfrm>
        </p:spPr>
        <p:txBody>
          <a:bodyPr/>
          <a:lstStyle/>
          <a:p>
            <a:pPr marL="285750" indent="-285750">
              <a:buClr>
                <a:srgbClr val="0E3178"/>
              </a:buClr>
              <a:buFont typeface="Arial" panose="020B0604020202020204" pitchFamily="34" charset="0"/>
              <a:buChar char="•"/>
            </a:pPr>
            <a:r>
              <a:rPr lang="en-US" dirty="0"/>
              <a:t>Lani is diagnosed with Diabetes in Pregnancy and has the majority of her care through PALC (Pregnancy after Loss Clinic) with Obstetric Medicine input.</a:t>
            </a:r>
          </a:p>
          <a:p>
            <a:pPr marL="285750" indent="-285750">
              <a:buClr>
                <a:srgbClr val="0E3178"/>
              </a:buClr>
              <a:buFont typeface="Arial" panose="020B0604020202020204" pitchFamily="34" charset="0"/>
              <a:buChar char="•"/>
            </a:pPr>
            <a:r>
              <a:rPr lang="en-US" dirty="0"/>
              <a:t>She is commenced on insulin and her pregnancy has been going well.</a:t>
            </a:r>
          </a:p>
          <a:p>
            <a:pPr marL="285750" indent="-285750">
              <a:buClr>
                <a:srgbClr val="0E3178"/>
              </a:buClr>
              <a:buFont typeface="Arial" panose="020B0604020202020204" pitchFamily="34" charset="0"/>
              <a:buChar char="•"/>
            </a:pPr>
            <a:r>
              <a:rPr lang="en-US" dirty="0"/>
              <a:t>At 32/40, you see her when she brings her daughter in, with an acute viral URTI.</a:t>
            </a:r>
          </a:p>
          <a:p>
            <a:pPr marL="285750" indent="-285750">
              <a:buClr>
                <a:srgbClr val="0E3178"/>
              </a:buClr>
              <a:buFont typeface="Arial" panose="020B0604020202020204" pitchFamily="34" charset="0"/>
              <a:buChar char="•"/>
            </a:pPr>
            <a:r>
              <a:rPr lang="en-US" dirty="0"/>
              <a:t>Lani mentions to you that she’s feeling a bit under the weather herself, and that her baby isn’t moving as much as normal today.</a:t>
            </a:r>
          </a:p>
          <a:p>
            <a:pPr marL="285750" indent="-285750">
              <a:buClr>
                <a:srgbClr val="0E3178"/>
              </a:buClr>
              <a:buFont typeface="Arial" panose="020B0604020202020204" pitchFamily="34" charset="0"/>
              <a:buChar char="•"/>
            </a:pPr>
            <a:r>
              <a:rPr lang="en-US" dirty="0"/>
              <a:t>She says “maybe I’m just nervous because of what happened in my last pregnancy, probably everything is fine”.</a:t>
            </a:r>
          </a:p>
          <a:p>
            <a:endParaRPr lang="en-US" dirty="0"/>
          </a:p>
          <a:p>
            <a:endParaRPr lang="en-US" dirty="0"/>
          </a:p>
          <a:p>
            <a:r>
              <a:rPr lang="en-US" dirty="0"/>
              <a:t>How would you respond?</a:t>
            </a:r>
          </a:p>
          <a:p>
            <a:endParaRPr lang="en-AU" dirty="0"/>
          </a:p>
        </p:txBody>
      </p:sp>
      <p:sp>
        <p:nvSpPr>
          <p:cNvPr id="3" name="Title 2">
            <a:extLst>
              <a:ext uri="{FF2B5EF4-FFF2-40B4-BE49-F238E27FC236}">
                <a16:creationId xmlns:a16="http://schemas.microsoft.com/office/drawing/2014/main" id="{4D64916E-4C12-CC9D-9B2A-F4C07A2267AA}"/>
              </a:ext>
            </a:extLst>
          </p:cNvPr>
          <p:cNvSpPr>
            <a:spLocks noGrp="1"/>
          </p:cNvSpPr>
          <p:nvPr>
            <p:ph type="title"/>
          </p:nvPr>
        </p:nvSpPr>
        <p:spPr>
          <a:xfrm>
            <a:off x="407503" y="1136492"/>
            <a:ext cx="9601065" cy="523220"/>
          </a:xfrm>
        </p:spPr>
        <p:txBody>
          <a:bodyPr/>
          <a:lstStyle/>
          <a:p>
            <a:r>
              <a:rPr lang="en-US" sz="4000" dirty="0"/>
              <a:t>Scenario 5: Lani – Trigger 3</a:t>
            </a:r>
            <a:endParaRPr lang="en-AU" dirty="0"/>
          </a:p>
        </p:txBody>
      </p:sp>
      <p:sp>
        <p:nvSpPr>
          <p:cNvPr id="5" name="Slide Number Placeholder 4">
            <a:extLst>
              <a:ext uri="{FF2B5EF4-FFF2-40B4-BE49-F238E27FC236}">
                <a16:creationId xmlns:a16="http://schemas.microsoft.com/office/drawing/2014/main" id="{7B643DA2-64E4-3652-043B-FC798C2343B5}"/>
              </a:ext>
            </a:extLst>
          </p:cNvPr>
          <p:cNvSpPr>
            <a:spLocks noGrp="1"/>
          </p:cNvSpPr>
          <p:nvPr>
            <p:ph type="sldNum" sz="quarter" idx="16"/>
          </p:nvPr>
        </p:nvSpPr>
        <p:spPr/>
        <p:txBody>
          <a:bodyPr/>
          <a:lstStyle/>
          <a:p>
            <a:fld id="{E917DE0E-AFB1-41FD-BC35-27DB61CA125F}" type="slidenum">
              <a:rPr lang="en-AU" smtClean="0"/>
              <a:pPr/>
              <a:t>251</a:t>
            </a:fld>
            <a:endParaRPr lang="en-AU"/>
          </a:p>
        </p:txBody>
      </p:sp>
      <p:pic>
        <p:nvPicPr>
          <p:cNvPr id="8" name="Picture 7" descr="A person smiling with her hand on her chin&#10;&#10;Description automatically generated">
            <a:extLst>
              <a:ext uri="{FF2B5EF4-FFF2-40B4-BE49-F238E27FC236}">
                <a16:creationId xmlns:a16="http://schemas.microsoft.com/office/drawing/2014/main" id="{612A6D34-D0EE-B454-24DD-BF981254536D}"/>
              </a:ext>
            </a:extLst>
          </p:cNvPr>
          <p:cNvPicPr>
            <a:picLocks noChangeAspect="1"/>
          </p:cNvPicPr>
          <p:nvPr/>
        </p:nvPicPr>
        <p:blipFill rotWithShape="1">
          <a:blip r:embed="rId2"/>
          <a:srcRect l="15529" t="-984" r="33749" b="984"/>
          <a:stretch/>
        </p:blipFill>
        <p:spPr>
          <a:xfrm>
            <a:off x="7536160" y="2060848"/>
            <a:ext cx="3027342" cy="3975990"/>
          </a:xfrm>
          <a:prstGeom prst="rect">
            <a:avLst/>
          </a:prstGeom>
        </p:spPr>
      </p:pic>
    </p:spTree>
    <p:extLst>
      <p:ext uri="{BB962C8B-B14F-4D97-AF65-F5344CB8AC3E}">
        <p14:creationId xmlns:p14="http://schemas.microsoft.com/office/powerpoint/2010/main" val="2948696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93EB625-29E6-BC67-BDB8-42D8EDC53CBD}"/>
              </a:ext>
            </a:extLst>
          </p:cNvPr>
          <p:cNvSpPr>
            <a:spLocks noGrp="1"/>
          </p:cNvSpPr>
          <p:nvPr>
            <p:ph type="sldNum" sz="quarter" idx="16"/>
          </p:nvPr>
        </p:nvSpPr>
        <p:spPr/>
        <p:txBody>
          <a:bodyPr/>
          <a:lstStyle/>
          <a:p>
            <a:fld id="{E917DE0E-AFB1-41FD-BC35-27DB61CA125F}" type="slidenum">
              <a:rPr lang="en-AU" smtClean="0"/>
              <a:pPr/>
              <a:t>252</a:t>
            </a:fld>
            <a:endParaRPr lang="en-AU"/>
          </a:p>
        </p:txBody>
      </p:sp>
      <p:sp>
        <p:nvSpPr>
          <p:cNvPr id="7" name="Title 1">
            <a:extLst>
              <a:ext uri="{FF2B5EF4-FFF2-40B4-BE49-F238E27FC236}">
                <a16:creationId xmlns:a16="http://schemas.microsoft.com/office/drawing/2014/main" id="{1389F9DF-E5C8-6BDC-DDC0-929F3030B10B}"/>
              </a:ext>
            </a:extLst>
          </p:cNvPr>
          <p:cNvSpPr>
            <a:spLocks noGrp="1"/>
          </p:cNvSpPr>
          <p:nvPr>
            <p:ph type="title"/>
          </p:nvPr>
        </p:nvSpPr>
        <p:spPr>
          <a:xfrm>
            <a:off x="407988" y="1266825"/>
            <a:ext cx="9601200" cy="496888"/>
          </a:xfrm>
        </p:spPr>
        <p:txBody>
          <a:bodyPr/>
          <a:lstStyle/>
          <a:p>
            <a:r>
              <a:rPr lang="en-US" sz="3200" dirty="0"/>
              <a:t>Wrapping up…</a:t>
            </a:r>
          </a:p>
        </p:txBody>
      </p:sp>
      <p:pic>
        <p:nvPicPr>
          <p:cNvPr id="8" name="Content Placeholder 5" descr="Two babies wrapped in blankets&#10;&#10;Description automatically generated">
            <a:extLst>
              <a:ext uri="{FF2B5EF4-FFF2-40B4-BE49-F238E27FC236}">
                <a16:creationId xmlns:a16="http://schemas.microsoft.com/office/drawing/2014/main" id="{CE1AE57D-B485-C437-D81A-647645B65E8D}"/>
              </a:ext>
            </a:extLst>
          </p:cNvPr>
          <p:cNvPicPr>
            <a:picLocks noChangeAspect="1"/>
          </p:cNvPicPr>
          <p:nvPr/>
        </p:nvPicPr>
        <p:blipFill>
          <a:blip r:embed="rId2"/>
          <a:stretch>
            <a:fillRect/>
          </a:stretch>
        </p:blipFill>
        <p:spPr>
          <a:xfrm>
            <a:off x="3719736" y="1628800"/>
            <a:ext cx="4652518" cy="4652518"/>
          </a:xfrm>
          <a:prstGeom prst="rect">
            <a:avLst/>
          </a:prstGeom>
        </p:spPr>
      </p:pic>
    </p:spTree>
    <p:extLst>
      <p:ext uri="{BB962C8B-B14F-4D97-AF65-F5344CB8AC3E}">
        <p14:creationId xmlns:p14="http://schemas.microsoft.com/office/powerpoint/2010/main" val="1887389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4CA42AB-4050-511B-BB5F-A270A1D784FF}"/>
              </a:ext>
            </a:extLst>
          </p:cNvPr>
          <p:cNvSpPr>
            <a:spLocks noGrp="1"/>
          </p:cNvSpPr>
          <p:nvPr>
            <p:ph sz="quarter" idx="11"/>
          </p:nvPr>
        </p:nvSpPr>
        <p:spPr/>
        <p:txBody>
          <a:bodyPr/>
          <a:lstStyle/>
          <a:p>
            <a:pPr>
              <a:spcBef>
                <a:spcPts val="600"/>
              </a:spcBef>
              <a:defRPr/>
            </a:pPr>
            <a:r>
              <a:rPr lang="en-US" dirty="0">
                <a:cs typeface="Arial"/>
                <a:sym typeface="Arial" charset="0"/>
              </a:rPr>
              <a:t>Routine first trimester Antenatal Screen (ANS)                                                             </a:t>
            </a:r>
          </a:p>
          <a:p>
            <a:pPr marL="807720" indent="-358775">
              <a:spcBef>
                <a:spcPts val="600"/>
              </a:spcBef>
              <a:buClr>
                <a:srgbClr val="0E3178"/>
              </a:buClr>
              <a:buFont typeface="Arial" panose="020B0604020202020204" pitchFamily="34" charset="0"/>
              <a:buChar char="•"/>
              <a:defRPr/>
            </a:pPr>
            <a:r>
              <a:rPr lang="en-US" dirty="0">
                <a:cs typeface="Arial"/>
                <a:sym typeface="Arial" charset="0"/>
              </a:rPr>
              <a:t>FBC, Blood group and antibodies, Rubella, ferritin  </a:t>
            </a:r>
            <a:endParaRPr lang="en-US" dirty="0">
              <a:cs typeface="Arial"/>
            </a:endParaRPr>
          </a:p>
          <a:p>
            <a:pPr marL="807720" indent="-358775">
              <a:spcBef>
                <a:spcPts val="600"/>
              </a:spcBef>
              <a:buClr>
                <a:srgbClr val="0E3178"/>
              </a:buClr>
              <a:buFont typeface="Arial" panose="020B0604020202020204" pitchFamily="34" charset="0"/>
              <a:buChar char="•"/>
              <a:defRPr/>
            </a:pPr>
            <a:r>
              <a:rPr lang="en-US" dirty="0">
                <a:cs typeface="Arial"/>
                <a:sym typeface="Arial" charset="0"/>
              </a:rPr>
              <a:t>Hep B </a:t>
            </a:r>
            <a:r>
              <a:rPr lang="en-US" dirty="0" err="1">
                <a:cs typeface="Arial"/>
                <a:sym typeface="Arial" charset="0"/>
              </a:rPr>
              <a:t>sAg</a:t>
            </a:r>
            <a:r>
              <a:rPr lang="en-US" dirty="0">
                <a:cs typeface="Arial"/>
                <a:sym typeface="Arial" charset="0"/>
              </a:rPr>
              <a:t>, Hep C, HIV, syphilis and MSU m/c/s </a:t>
            </a:r>
            <a:endParaRPr lang="en-US" dirty="0">
              <a:cs typeface="Arial"/>
            </a:endParaRPr>
          </a:p>
          <a:p>
            <a:pPr marL="807720" indent="-358775">
              <a:spcBef>
                <a:spcPts val="600"/>
              </a:spcBef>
              <a:buClr>
                <a:srgbClr val="0E3178"/>
              </a:buClr>
              <a:buFont typeface="Arial" panose="020B0604020202020204" pitchFamily="34" charset="0"/>
              <a:buChar char="•"/>
              <a:defRPr/>
            </a:pPr>
            <a:r>
              <a:rPr lang="en-US" dirty="0">
                <a:cs typeface="Arial"/>
                <a:sym typeface="Arial" charset="0"/>
              </a:rPr>
              <a:t>CST if due</a:t>
            </a:r>
            <a:endParaRPr lang="en-US" dirty="0">
              <a:cs typeface="Arial"/>
            </a:endParaRPr>
          </a:p>
          <a:p>
            <a:pPr marL="807720" indent="-358775">
              <a:spcBef>
                <a:spcPts val="600"/>
              </a:spcBef>
              <a:buClr>
                <a:srgbClr val="0E3178"/>
              </a:buClr>
              <a:buFont typeface="Arial" panose="020B0604020202020204" pitchFamily="34" charset="0"/>
              <a:buChar char="•"/>
              <a:defRPr/>
            </a:pPr>
            <a:r>
              <a:rPr lang="en-US" dirty="0">
                <a:cs typeface="Arial"/>
                <a:sym typeface="Arial" charset="0"/>
              </a:rPr>
              <a:t>Women with BMI &gt; 35 to have </a:t>
            </a:r>
            <a:r>
              <a:rPr lang="en-AU" dirty="0">
                <a:cs typeface="Arial"/>
                <a:sym typeface="Arial" charset="0"/>
              </a:rPr>
              <a:t>f</a:t>
            </a:r>
            <a:r>
              <a:rPr lang="en-AU" dirty="0">
                <a:cs typeface="Arial"/>
              </a:rPr>
              <a:t>irst trimester HbA1c or early OGTT if k&gt;12 </a:t>
            </a:r>
            <a:r>
              <a:rPr lang="en-US" dirty="0">
                <a:cs typeface="Arial"/>
                <a:sym typeface="Arial" charset="0"/>
              </a:rPr>
              <a:t>, E/LFTs urinary protein/creatinine ratio</a:t>
            </a:r>
            <a:endParaRPr lang="en-US" dirty="0">
              <a:cs typeface="Arial"/>
            </a:endParaRPr>
          </a:p>
          <a:p>
            <a:pPr>
              <a:spcBef>
                <a:spcPts val="600"/>
              </a:spcBef>
              <a:defRPr/>
            </a:pPr>
            <a:endParaRPr lang="en-US" dirty="0">
              <a:solidFill>
                <a:schemeClr val="tx1"/>
              </a:solidFill>
              <a:cs typeface="Arial" charset="0"/>
              <a:sym typeface="Arial" charset="0"/>
            </a:endParaRPr>
          </a:p>
          <a:p>
            <a:pPr>
              <a:spcBef>
                <a:spcPts val="600"/>
              </a:spcBef>
              <a:defRPr/>
            </a:pPr>
            <a:r>
              <a:rPr lang="en-US" dirty="0">
                <a:cs typeface="Arial"/>
                <a:sym typeface="Arial" charset="0"/>
              </a:rPr>
              <a:t>26-28 week bloods: FBC, OGTT, syphilis, Blood group &amp; antibodies, repeat ferritin if indicated</a:t>
            </a:r>
            <a:endParaRPr lang="en-US" dirty="0">
              <a:cs typeface="Arial" charset="0"/>
            </a:endParaRPr>
          </a:p>
          <a:p>
            <a:pPr>
              <a:spcBef>
                <a:spcPts val="600"/>
              </a:spcBef>
              <a:defRPr/>
            </a:pPr>
            <a:endParaRPr lang="en-US" dirty="0">
              <a:solidFill>
                <a:schemeClr val="tx1"/>
              </a:solidFill>
              <a:cs typeface="Arial" charset="0"/>
              <a:sym typeface="Arial" charset="0"/>
            </a:endParaRPr>
          </a:p>
          <a:p>
            <a:pPr>
              <a:spcBef>
                <a:spcPts val="600"/>
              </a:spcBef>
              <a:defRPr/>
            </a:pPr>
            <a:r>
              <a:rPr lang="en-US" dirty="0">
                <a:cs typeface="Arial"/>
                <a:sym typeface="Arial" charset="0"/>
              </a:rPr>
              <a:t>36 week bloods: FBC, syphilis, repeat ferritin if indicated</a:t>
            </a:r>
            <a:endParaRPr lang="en-US" dirty="0">
              <a:cs typeface="Arial"/>
            </a:endParaRPr>
          </a:p>
          <a:p>
            <a:endParaRPr lang="en-AU" dirty="0"/>
          </a:p>
        </p:txBody>
      </p:sp>
      <p:sp>
        <p:nvSpPr>
          <p:cNvPr id="3" name="Title 2">
            <a:extLst>
              <a:ext uri="{FF2B5EF4-FFF2-40B4-BE49-F238E27FC236}">
                <a16:creationId xmlns:a16="http://schemas.microsoft.com/office/drawing/2014/main" id="{E33643F6-883A-7159-284B-052B37FEE186}"/>
              </a:ext>
            </a:extLst>
          </p:cNvPr>
          <p:cNvSpPr>
            <a:spLocks noGrp="1"/>
          </p:cNvSpPr>
          <p:nvPr>
            <p:ph type="title"/>
          </p:nvPr>
        </p:nvSpPr>
        <p:spPr>
          <a:xfrm>
            <a:off x="407702" y="1267203"/>
            <a:ext cx="9601065" cy="1020279"/>
          </a:xfrm>
        </p:spPr>
        <p:txBody>
          <a:bodyPr/>
          <a:lstStyle/>
          <a:p>
            <a:r>
              <a:rPr lang="en-US" sz="4000" dirty="0">
                <a:latin typeface="Century Gothic" panose="020B0502020202020204" pitchFamily="34" charset="0"/>
              </a:rPr>
              <a:t>Summary of key points</a:t>
            </a:r>
            <a:br>
              <a:rPr lang="en-AU" sz="4000" dirty="0">
                <a:latin typeface="Century Gothic" panose="020B0502020202020204" pitchFamily="34" charset="0"/>
              </a:rPr>
            </a:br>
            <a:endParaRPr lang="en-AU" dirty="0"/>
          </a:p>
        </p:txBody>
      </p:sp>
      <p:sp>
        <p:nvSpPr>
          <p:cNvPr id="5" name="Slide Number Placeholder 4">
            <a:extLst>
              <a:ext uri="{FF2B5EF4-FFF2-40B4-BE49-F238E27FC236}">
                <a16:creationId xmlns:a16="http://schemas.microsoft.com/office/drawing/2014/main" id="{D7C89777-2CCF-34ED-567F-C9C047A975C5}"/>
              </a:ext>
            </a:extLst>
          </p:cNvPr>
          <p:cNvSpPr>
            <a:spLocks noGrp="1"/>
          </p:cNvSpPr>
          <p:nvPr>
            <p:ph type="sldNum" sz="quarter" idx="16"/>
          </p:nvPr>
        </p:nvSpPr>
        <p:spPr/>
        <p:txBody>
          <a:bodyPr/>
          <a:lstStyle/>
          <a:p>
            <a:fld id="{E917DE0E-AFB1-41FD-BC35-27DB61CA125F}" type="slidenum">
              <a:rPr lang="en-AU" smtClean="0"/>
              <a:pPr/>
              <a:t>253</a:t>
            </a:fld>
            <a:endParaRPr lang="en-AU"/>
          </a:p>
        </p:txBody>
      </p:sp>
    </p:spTree>
    <p:extLst>
      <p:ext uri="{BB962C8B-B14F-4D97-AF65-F5344CB8AC3E}">
        <p14:creationId xmlns:p14="http://schemas.microsoft.com/office/powerpoint/2010/main" val="1051037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129565-2B9C-930A-5065-4514840750C5}"/>
              </a:ext>
            </a:extLst>
          </p:cNvPr>
          <p:cNvSpPr>
            <a:spLocks noGrp="1"/>
          </p:cNvSpPr>
          <p:nvPr>
            <p:ph sz="quarter" idx="11"/>
          </p:nvPr>
        </p:nvSpPr>
        <p:spPr>
          <a:xfrm>
            <a:off x="161475" y="4077072"/>
            <a:ext cx="11376311" cy="3887787"/>
          </a:xfrm>
        </p:spPr>
        <p:txBody>
          <a:bodyPr/>
          <a:lstStyle/>
          <a:p>
            <a:pPr fontAlgn="base">
              <a:spcBef>
                <a:spcPct val="50000"/>
              </a:spcBef>
              <a:spcAft>
                <a:spcPct val="0"/>
              </a:spcAft>
              <a:defRPr/>
            </a:pPr>
            <a:r>
              <a:rPr lang="en-US" sz="1600" dirty="0">
                <a:latin typeface="Century Gothic" panose="020B0502020202020204" pitchFamily="34" charset="0"/>
                <a:cs typeface="Arial" panose="020B0604020202020204" pitchFamily="34" charset="0"/>
              </a:rPr>
              <a:t>If an adverse event occurs, such as a miscarriage, let the GPLM know.</a:t>
            </a:r>
          </a:p>
          <a:p>
            <a:pPr fontAlgn="base">
              <a:spcBef>
                <a:spcPct val="50000"/>
              </a:spcBef>
              <a:spcAft>
                <a:spcPct val="0"/>
              </a:spcAft>
              <a:defRPr/>
            </a:pPr>
            <a:r>
              <a:rPr lang="en-US" sz="1600" dirty="0">
                <a:latin typeface="Century Gothic" panose="020B0502020202020204" pitchFamily="34" charset="0"/>
                <a:cs typeface="Arial" panose="020B0604020202020204" pitchFamily="34" charset="0"/>
              </a:rPr>
              <a:t>If an adverse event occurs at MMH and you are NOT notified, please give this feedback to the GPLM. </a:t>
            </a:r>
          </a:p>
          <a:p>
            <a:pPr fontAlgn="base">
              <a:spcBef>
                <a:spcPct val="50000"/>
              </a:spcBef>
              <a:spcAft>
                <a:spcPct val="0"/>
              </a:spcAft>
              <a:defRPr/>
            </a:pPr>
            <a:r>
              <a:rPr lang="en-US" dirty="0">
                <a:latin typeface="Century Gothic" panose="020B0502020202020204" pitchFamily="34" charset="0"/>
                <a:cs typeface="Arial" panose="020B0604020202020204" pitchFamily="34" charset="0"/>
              </a:rPr>
              <a:t>Communication is a two-way street and gaps can only be closed if they are identified. If MMH contact you about an event, there is contact information – please use it to provide feedback/clarification.</a:t>
            </a:r>
          </a:p>
          <a:p>
            <a:endParaRPr lang="en-AU" dirty="0"/>
          </a:p>
        </p:txBody>
      </p:sp>
      <p:sp>
        <p:nvSpPr>
          <p:cNvPr id="5" name="Slide Number Placeholder 4">
            <a:extLst>
              <a:ext uri="{FF2B5EF4-FFF2-40B4-BE49-F238E27FC236}">
                <a16:creationId xmlns:a16="http://schemas.microsoft.com/office/drawing/2014/main" id="{5D3F034D-7C78-653E-F6F3-392A27061A03}"/>
              </a:ext>
            </a:extLst>
          </p:cNvPr>
          <p:cNvSpPr>
            <a:spLocks noGrp="1"/>
          </p:cNvSpPr>
          <p:nvPr>
            <p:ph type="sldNum" sz="quarter" idx="16"/>
          </p:nvPr>
        </p:nvSpPr>
        <p:spPr/>
        <p:txBody>
          <a:bodyPr/>
          <a:lstStyle/>
          <a:p>
            <a:fld id="{E917DE0E-AFB1-41FD-BC35-27DB61CA125F}" type="slidenum">
              <a:rPr lang="en-AU" smtClean="0"/>
              <a:pPr/>
              <a:t>254</a:t>
            </a:fld>
            <a:endParaRPr lang="en-AU"/>
          </a:p>
        </p:txBody>
      </p:sp>
      <p:pic>
        <p:nvPicPr>
          <p:cNvPr id="8" name="Picture 2">
            <a:extLst>
              <a:ext uri="{FF2B5EF4-FFF2-40B4-BE49-F238E27FC236}">
                <a16:creationId xmlns:a16="http://schemas.microsoft.com/office/drawing/2014/main" id="{245F6779-AF09-6D93-4826-D0CA1BD46347}"/>
              </a:ext>
            </a:extLst>
          </p:cNvPr>
          <p:cNvPicPr>
            <a:picLocks noChangeAspect="1" noChangeArrowheads="1"/>
          </p:cNvPicPr>
          <p:nvPr/>
        </p:nvPicPr>
        <p:blipFill>
          <a:blip r:embed="rId2" cstate="print"/>
          <a:srcRect/>
          <a:stretch>
            <a:fillRect/>
          </a:stretch>
        </p:blipFill>
        <p:spPr bwMode="auto">
          <a:xfrm>
            <a:off x="0" y="0"/>
            <a:ext cx="9144000" cy="3810000"/>
          </a:xfrm>
          <a:prstGeom prst="rect">
            <a:avLst/>
          </a:prstGeom>
          <a:noFill/>
          <a:ln w="9525">
            <a:noFill/>
            <a:miter lim="800000"/>
            <a:headEnd/>
            <a:tailEnd/>
          </a:ln>
        </p:spPr>
      </p:pic>
    </p:spTree>
    <p:extLst>
      <p:ext uri="{BB962C8B-B14F-4D97-AF65-F5344CB8AC3E}">
        <p14:creationId xmlns:p14="http://schemas.microsoft.com/office/powerpoint/2010/main" val="1287817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DEBA92F-A735-8332-F3E0-EC3B2576FD92}"/>
              </a:ext>
            </a:extLst>
          </p:cNvPr>
          <p:cNvSpPr>
            <a:spLocks noGrp="1"/>
          </p:cNvSpPr>
          <p:nvPr>
            <p:ph sz="quarter" idx="11"/>
          </p:nvPr>
        </p:nvSpPr>
        <p:spPr/>
        <p:txBody>
          <a:bodyPr/>
          <a:lstStyle/>
          <a:p>
            <a:pPr>
              <a:spcBef>
                <a:spcPts val="600"/>
              </a:spcBef>
              <a:defRPr/>
            </a:pPr>
            <a:r>
              <a:rPr lang="en-US" dirty="0">
                <a:cs typeface="Arial" charset="0"/>
                <a:sym typeface="Arial" charset="0"/>
              </a:rPr>
              <a:t>Maternity Share Care issues?</a:t>
            </a:r>
          </a:p>
          <a:p>
            <a:pPr marL="735013" indent="-285750">
              <a:spcBef>
                <a:spcPts val="600"/>
              </a:spcBef>
              <a:buFont typeface="Arial" panose="020B0604020202020204" pitchFamily="34" charset="0"/>
              <a:buChar char="•"/>
              <a:defRPr/>
            </a:pPr>
            <a:r>
              <a:rPr lang="en-US" sz="1800" dirty="0">
                <a:cs typeface="Arial" charset="0"/>
                <a:sym typeface="Arial" charset="0"/>
              </a:rPr>
              <a:t>  </a:t>
            </a:r>
            <a:r>
              <a:rPr lang="en-US" dirty="0">
                <a:cs typeface="Arial" charset="0"/>
                <a:sym typeface="Arial" charset="0"/>
              </a:rPr>
              <a:t>GP Liaison Midwife (GPLM) Phone:  3163 1861   </a:t>
            </a:r>
          </a:p>
          <a:p>
            <a:pPr marL="735013" indent="-285750">
              <a:spcBef>
                <a:spcPts val="600"/>
              </a:spcBef>
              <a:buFont typeface="Arial" panose="020B0604020202020204" pitchFamily="34" charset="0"/>
              <a:buChar char="•"/>
              <a:defRPr/>
            </a:pPr>
            <a:r>
              <a:rPr lang="en-US" dirty="0">
                <a:cs typeface="Arial" charset="0"/>
                <a:sym typeface="Arial" charset="0"/>
              </a:rPr>
              <a:t>   E-mail: </a:t>
            </a:r>
            <a:r>
              <a:rPr lang="en-US" dirty="0">
                <a:cs typeface="Arial" charset="0"/>
                <a:sym typeface="Arial" charset="0"/>
                <a:hlinkClick r:id="rId2">
                  <a:extLst>
                    <a:ext uri="{A12FA001-AC4F-418D-AE19-62706E023703}">
                      <ahyp:hlinkClr xmlns:ahyp="http://schemas.microsoft.com/office/drawing/2018/hyperlinkcolor" val="tx"/>
                    </a:ext>
                  </a:extLst>
                </a:hlinkClick>
              </a:rPr>
              <a:t>GPL@mater.org.au</a:t>
            </a:r>
            <a:r>
              <a:rPr lang="en-US" dirty="0">
                <a:cs typeface="Arial" charset="0"/>
                <a:sym typeface="Arial" charset="0"/>
              </a:rPr>
              <a:t> </a:t>
            </a:r>
          </a:p>
          <a:p>
            <a:pPr marL="735013" indent="-285750">
              <a:spcBef>
                <a:spcPts val="600"/>
              </a:spcBef>
              <a:buFont typeface="Arial" panose="020B0604020202020204" pitchFamily="34" charset="0"/>
              <a:buChar char="•"/>
              <a:defRPr/>
            </a:pPr>
            <a:r>
              <a:rPr lang="en-US" dirty="0">
                <a:cs typeface="Arial" charset="0"/>
                <a:sym typeface="Arial" charset="0"/>
              </a:rPr>
              <a:t>   Mobile: 0466 205 710</a:t>
            </a:r>
          </a:p>
          <a:p>
            <a:pPr>
              <a:spcBef>
                <a:spcPts val="600"/>
              </a:spcBef>
              <a:defRPr/>
            </a:pPr>
            <a:endParaRPr lang="en-US" sz="1600" dirty="0">
              <a:cs typeface="Arial" charset="0"/>
              <a:sym typeface="Arial" charset="0"/>
            </a:endParaRPr>
          </a:p>
          <a:p>
            <a:pPr>
              <a:spcBef>
                <a:spcPts val="600"/>
              </a:spcBef>
              <a:defRPr/>
            </a:pPr>
            <a:r>
              <a:rPr lang="en-US" dirty="0">
                <a:cs typeface="Arial" charset="0"/>
                <a:sym typeface="Arial" charset="0"/>
              </a:rPr>
              <a:t>If you are uncertain about the best approach in caring for or referring a woman, or if she requires urgent review</a:t>
            </a:r>
          </a:p>
          <a:p>
            <a:pPr>
              <a:spcBef>
                <a:spcPts val="600"/>
              </a:spcBef>
              <a:defRPr/>
            </a:pPr>
            <a:endParaRPr lang="en-US" sz="500" dirty="0">
              <a:cs typeface="Arial" charset="0"/>
              <a:sym typeface="Arial" charset="0"/>
            </a:endParaRPr>
          </a:p>
          <a:p>
            <a:pPr marL="735013" indent="-285750">
              <a:spcBef>
                <a:spcPts val="600"/>
              </a:spcBef>
              <a:buFont typeface="Arial" panose="020B0604020202020204" pitchFamily="34" charset="0"/>
              <a:buChar char="•"/>
              <a:defRPr/>
            </a:pPr>
            <a:r>
              <a:rPr lang="en-US" dirty="0">
                <a:cs typeface="Arial" charset="0"/>
                <a:sym typeface="Arial" charset="0"/>
              </a:rPr>
              <a:t>on call Obstetric Consultant 3163 1330 (M-F 8.30-4.30)          </a:t>
            </a:r>
          </a:p>
          <a:p>
            <a:pPr marL="449263">
              <a:spcBef>
                <a:spcPts val="600"/>
              </a:spcBef>
              <a:defRPr/>
            </a:pPr>
            <a:r>
              <a:rPr lang="en-US" dirty="0">
                <a:cs typeface="Arial" charset="0"/>
                <a:sym typeface="Arial" charset="0"/>
              </a:rPr>
              <a:t>                                                 3163  6612 (24hrs)</a:t>
            </a:r>
          </a:p>
          <a:p>
            <a:pPr marL="735013" indent="-285750">
              <a:spcBef>
                <a:spcPts val="600"/>
              </a:spcBef>
              <a:buFont typeface="Arial" panose="020B0604020202020204" pitchFamily="34" charset="0"/>
              <a:buChar char="•"/>
              <a:defRPr/>
            </a:pPr>
            <a:r>
              <a:rPr lang="en-US" dirty="0">
                <a:cs typeface="Arial" charset="0"/>
                <a:sym typeface="Arial" charset="0"/>
              </a:rPr>
              <a:t>Obstetric Registrar               3163 6611 </a:t>
            </a:r>
          </a:p>
          <a:p>
            <a:endParaRPr lang="en-AU" dirty="0"/>
          </a:p>
        </p:txBody>
      </p:sp>
      <p:sp>
        <p:nvSpPr>
          <p:cNvPr id="3" name="Title 2">
            <a:extLst>
              <a:ext uri="{FF2B5EF4-FFF2-40B4-BE49-F238E27FC236}">
                <a16:creationId xmlns:a16="http://schemas.microsoft.com/office/drawing/2014/main" id="{0C2FA9C2-B099-BC45-4C31-29B24CF8AA73}"/>
              </a:ext>
            </a:extLst>
          </p:cNvPr>
          <p:cNvSpPr>
            <a:spLocks noGrp="1"/>
          </p:cNvSpPr>
          <p:nvPr>
            <p:ph type="title"/>
          </p:nvPr>
        </p:nvSpPr>
        <p:spPr/>
        <p:txBody>
          <a:bodyPr/>
          <a:lstStyle/>
          <a:p>
            <a:r>
              <a:rPr lang="en-AU" dirty="0"/>
              <a:t>Contact details</a:t>
            </a:r>
          </a:p>
        </p:txBody>
      </p:sp>
      <p:sp>
        <p:nvSpPr>
          <p:cNvPr id="5" name="Slide Number Placeholder 4">
            <a:extLst>
              <a:ext uri="{FF2B5EF4-FFF2-40B4-BE49-F238E27FC236}">
                <a16:creationId xmlns:a16="http://schemas.microsoft.com/office/drawing/2014/main" id="{4A158AE3-3497-E180-F704-A0B2B4A0C554}"/>
              </a:ext>
            </a:extLst>
          </p:cNvPr>
          <p:cNvSpPr>
            <a:spLocks noGrp="1"/>
          </p:cNvSpPr>
          <p:nvPr>
            <p:ph type="sldNum" sz="quarter" idx="16"/>
          </p:nvPr>
        </p:nvSpPr>
        <p:spPr/>
        <p:txBody>
          <a:bodyPr/>
          <a:lstStyle/>
          <a:p>
            <a:fld id="{E917DE0E-AFB1-41FD-BC35-27DB61CA125F}" type="slidenum">
              <a:rPr lang="en-AU" smtClean="0"/>
              <a:pPr/>
              <a:t>255</a:t>
            </a:fld>
            <a:endParaRPr lang="en-AU"/>
          </a:p>
        </p:txBody>
      </p:sp>
    </p:spTree>
    <p:extLst>
      <p:ext uri="{BB962C8B-B14F-4D97-AF65-F5344CB8AC3E}">
        <p14:creationId xmlns:p14="http://schemas.microsoft.com/office/powerpoint/2010/main" val="152493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FAF846-E62B-1F7F-2B05-282AE23CB4CF}"/>
              </a:ext>
            </a:extLst>
          </p:cNvPr>
          <p:cNvSpPr>
            <a:spLocks noGrp="1"/>
          </p:cNvSpPr>
          <p:nvPr>
            <p:ph sz="quarter" idx="11"/>
          </p:nvPr>
        </p:nvSpPr>
        <p:spPr/>
        <p:txBody>
          <a:bodyPr/>
          <a:lstStyle/>
          <a:p>
            <a:pPr>
              <a:defRPr/>
            </a:pPr>
            <a:r>
              <a:rPr lang="en-AU" b="1" dirty="0"/>
              <a:t>Alignment status, contact details, evaluation training &amp; RACGP enquiries?</a:t>
            </a:r>
            <a:r>
              <a:rPr lang="en-AU" dirty="0"/>
              <a:t> </a:t>
            </a:r>
            <a:endParaRPr lang="en-AU" b="1" dirty="0"/>
          </a:p>
          <a:p>
            <a:pPr marL="285750" indent="-285750">
              <a:buFont typeface="Arial" panose="020B0604020202020204" pitchFamily="34" charset="0"/>
              <a:buChar char="•"/>
              <a:defRPr/>
            </a:pPr>
            <a:r>
              <a:rPr lang="en-AU" dirty="0"/>
              <a:t>Phone Mater Education on 3163 1500</a:t>
            </a:r>
          </a:p>
          <a:p>
            <a:pPr marL="285750" indent="-285750">
              <a:buFont typeface="Arial" panose="020B0604020202020204" pitchFamily="34" charset="0"/>
              <a:buChar char="•"/>
              <a:defRPr/>
            </a:pPr>
            <a:r>
              <a:rPr lang="en-AU" dirty="0"/>
              <a:t>Fax 3163 8344</a:t>
            </a:r>
          </a:p>
          <a:p>
            <a:pPr marL="285750" indent="-285750">
              <a:buFont typeface="Arial" panose="020B0604020202020204" pitchFamily="34" charset="0"/>
              <a:buChar char="•"/>
              <a:defRPr/>
            </a:pPr>
            <a:r>
              <a:rPr lang="en-AU" dirty="0"/>
              <a:t>Email </a:t>
            </a:r>
            <a:r>
              <a:rPr lang="en-AU" dirty="0">
                <a:hlinkClick r:id="rId2">
                  <a:extLst>
                    <a:ext uri="{A12FA001-AC4F-418D-AE19-62706E023703}">
                      <ahyp:hlinkClr xmlns:ahyp="http://schemas.microsoft.com/office/drawing/2018/hyperlinkcolor" val="tx"/>
                    </a:ext>
                  </a:extLst>
                </a:hlinkClick>
              </a:rPr>
              <a:t>mscadmin@mater.org.au</a:t>
            </a:r>
            <a:endParaRPr lang="en-AU" dirty="0"/>
          </a:p>
          <a:p>
            <a:endParaRPr lang="en-AU" dirty="0"/>
          </a:p>
        </p:txBody>
      </p:sp>
      <p:sp>
        <p:nvSpPr>
          <p:cNvPr id="3" name="Title 2">
            <a:extLst>
              <a:ext uri="{FF2B5EF4-FFF2-40B4-BE49-F238E27FC236}">
                <a16:creationId xmlns:a16="http://schemas.microsoft.com/office/drawing/2014/main" id="{EA353279-6497-2CBC-0F6A-0C02DC584BF8}"/>
              </a:ext>
            </a:extLst>
          </p:cNvPr>
          <p:cNvSpPr>
            <a:spLocks noGrp="1"/>
          </p:cNvSpPr>
          <p:nvPr>
            <p:ph type="title"/>
          </p:nvPr>
        </p:nvSpPr>
        <p:spPr/>
        <p:txBody>
          <a:bodyPr/>
          <a:lstStyle/>
          <a:p>
            <a:r>
              <a:rPr lang="en-AU" dirty="0"/>
              <a:t>Contact details</a:t>
            </a:r>
          </a:p>
        </p:txBody>
      </p:sp>
      <p:sp>
        <p:nvSpPr>
          <p:cNvPr id="5" name="Slide Number Placeholder 4">
            <a:extLst>
              <a:ext uri="{FF2B5EF4-FFF2-40B4-BE49-F238E27FC236}">
                <a16:creationId xmlns:a16="http://schemas.microsoft.com/office/drawing/2014/main" id="{89CBD096-A070-5889-B3DC-1553236AEFF7}"/>
              </a:ext>
            </a:extLst>
          </p:cNvPr>
          <p:cNvSpPr>
            <a:spLocks noGrp="1"/>
          </p:cNvSpPr>
          <p:nvPr>
            <p:ph type="sldNum" sz="quarter" idx="16"/>
          </p:nvPr>
        </p:nvSpPr>
        <p:spPr/>
        <p:txBody>
          <a:bodyPr/>
          <a:lstStyle/>
          <a:p>
            <a:fld id="{E917DE0E-AFB1-41FD-BC35-27DB61CA125F}" type="slidenum">
              <a:rPr lang="en-AU" smtClean="0"/>
              <a:pPr/>
              <a:t>256</a:t>
            </a:fld>
            <a:endParaRPr lang="en-AU"/>
          </a:p>
        </p:txBody>
      </p:sp>
    </p:spTree>
    <p:extLst>
      <p:ext uri="{BB962C8B-B14F-4D97-AF65-F5344CB8AC3E}">
        <p14:creationId xmlns:p14="http://schemas.microsoft.com/office/powerpoint/2010/main" val="3547806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2C87698-B93D-5D64-C288-7E48F08999E7}"/>
              </a:ext>
            </a:extLst>
          </p:cNvPr>
          <p:cNvSpPr>
            <a:spLocks noGrp="1"/>
          </p:cNvSpPr>
          <p:nvPr>
            <p:ph sz="quarter" idx="11"/>
          </p:nvPr>
        </p:nvSpPr>
        <p:spPr/>
        <p:txBody>
          <a:bodyPr/>
          <a:lstStyle/>
          <a:p>
            <a:r>
              <a:rPr lang="en-AU" b="1" dirty="0"/>
              <a:t>You need to :</a:t>
            </a:r>
          </a:p>
          <a:p>
            <a:endParaRPr lang="en-AU" b="1" dirty="0"/>
          </a:p>
          <a:p>
            <a:r>
              <a:rPr lang="en-AU" dirty="0"/>
              <a:t>Complete the Questionnaire within 4 </a:t>
            </a:r>
            <a:r>
              <a:rPr lang="en-AU" dirty="0" err="1"/>
              <a:t>wks</a:t>
            </a:r>
            <a:r>
              <a:rPr lang="en-AU" dirty="0"/>
              <a:t> with an 80% pass</a:t>
            </a:r>
          </a:p>
          <a:p>
            <a:r>
              <a:rPr lang="en-AU" dirty="0"/>
              <a:t>Complete your paperwork, </a:t>
            </a:r>
          </a:p>
          <a:p>
            <a:r>
              <a:rPr lang="en-AU" dirty="0"/>
              <a:t>	--this may take up to 8 weeks.  </a:t>
            </a:r>
          </a:p>
          <a:p>
            <a:r>
              <a:rPr lang="en-AU" dirty="0"/>
              <a:t>Please provide your email address</a:t>
            </a:r>
          </a:p>
          <a:p>
            <a:r>
              <a:rPr lang="en-AU" dirty="0"/>
              <a:t>Self log your RACGP hours:</a:t>
            </a:r>
          </a:p>
          <a:p>
            <a:r>
              <a:rPr lang="en-AU" dirty="0"/>
              <a:t>2 hours EA, 2.5 hours RP</a:t>
            </a:r>
          </a:p>
          <a:p>
            <a:r>
              <a:rPr lang="en-AU" dirty="0"/>
              <a:t>hours spent on pre-learning at your discretion</a:t>
            </a:r>
          </a:p>
          <a:p>
            <a:r>
              <a:rPr lang="en-AU" dirty="0"/>
              <a:t>5. We will send you a certificate that you can upload if you wish.</a:t>
            </a:r>
          </a:p>
          <a:p>
            <a:endParaRPr lang="en-AU" dirty="0"/>
          </a:p>
        </p:txBody>
      </p:sp>
      <p:sp>
        <p:nvSpPr>
          <p:cNvPr id="3" name="Title 2">
            <a:extLst>
              <a:ext uri="{FF2B5EF4-FFF2-40B4-BE49-F238E27FC236}">
                <a16:creationId xmlns:a16="http://schemas.microsoft.com/office/drawing/2014/main" id="{5BB49E1A-8C21-D7B1-FD9B-66780E28EC20}"/>
              </a:ext>
            </a:extLst>
          </p:cNvPr>
          <p:cNvSpPr>
            <a:spLocks noGrp="1"/>
          </p:cNvSpPr>
          <p:nvPr>
            <p:ph type="title"/>
          </p:nvPr>
        </p:nvSpPr>
        <p:spPr>
          <a:xfrm>
            <a:off x="407702" y="1267203"/>
            <a:ext cx="9601065" cy="523220"/>
          </a:xfrm>
        </p:spPr>
        <p:txBody>
          <a:bodyPr/>
          <a:lstStyle/>
          <a:p>
            <a:r>
              <a:rPr lang="en-AU" sz="4000" dirty="0"/>
              <a:t>YOU ARE NOT YET ALIGNED!!</a:t>
            </a:r>
            <a:endParaRPr lang="en-AU" dirty="0"/>
          </a:p>
        </p:txBody>
      </p:sp>
      <p:sp>
        <p:nvSpPr>
          <p:cNvPr id="5" name="Slide Number Placeholder 4">
            <a:extLst>
              <a:ext uri="{FF2B5EF4-FFF2-40B4-BE49-F238E27FC236}">
                <a16:creationId xmlns:a16="http://schemas.microsoft.com/office/drawing/2014/main" id="{22FFD42C-77FF-1AAE-3C26-FFD1FF0C4BEB}"/>
              </a:ext>
            </a:extLst>
          </p:cNvPr>
          <p:cNvSpPr>
            <a:spLocks noGrp="1"/>
          </p:cNvSpPr>
          <p:nvPr>
            <p:ph type="sldNum" sz="quarter" idx="16"/>
          </p:nvPr>
        </p:nvSpPr>
        <p:spPr/>
        <p:txBody>
          <a:bodyPr/>
          <a:lstStyle/>
          <a:p>
            <a:fld id="{E917DE0E-AFB1-41FD-BC35-27DB61CA125F}" type="slidenum">
              <a:rPr lang="en-AU" smtClean="0"/>
              <a:pPr/>
              <a:t>257</a:t>
            </a:fld>
            <a:endParaRPr lang="en-AU"/>
          </a:p>
        </p:txBody>
      </p:sp>
    </p:spTree>
    <p:extLst>
      <p:ext uri="{BB962C8B-B14F-4D97-AF65-F5344CB8AC3E}">
        <p14:creationId xmlns:p14="http://schemas.microsoft.com/office/powerpoint/2010/main" val="2243779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B3DAA5-AEAF-0EB1-E022-00FEE0DA5ADA}"/>
              </a:ext>
            </a:extLst>
          </p:cNvPr>
          <p:cNvSpPr>
            <a:spLocks noGrp="1"/>
          </p:cNvSpPr>
          <p:nvPr>
            <p:ph sz="quarter" idx="11"/>
          </p:nvPr>
        </p:nvSpPr>
        <p:spPr/>
        <p:txBody>
          <a:bodyPr/>
          <a:lstStyle/>
          <a:p>
            <a:endParaRPr lang="en-AU" b="1" dirty="0">
              <a:latin typeface="Century Gothic" panose="020B0502020202020204" pitchFamily="34" charset="0"/>
            </a:endParaRPr>
          </a:p>
          <a:p>
            <a:r>
              <a:rPr lang="en-AU" u="sng" dirty="0"/>
              <a:t>To maintain your alignment</a:t>
            </a:r>
            <a:r>
              <a:rPr lang="en-AU" dirty="0"/>
              <a:t>, you must realign </a:t>
            </a:r>
            <a:r>
              <a:rPr lang="en-AU" b="1" dirty="0"/>
              <a:t>every 3 years</a:t>
            </a:r>
            <a:r>
              <a:rPr lang="en-AU" dirty="0"/>
              <a:t>:</a:t>
            </a:r>
          </a:p>
          <a:p>
            <a:pPr lvl="1"/>
            <a:r>
              <a:rPr lang="en-AU" dirty="0"/>
              <a:t> repeat one Alignment Seminar (you can repeat this Alignment, attend Alignment 1, 3, 4 or an affiliated Alignment + complete the online bridge) including Q&amp;A; </a:t>
            </a:r>
            <a:endParaRPr lang="en-AU" dirty="0">
              <a:latin typeface="Century Gothic" panose="020B0502020202020204" pitchFamily="34" charset="0"/>
            </a:endParaRPr>
          </a:p>
          <a:p>
            <a:pPr marL="342900" lvl="1" indent="0" algn="ctr">
              <a:buNone/>
            </a:pPr>
            <a:r>
              <a:rPr lang="en-AU" b="1" dirty="0"/>
              <a:t>OR</a:t>
            </a:r>
          </a:p>
          <a:p>
            <a:pPr lvl="1"/>
            <a:r>
              <a:rPr lang="en-AU" dirty="0"/>
              <a:t>attend three relevant antenatal or postnatal/neonatal CPD events and complete online Q &amp; A. The CPD events DO NOT need to be with the Mater Health Services </a:t>
            </a:r>
          </a:p>
          <a:p>
            <a:pPr marL="342900" lvl="1" indent="0" algn="ctr">
              <a:buNone/>
            </a:pPr>
            <a:r>
              <a:rPr lang="en-AU" b="1" dirty="0"/>
              <a:t>OR</a:t>
            </a:r>
          </a:p>
          <a:p>
            <a:pPr lvl="1"/>
            <a:r>
              <a:rPr lang="en-AU" dirty="0"/>
              <a:t>Complete a RANZCOG Diploma or Certificate in Women’s Health or the RACGP’s Antenatal and postnatal ALM  + complete the online bridge</a:t>
            </a:r>
          </a:p>
          <a:p>
            <a:pPr marL="342900" lvl="1" indent="0" algn="ctr">
              <a:buNone/>
            </a:pPr>
            <a:r>
              <a:rPr lang="en-AU" b="1" dirty="0"/>
              <a:t>OR</a:t>
            </a:r>
          </a:p>
          <a:p>
            <a:pPr lvl="1"/>
            <a:r>
              <a:rPr lang="en-AU" dirty="0"/>
              <a:t>Complete a 2 hour online update.</a:t>
            </a:r>
          </a:p>
          <a:p>
            <a:endParaRPr lang="en-AU" dirty="0"/>
          </a:p>
        </p:txBody>
      </p:sp>
      <p:sp>
        <p:nvSpPr>
          <p:cNvPr id="3" name="Title 2">
            <a:extLst>
              <a:ext uri="{FF2B5EF4-FFF2-40B4-BE49-F238E27FC236}">
                <a16:creationId xmlns:a16="http://schemas.microsoft.com/office/drawing/2014/main" id="{71992086-A2AC-7B22-A217-61FB6ADBED19}"/>
              </a:ext>
            </a:extLst>
          </p:cNvPr>
          <p:cNvSpPr>
            <a:spLocks noGrp="1"/>
          </p:cNvSpPr>
          <p:nvPr>
            <p:ph type="title"/>
          </p:nvPr>
        </p:nvSpPr>
        <p:spPr>
          <a:xfrm>
            <a:off x="407701" y="1081376"/>
            <a:ext cx="9601065" cy="1046440"/>
          </a:xfrm>
        </p:spPr>
        <p:txBody>
          <a:bodyPr/>
          <a:lstStyle/>
          <a:p>
            <a:r>
              <a:rPr lang="en-AU" sz="4000" dirty="0">
                <a:ea typeface="Calibri Light"/>
                <a:cs typeface="Calibri Light"/>
              </a:rPr>
              <a:t>Ah-ha-ha-ha, staying aligned, staying aligned </a:t>
            </a:r>
            <a:endParaRPr lang="en-AU" dirty="0"/>
          </a:p>
        </p:txBody>
      </p:sp>
      <p:sp>
        <p:nvSpPr>
          <p:cNvPr id="5" name="Slide Number Placeholder 4">
            <a:extLst>
              <a:ext uri="{FF2B5EF4-FFF2-40B4-BE49-F238E27FC236}">
                <a16:creationId xmlns:a16="http://schemas.microsoft.com/office/drawing/2014/main" id="{29503108-AEF8-5BA5-6BD5-C88CB6E6171A}"/>
              </a:ext>
            </a:extLst>
          </p:cNvPr>
          <p:cNvSpPr>
            <a:spLocks noGrp="1"/>
          </p:cNvSpPr>
          <p:nvPr>
            <p:ph type="sldNum" sz="quarter" idx="16"/>
          </p:nvPr>
        </p:nvSpPr>
        <p:spPr/>
        <p:txBody>
          <a:bodyPr/>
          <a:lstStyle/>
          <a:p>
            <a:fld id="{E917DE0E-AFB1-41FD-BC35-27DB61CA125F}" type="slidenum">
              <a:rPr lang="en-AU" smtClean="0"/>
              <a:pPr/>
              <a:t>258</a:t>
            </a:fld>
            <a:endParaRPr lang="en-AU"/>
          </a:p>
        </p:txBody>
      </p:sp>
      <p:pic>
        <p:nvPicPr>
          <p:cNvPr id="8" name="Picture 7">
            <a:extLst>
              <a:ext uri="{FF2B5EF4-FFF2-40B4-BE49-F238E27FC236}">
                <a16:creationId xmlns:a16="http://schemas.microsoft.com/office/drawing/2014/main" id="{13F5D9F6-1AC1-0C75-A41E-E2D51A31B50C}"/>
              </a:ext>
            </a:extLst>
          </p:cNvPr>
          <p:cNvPicPr>
            <a:picLocks noChangeAspect="1"/>
          </p:cNvPicPr>
          <p:nvPr/>
        </p:nvPicPr>
        <p:blipFill>
          <a:blip r:embed="rId2"/>
          <a:stretch>
            <a:fillRect/>
          </a:stretch>
        </p:blipFill>
        <p:spPr>
          <a:xfrm>
            <a:off x="7320136" y="2636912"/>
            <a:ext cx="2267909" cy="3139712"/>
          </a:xfrm>
          <a:prstGeom prst="rect">
            <a:avLst/>
          </a:prstGeom>
        </p:spPr>
      </p:pic>
    </p:spTree>
    <p:extLst>
      <p:ext uri="{BB962C8B-B14F-4D97-AF65-F5344CB8AC3E}">
        <p14:creationId xmlns:p14="http://schemas.microsoft.com/office/powerpoint/2010/main" val="1885271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7FC5F9A-BF98-B07F-DC42-2B53EB905118}"/>
              </a:ext>
            </a:extLst>
          </p:cNvPr>
          <p:cNvSpPr>
            <a:spLocks noGrp="1"/>
          </p:cNvSpPr>
          <p:nvPr>
            <p:ph type="sldNum" sz="quarter" idx="16"/>
          </p:nvPr>
        </p:nvSpPr>
        <p:spPr/>
        <p:txBody>
          <a:bodyPr/>
          <a:lstStyle/>
          <a:p>
            <a:fld id="{E917DE0E-AFB1-41FD-BC35-27DB61CA125F}" type="slidenum">
              <a:rPr lang="en-AU" smtClean="0"/>
              <a:pPr/>
              <a:t>259</a:t>
            </a:fld>
            <a:endParaRPr lang="en-AU"/>
          </a:p>
        </p:txBody>
      </p:sp>
      <p:sp>
        <p:nvSpPr>
          <p:cNvPr id="8" name="TextBox 7">
            <a:extLst>
              <a:ext uri="{FF2B5EF4-FFF2-40B4-BE49-F238E27FC236}">
                <a16:creationId xmlns:a16="http://schemas.microsoft.com/office/drawing/2014/main" id="{4A8A6C0E-0AC8-9786-76B3-E8A3741A85D9}"/>
              </a:ext>
            </a:extLst>
          </p:cNvPr>
          <p:cNvSpPr txBox="1"/>
          <p:nvPr/>
        </p:nvSpPr>
        <p:spPr>
          <a:xfrm>
            <a:off x="623392" y="1556792"/>
            <a:ext cx="8363272" cy="523220"/>
          </a:xfrm>
          <a:prstGeom prst="rect">
            <a:avLst/>
          </a:prstGeom>
          <a:noFill/>
        </p:spPr>
        <p:txBody>
          <a:bodyPr wrap="square" rtlCol="0">
            <a:spAutoFit/>
          </a:bodyPr>
          <a:lstStyle/>
          <a:p>
            <a:pPr>
              <a:defRPr/>
            </a:pPr>
            <a:r>
              <a:rPr lang="en-US" sz="1400" dirty="0">
                <a:solidFill>
                  <a:srgbClr val="0E3178"/>
                </a:solidFill>
                <a:latin typeface="Century Gothic" panose="020B0502020202020204" pitchFamily="34" charset="0"/>
                <a:cs typeface="Calibri" panose="020F0502020204030204" pitchFamily="34" charset="0"/>
              </a:rPr>
              <a:t>We will keep you updated e.g. about changes to the GDM pathway, guideline changes, </a:t>
            </a:r>
            <a:r>
              <a:rPr lang="en-US" sz="1400" dirty="0" err="1">
                <a:solidFill>
                  <a:srgbClr val="0E3178"/>
                </a:solidFill>
                <a:latin typeface="Century Gothic" panose="020B0502020202020204" pitchFamily="34" charset="0"/>
                <a:cs typeface="Calibri" panose="020F0502020204030204" pitchFamily="34" charset="0"/>
              </a:rPr>
              <a:t>immunisations</a:t>
            </a:r>
            <a:r>
              <a:rPr lang="en-US" sz="1400" dirty="0">
                <a:solidFill>
                  <a:srgbClr val="0E3178"/>
                </a:solidFill>
                <a:latin typeface="Century Gothic" panose="020B0502020202020204" pitchFamily="34" charset="0"/>
                <a:cs typeface="Calibri" panose="020F0502020204030204" pitchFamily="34" charset="0"/>
              </a:rPr>
              <a:t>, education events.  AOTC, including past editions, is available </a:t>
            </a:r>
            <a:r>
              <a:rPr lang="en-US" sz="1400" dirty="0">
                <a:solidFill>
                  <a:srgbClr val="0E3178"/>
                </a:solidFill>
                <a:latin typeface="Century Gothic" panose="020B050202020202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online</a:t>
            </a:r>
            <a:endParaRPr lang="en-US" sz="1400" dirty="0">
              <a:solidFill>
                <a:srgbClr val="0E3178"/>
              </a:solidFill>
              <a:latin typeface="Century Gothic" panose="020B0502020202020204" pitchFamily="34" charset="0"/>
              <a:cs typeface="Calibri" panose="020F0502020204030204" pitchFamily="34" charset="0"/>
            </a:endParaRPr>
          </a:p>
        </p:txBody>
      </p:sp>
      <p:pic>
        <p:nvPicPr>
          <p:cNvPr id="10" name="Picture 9" descr="A screenshot of a cell phone&#10;&#10;Description automatically generated">
            <a:extLst>
              <a:ext uri="{FF2B5EF4-FFF2-40B4-BE49-F238E27FC236}">
                <a16:creationId xmlns:a16="http://schemas.microsoft.com/office/drawing/2014/main" id="{0961C494-0238-9956-0850-366E03264F33}"/>
              </a:ext>
            </a:extLst>
          </p:cNvPr>
          <p:cNvPicPr>
            <a:picLocks noChangeAspect="1"/>
          </p:cNvPicPr>
          <p:nvPr/>
        </p:nvPicPr>
        <p:blipFill>
          <a:blip r:embed="rId3"/>
          <a:stretch>
            <a:fillRect/>
          </a:stretch>
        </p:blipFill>
        <p:spPr>
          <a:xfrm>
            <a:off x="3863752" y="2508740"/>
            <a:ext cx="4127814" cy="3957845"/>
          </a:xfrm>
          <a:prstGeom prst="rect">
            <a:avLst/>
          </a:prstGeom>
        </p:spPr>
      </p:pic>
      <p:sp>
        <p:nvSpPr>
          <p:cNvPr id="14" name="TextBox 13">
            <a:extLst>
              <a:ext uri="{FF2B5EF4-FFF2-40B4-BE49-F238E27FC236}">
                <a16:creationId xmlns:a16="http://schemas.microsoft.com/office/drawing/2014/main" id="{5C86FDBC-40BF-4DB9-AA3D-AB4E5F4BCD75}"/>
              </a:ext>
            </a:extLst>
          </p:cNvPr>
          <p:cNvSpPr txBox="1"/>
          <p:nvPr/>
        </p:nvSpPr>
        <p:spPr>
          <a:xfrm>
            <a:off x="623392" y="476672"/>
            <a:ext cx="9361040" cy="707886"/>
          </a:xfrm>
          <a:prstGeom prst="rect">
            <a:avLst/>
          </a:prstGeom>
          <a:noFill/>
        </p:spPr>
        <p:txBody>
          <a:bodyPr wrap="square">
            <a:spAutoFit/>
          </a:bodyPr>
          <a:lstStyle/>
          <a:p>
            <a:r>
              <a:rPr lang="en-AU" sz="4000" dirty="0">
                <a:solidFill>
                  <a:srgbClr val="DA7FAB"/>
                </a:solidFill>
                <a:ea typeface="Calibri Light"/>
                <a:cs typeface="Calibri Light"/>
              </a:rPr>
              <a:t>Please watch out for AOTC</a:t>
            </a:r>
            <a:endParaRPr lang="en-AU" dirty="0">
              <a:solidFill>
                <a:srgbClr val="DA7FAB"/>
              </a:solidFill>
            </a:endParaRPr>
          </a:p>
        </p:txBody>
      </p:sp>
    </p:spTree>
    <p:extLst>
      <p:ext uri="{BB962C8B-B14F-4D97-AF65-F5344CB8AC3E}">
        <p14:creationId xmlns:p14="http://schemas.microsoft.com/office/powerpoint/2010/main" val="264739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9C1574D-04A2-98A1-5AC9-CDF1BFD4495F}"/>
              </a:ext>
            </a:extLst>
          </p:cNvPr>
          <p:cNvSpPr>
            <a:spLocks noGrp="1"/>
          </p:cNvSpPr>
          <p:nvPr>
            <p:ph type="sldNum" sz="quarter" idx="16"/>
          </p:nvPr>
        </p:nvSpPr>
        <p:spPr/>
        <p:txBody>
          <a:bodyPr/>
          <a:lstStyle/>
          <a:p>
            <a:fld id="{E917DE0E-AFB1-41FD-BC35-27DB61CA125F}" type="slidenum">
              <a:rPr lang="en-AU" smtClean="0"/>
              <a:pPr/>
              <a:t>260</a:t>
            </a:fld>
            <a:endParaRPr lang="en-AU"/>
          </a:p>
        </p:txBody>
      </p:sp>
      <p:pic>
        <p:nvPicPr>
          <p:cNvPr id="12" name="Picture 11">
            <a:extLst>
              <a:ext uri="{FF2B5EF4-FFF2-40B4-BE49-F238E27FC236}">
                <a16:creationId xmlns:a16="http://schemas.microsoft.com/office/drawing/2014/main" id="{6983DACB-506C-2FF0-7960-4BB23F0A1A9C}"/>
              </a:ext>
            </a:extLst>
          </p:cNvPr>
          <p:cNvPicPr>
            <a:picLocks noChangeAspect="1"/>
          </p:cNvPicPr>
          <p:nvPr/>
        </p:nvPicPr>
        <p:blipFill>
          <a:blip r:embed="rId2"/>
          <a:stretch>
            <a:fillRect/>
          </a:stretch>
        </p:blipFill>
        <p:spPr>
          <a:xfrm>
            <a:off x="1703512" y="620688"/>
            <a:ext cx="7814519" cy="5850261"/>
          </a:xfrm>
          <a:prstGeom prst="rect">
            <a:avLst/>
          </a:prstGeom>
        </p:spPr>
      </p:pic>
    </p:spTree>
    <p:extLst>
      <p:ext uri="{BB962C8B-B14F-4D97-AF65-F5344CB8AC3E}">
        <p14:creationId xmlns:p14="http://schemas.microsoft.com/office/powerpoint/2010/main" val="2674475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itles">
  <a:themeElements>
    <a:clrScheme name="Mater Mothers">
      <a:dk1>
        <a:sysClr val="windowText" lastClr="000000"/>
      </a:dk1>
      <a:lt1>
        <a:sysClr val="window" lastClr="FFFFFF"/>
      </a:lt1>
      <a:dk2>
        <a:srgbClr val="808285"/>
      </a:dk2>
      <a:lt2>
        <a:srgbClr val="E4E4E4"/>
      </a:lt2>
      <a:accent1>
        <a:srgbClr val="DA7FAB"/>
      </a:accent1>
      <a:accent2>
        <a:srgbClr val="9697CB"/>
      </a:accent2>
      <a:accent3>
        <a:srgbClr val="0E3178"/>
      </a:accent3>
      <a:accent4>
        <a:srgbClr val="0098D6"/>
      </a:accent4>
      <a:accent5>
        <a:srgbClr val="808285"/>
      </a:accent5>
      <a:accent6>
        <a:srgbClr val="E4E4E4"/>
      </a:accent6>
      <a:hlink>
        <a:srgbClr val="DA7FAB"/>
      </a:hlink>
      <a:folHlink>
        <a:srgbClr val="9697CB"/>
      </a:folHlink>
    </a:clrScheme>
    <a:fontScheme name="Century Gothic">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ter Mothers' 16-9 PowerPoint template.potx" id="{B1699739-7523-4DC6-9EB7-6271489E236F}" vid="{130269E2-C32A-461D-A0CC-309947862B89}"/>
    </a:ext>
  </a:extLst>
</a:theme>
</file>

<file path=ppt/theme/theme2.xml><?xml version="1.0" encoding="utf-8"?>
<a:theme xmlns:a="http://schemas.openxmlformats.org/drawingml/2006/main" name="Mater Education Circle">
  <a:themeElements>
    <a:clrScheme name="Mater Mothers">
      <a:dk1>
        <a:sysClr val="windowText" lastClr="000000"/>
      </a:dk1>
      <a:lt1>
        <a:sysClr val="window" lastClr="FFFFFF"/>
      </a:lt1>
      <a:dk2>
        <a:srgbClr val="808285"/>
      </a:dk2>
      <a:lt2>
        <a:srgbClr val="E4E4E4"/>
      </a:lt2>
      <a:accent1>
        <a:srgbClr val="DA7FAB"/>
      </a:accent1>
      <a:accent2>
        <a:srgbClr val="9697CB"/>
      </a:accent2>
      <a:accent3>
        <a:srgbClr val="0E3178"/>
      </a:accent3>
      <a:accent4>
        <a:srgbClr val="0098D6"/>
      </a:accent4>
      <a:accent5>
        <a:srgbClr val="808285"/>
      </a:accent5>
      <a:accent6>
        <a:srgbClr val="E4E4E4"/>
      </a:accent6>
      <a:hlink>
        <a:srgbClr val="DA7FAB"/>
      </a:hlink>
      <a:folHlink>
        <a:srgbClr val="9697CB"/>
      </a:folHlink>
    </a:clrScheme>
    <a:fontScheme name="Century Gothic">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ter Mothers' 16-9 PowerPoint template.potx" id="{B1699739-7523-4DC6-9EB7-6271489E236F}" vid="{6093DE1F-C0A0-4007-B2EF-BDC7D8F3E8CA}"/>
    </a:ext>
  </a:extLst>
</a:theme>
</file>

<file path=ppt/theme/theme3.xml><?xml version="1.0" encoding="utf-8"?>
<a:theme xmlns:a="http://schemas.openxmlformats.org/drawingml/2006/main" name="Mater Education">
  <a:themeElements>
    <a:clrScheme name="Mater Mothers">
      <a:dk1>
        <a:sysClr val="windowText" lastClr="000000"/>
      </a:dk1>
      <a:lt1>
        <a:sysClr val="window" lastClr="FFFFFF"/>
      </a:lt1>
      <a:dk2>
        <a:srgbClr val="808285"/>
      </a:dk2>
      <a:lt2>
        <a:srgbClr val="E4E4E4"/>
      </a:lt2>
      <a:accent1>
        <a:srgbClr val="DA7FAB"/>
      </a:accent1>
      <a:accent2>
        <a:srgbClr val="9697CB"/>
      </a:accent2>
      <a:accent3>
        <a:srgbClr val="0E3178"/>
      </a:accent3>
      <a:accent4>
        <a:srgbClr val="0098D6"/>
      </a:accent4>
      <a:accent5>
        <a:srgbClr val="808285"/>
      </a:accent5>
      <a:accent6>
        <a:srgbClr val="E4E4E4"/>
      </a:accent6>
      <a:hlink>
        <a:srgbClr val="DA7FAB"/>
      </a:hlink>
      <a:folHlink>
        <a:srgbClr val="9697CB"/>
      </a:folHlink>
    </a:clrScheme>
    <a:fontScheme name="Century Gothic">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ter Mothers' 16-9 PowerPoint template.potx" id="{B1699739-7523-4DC6-9EB7-6271489E236F}" vid="{B77D5C73-8C78-430F-9F88-E683DBEAB67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Facility xmlns="b7319feb-bce9-4b5d-a49d-ce8eef769de2"/>
    <lcf76f155ced4ddcb4097134ff3c332f xmlns="b7319feb-bce9-4b5d-a49d-ce8eef769de2">
      <Terms xmlns="http://schemas.microsoft.com/office/infopath/2007/PartnerControls"/>
    </lcf76f155ced4ddcb4097134ff3c332f>
    <Linked xmlns="b7319feb-bce9-4b5d-a49d-ce8eef769de2">true</Linked>
    <Date xmlns="b7319feb-bce9-4b5d-a49d-ce8eef769de2" xsi:nil="true"/>
    <TaxCatchAll xmlns="0499c1f0-144e-4791-8dec-7d3c11a485e9"/>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8211556588CCA469F75EEB61F8CE4AD" ma:contentTypeVersion="22" ma:contentTypeDescription="Create a new document." ma:contentTypeScope="" ma:versionID="29d6d8cb8e1b792b96e6b939a06738c1">
  <xsd:schema xmlns:xsd="http://www.w3.org/2001/XMLSchema" xmlns:xs="http://www.w3.org/2001/XMLSchema" xmlns:p="http://schemas.microsoft.com/office/2006/metadata/properties" xmlns:ns2="b7319feb-bce9-4b5d-a49d-ce8eef769de2" xmlns:ns3="0499c1f0-144e-4791-8dec-7d3c11a485e9" targetNamespace="http://schemas.microsoft.com/office/2006/metadata/properties" ma:root="true" ma:fieldsID="7e51c361e6d37f65607e3290b347eb4b" ns2:_="" ns3:_="">
    <xsd:import namespace="b7319feb-bce9-4b5d-a49d-ce8eef769de2"/>
    <xsd:import namespace="0499c1f0-144e-4791-8dec-7d3c11a485e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Facility" minOccurs="0"/>
                <xsd:element ref="ns2:MediaServiceSearchProperties" minOccurs="0"/>
                <xsd:element ref="ns2:MediaServiceBillingMetadata" minOccurs="0"/>
                <xsd:element ref="ns2:Date" minOccurs="0"/>
                <xsd:element ref="ns2:Link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319feb-bce9-4b5d-a49d-ce8eef769de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31e5193-bf4f-4029-9cdd-e1687225dfc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Facility" ma:index="25" nillable="true" ma:displayName="Facility" ma:description="Select which Mater Facility this relates to" ma:internalName="Facility">
      <xsd:complexType>
        <xsd:complexContent>
          <xsd:extension base="dms:MultiChoice">
            <xsd:sequence>
              <xsd:element name="Value" maxOccurs="unbounded" minOccurs="0" nillable="true">
                <xsd:simpleType>
                  <xsd:restriction base="dms:Choice">
                    <xsd:enumeration value="MPHB"/>
                    <xsd:enumeration value="MHB"/>
                    <xsd:enumeration value="MM"/>
                    <xsd:enumeration value="MPHBg"/>
                    <xsd:enumeration value="MPHM"/>
                    <xsd:enumeration value="MPHRd"/>
                    <xsd:enumeration value="MPHR"/>
                    <xsd:enumeration value="MPHS"/>
                    <xsd:enumeration value="MHHS"/>
                    <xsd:enumeration value="MPHT"/>
                    <xsd:enumeration value="EDUCATION"/>
                    <xsd:enumeration value="RESEARCH"/>
                  </xsd:restriction>
                </xsd:simpleType>
              </xsd:element>
            </xsd:sequence>
          </xsd:extension>
        </xsd:complexContent>
      </xsd:complex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element name="Date" ma:index="28" nillable="true" ma:displayName="Date" ma:format="DateOnly" ma:internalName="Date">
      <xsd:simpleType>
        <xsd:restriction base="dms:DateTime"/>
      </xsd:simpleType>
    </xsd:element>
    <xsd:element name="Linked" ma:index="29" nillable="true" ma:displayName="Linked" ma:default="1" ma:format="Dropdown" ma:internalName="Linke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499c1f0-144e-4791-8dec-7d3c11a485e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fcd8967-1203-4ca2-a2c1-e0db13f4ad58}" ma:internalName="TaxCatchAll" ma:showField="CatchAllData" ma:web="0499c1f0-144e-4791-8dec-7d3c11a485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EF26DB0-F781-44EB-AE1B-828F52B53594}">
  <ds:schemaRefs>
    <ds:schemaRef ds:uri="http://schemas.microsoft.com/sharepoint/v3/contenttype/forms"/>
  </ds:schemaRefs>
</ds:datastoreItem>
</file>

<file path=customXml/itemProps2.xml><?xml version="1.0" encoding="utf-8"?>
<ds:datastoreItem xmlns:ds="http://schemas.openxmlformats.org/officeDocument/2006/customXml" ds:itemID="{9F1D3A2F-427C-4A19-912E-D35D97953F84}">
  <ds:schemaRefs>
    <ds:schemaRef ds:uri="b7319feb-bce9-4b5d-a49d-ce8eef769de2"/>
    <ds:schemaRef ds:uri="http://schemas.microsoft.com/office/2006/documentManagement/types"/>
    <ds:schemaRef ds:uri="http://purl.org/dc/dcmitype/"/>
    <ds:schemaRef ds:uri="http://schemas.microsoft.com/office/2006/metadata/properties"/>
    <ds:schemaRef ds:uri="http://schemas.openxmlformats.org/package/2006/metadata/core-properties"/>
    <ds:schemaRef ds:uri="http://purl.org/dc/terms/"/>
    <ds:schemaRef ds:uri="http://schemas.microsoft.com/office/infopath/2007/PartnerControls"/>
    <ds:schemaRef ds:uri="0499c1f0-144e-4791-8dec-7d3c11a485e9"/>
    <ds:schemaRef ds:uri="http://www.w3.org/XML/1998/namespace"/>
    <ds:schemaRef ds:uri="http://purl.org/dc/elements/1.1/"/>
  </ds:schemaRefs>
</ds:datastoreItem>
</file>

<file path=customXml/itemProps3.xml><?xml version="1.0" encoding="utf-8"?>
<ds:datastoreItem xmlns:ds="http://schemas.openxmlformats.org/officeDocument/2006/customXml" ds:itemID="{A7B5F79E-4E39-4E7E-8BC6-F005173F1E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319feb-bce9-4b5d-a49d-ce8eef769de2"/>
    <ds:schemaRef ds:uri="0499c1f0-144e-4791-8dec-7d3c11a485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2795</TotalTime>
  <Words>16156</Words>
  <Application>Microsoft Office PowerPoint</Application>
  <PresentationFormat>Widescreen</PresentationFormat>
  <Paragraphs>2274</Paragraphs>
  <Slides>260</Slides>
  <Notes>0</Notes>
  <HiddenSlides>0</HiddenSlides>
  <MMClips>0</MMClips>
  <ScaleCrop>false</ScaleCrop>
  <HeadingPairs>
    <vt:vector size="8" baseType="variant">
      <vt:variant>
        <vt:lpstr>Fonts Used</vt:lpstr>
      </vt:variant>
      <vt:variant>
        <vt:i4>18</vt:i4>
      </vt:variant>
      <vt:variant>
        <vt:lpstr>Theme</vt:lpstr>
      </vt:variant>
      <vt:variant>
        <vt:i4>3</vt:i4>
      </vt:variant>
      <vt:variant>
        <vt:lpstr>Embedded OLE Servers</vt:lpstr>
      </vt:variant>
      <vt:variant>
        <vt:i4>1</vt:i4>
      </vt:variant>
      <vt:variant>
        <vt:lpstr>Slide Titles</vt:lpstr>
      </vt:variant>
      <vt:variant>
        <vt:i4>260</vt:i4>
      </vt:variant>
    </vt:vector>
  </HeadingPairs>
  <TitlesOfParts>
    <vt:vector size="282" baseType="lpstr">
      <vt:lpstr>MS PGothic</vt:lpstr>
      <vt:lpstr>Arial</vt:lpstr>
      <vt:lpstr>Arial Rounded MT</vt:lpstr>
      <vt:lpstr>Calibri</vt:lpstr>
      <vt:lpstr>Calibri Light</vt:lpstr>
      <vt:lpstr>Cambria Math</vt:lpstr>
      <vt:lpstr>Century Gothic</vt:lpstr>
      <vt:lpstr>Courier New</vt:lpstr>
      <vt:lpstr>Gilroy 2 Bold</vt:lpstr>
      <vt:lpstr>Gilroy Bold</vt:lpstr>
      <vt:lpstr>Heebo</vt:lpstr>
      <vt:lpstr>Helvetica</vt:lpstr>
      <vt:lpstr>inherit</vt:lpstr>
      <vt:lpstr>Montserrat</vt:lpstr>
      <vt:lpstr>msgothic</vt:lpstr>
      <vt:lpstr>Symbol</vt:lpstr>
      <vt:lpstr>Times New Roman</vt:lpstr>
      <vt:lpstr>Wingdings</vt:lpstr>
      <vt:lpstr>Titles</vt:lpstr>
      <vt:lpstr>Mater Education Circle</vt:lpstr>
      <vt:lpstr>Mater Education</vt:lpstr>
      <vt:lpstr>Chart</vt:lpstr>
      <vt:lpstr>Mater Mothers Alignment 1</vt:lpstr>
      <vt:lpstr>PowerPoint Presentation</vt:lpstr>
      <vt:lpstr>PowerPoint Presentation</vt:lpstr>
      <vt:lpstr>Housekeeping and Acknowledgments</vt:lpstr>
      <vt:lpstr>Today’s facilitator</vt:lpstr>
      <vt:lpstr>Getting the most out of your day </vt:lpstr>
      <vt:lpstr>Session 1</vt:lpstr>
      <vt:lpstr>Session 2</vt:lpstr>
      <vt:lpstr>Program goals</vt:lpstr>
      <vt:lpstr>No one knows everything!</vt:lpstr>
      <vt:lpstr>Learning objectives</vt:lpstr>
      <vt:lpstr>Learning objectives</vt:lpstr>
      <vt:lpstr>Mater Mothers models of care</vt:lpstr>
      <vt:lpstr>MMH models of care </vt:lpstr>
      <vt:lpstr>Specialised models of care (MOC)</vt:lpstr>
      <vt:lpstr>Antenatal clinics, models of care </vt:lpstr>
      <vt:lpstr>Early discharge post caesarean section</vt:lpstr>
      <vt:lpstr>Private maternity options</vt:lpstr>
      <vt:lpstr>PowerPoint Presentation</vt:lpstr>
      <vt:lpstr>PowerPoint Presentation</vt:lpstr>
      <vt:lpstr>Communication</vt:lpstr>
      <vt:lpstr>Linking into MMH</vt:lpstr>
      <vt:lpstr>PowerPoint Presentation</vt:lpstr>
      <vt:lpstr>Please attach copy AND cc MMH</vt:lpstr>
      <vt:lpstr>MMH Catchment Area</vt:lpstr>
      <vt:lpstr>Pink area / dot point indicates expanded catchment while there is capacity</vt:lpstr>
      <vt:lpstr>Mater Mothers’ Springfield is open!</vt:lpstr>
      <vt:lpstr>PowerPoint Presentation</vt:lpstr>
      <vt:lpstr>Booking in</vt:lpstr>
      <vt:lpstr>Who is responsible for abnormal results?</vt:lpstr>
      <vt:lpstr>Who can you call?</vt:lpstr>
      <vt:lpstr>Referral process</vt:lpstr>
      <vt:lpstr>The referral pathway</vt:lpstr>
      <vt:lpstr>PowerPoint Presentation</vt:lpstr>
      <vt:lpstr>GP Maternity Shared Care Guideline </vt:lpstr>
      <vt:lpstr>Spot on Health Pathway (MSHHS)</vt:lpstr>
      <vt:lpstr>PowerPoint Presentation</vt:lpstr>
      <vt:lpstr>PowerPoint Presentation</vt:lpstr>
      <vt:lpstr>QR Code for MSH GP Shared Care 2-pager </vt:lpstr>
      <vt:lpstr> </vt:lpstr>
      <vt:lpstr>Guidelines-National </vt:lpstr>
      <vt:lpstr>Please consider signing up</vt:lpstr>
      <vt:lpstr>What’s new in Perinatal Care</vt:lpstr>
      <vt:lpstr>Dr Julian Pavey</vt:lpstr>
      <vt:lpstr>Dr Yanyan Tjioe</vt:lpstr>
      <vt:lpstr>Medicare funding for Carrier Status testing </vt:lpstr>
      <vt:lpstr>NIPT for Rh factor  </vt:lpstr>
      <vt:lpstr>Fetal Rhesus Screening</vt:lpstr>
      <vt:lpstr>Diagnostic criteria for GDM have changed as of 1st July 2025 (new ADIPS recommendation) </vt:lpstr>
      <vt:lpstr>RSV vaccination for mothers &amp; babies</vt:lpstr>
      <vt:lpstr>The impact of RSV vaccination...</vt:lpstr>
      <vt:lpstr>Pertussis &amp; influenza vaccination</vt:lpstr>
      <vt:lpstr>Preterm birth prevention </vt:lpstr>
      <vt:lpstr>Cervical length measurement (Point 2)</vt:lpstr>
      <vt:lpstr>Point 1</vt:lpstr>
      <vt:lpstr>PV Bleeding – PV Progesterone support?</vt:lpstr>
      <vt:lpstr>Progesterone pessaries for threatened miscarriage</vt:lpstr>
      <vt:lpstr>Preeclampsia Prevention </vt:lpstr>
      <vt:lpstr>PowerPoint Presentation</vt:lpstr>
      <vt:lpstr>2023 SOMANZ Guideline</vt:lpstr>
      <vt:lpstr>Heat harm: paediatric and maternity support</vt:lpstr>
      <vt:lpstr>Self-referral went live in Queensland from July 2025</vt:lpstr>
      <vt:lpstr>What does self-referral mean  for primary care? </vt:lpstr>
      <vt:lpstr>Item numbers relevant  to Maternity Shared Care </vt:lpstr>
      <vt:lpstr>Additional item number for qualified GPs: 4001   </vt:lpstr>
      <vt:lpstr>PowerPoint Presentation</vt:lpstr>
      <vt:lpstr>Recurrent issues:</vt:lpstr>
      <vt:lpstr>Testing for Diabetes in Pregnancy </vt:lpstr>
      <vt:lpstr>HbA1c</vt:lpstr>
      <vt:lpstr>Why test?  Pre-gestational  Diabetes</vt:lpstr>
      <vt:lpstr>Potential Adverse Pregnancy Outcomes</vt:lpstr>
      <vt:lpstr>GDM care in evolution</vt:lpstr>
      <vt:lpstr>Concerns about GDM  (or anything Obs Med related)</vt:lpstr>
      <vt:lpstr>E consults for Obs Med</vt:lpstr>
      <vt:lpstr>E consults for Obs Med</vt:lpstr>
      <vt:lpstr>PowerPoint Presentation</vt:lpstr>
      <vt:lpstr>PowerPoint Presentation</vt:lpstr>
      <vt:lpstr>Diabetes test positive?</vt:lpstr>
      <vt:lpstr>Postpartum MMH care</vt:lpstr>
      <vt:lpstr>PowerPoint Presentation</vt:lpstr>
      <vt:lpstr>PowerPoint Presentation</vt:lpstr>
      <vt:lpstr>Why is thyroid disease important in pregnancy? </vt:lpstr>
      <vt:lpstr>PowerPoint Presentation</vt:lpstr>
      <vt:lpstr>Hypothyroidism</vt:lpstr>
      <vt:lpstr>Managing Thyroid issues- tips</vt:lpstr>
      <vt:lpstr>Subclinical hypothyroidism and hypothyroidism in pregnancy (RANZCOG)</vt:lpstr>
      <vt:lpstr>Hyperthyroidism</vt:lpstr>
      <vt:lpstr>Thank you </vt:lpstr>
      <vt:lpstr>Obesity in Pregnancy</vt:lpstr>
      <vt:lpstr>BMI of Australia’s birthing population, by state</vt:lpstr>
      <vt:lpstr>Overweight (BMI 25-29.9) rates in the birthing population, by state, 2016-2022</vt:lpstr>
      <vt:lpstr>Obesity (BMI &gt;/= 30) rates in the birthing population, by state, 2016-2022</vt:lpstr>
      <vt:lpstr>Obesity in pregnancy</vt:lpstr>
      <vt:lpstr>BMI is important for triage</vt:lpstr>
      <vt:lpstr>Maternal Risks of Obesity</vt:lpstr>
      <vt:lpstr>PowerPoint Presentation</vt:lpstr>
      <vt:lpstr>SFH? Lie, presentation?</vt:lpstr>
      <vt:lpstr>Fetal / neonatal risks of obesity</vt:lpstr>
      <vt:lpstr>PowerPoint Presentation</vt:lpstr>
      <vt:lpstr>Talk to women about the risks</vt:lpstr>
      <vt:lpstr>What will the hospital be doing?</vt:lpstr>
      <vt:lpstr>Bariatric Surgery</vt:lpstr>
      <vt:lpstr>What about GLP-1 agonists?  </vt:lpstr>
      <vt:lpstr>Obesity guidelines</vt:lpstr>
      <vt:lpstr>QCG Obesity</vt:lpstr>
      <vt:lpstr>Nutrition and Dietetics advice</vt:lpstr>
      <vt:lpstr>Screening - Chromosomal - Reproductive Genetic Carrier Screening  - Fetal Rhesus Status - Pre-eclampsia - CMV (Cytomegalovirus)</vt:lpstr>
      <vt:lpstr>How to approach screening …..</vt:lpstr>
      <vt:lpstr>How to approach screening …..</vt:lpstr>
      <vt:lpstr>How to approach screening …..</vt:lpstr>
      <vt:lpstr>PowerPoint Presentation</vt:lpstr>
      <vt:lpstr>PowerPoint Presentation</vt:lpstr>
      <vt:lpstr>PowerPoint Presentation</vt:lpstr>
      <vt:lpstr>Chromosomal Screening</vt:lpstr>
      <vt:lpstr>Chromosomal Screening</vt:lpstr>
      <vt:lpstr>PowerPoint Presentation</vt:lpstr>
      <vt:lpstr>PowerPoint Presentation</vt:lpstr>
      <vt:lpstr>PowerPoint Presentation</vt:lpstr>
      <vt:lpstr>Chromosomal screening</vt:lpstr>
      <vt:lpstr>Positive Predictive Value (PPV)</vt:lpstr>
      <vt:lpstr>NIPT Calculators</vt:lpstr>
      <vt:lpstr>PowerPoint Presentation</vt:lpstr>
      <vt:lpstr>PowerPoint Presentation</vt:lpstr>
      <vt:lpstr>Chromosomal screening</vt:lpstr>
      <vt:lpstr>Non-invasive Prenatal Testing (NIPT)</vt:lpstr>
      <vt:lpstr>What NIPT testing is available</vt:lpstr>
      <vt:lpstr>What NIPT testing is available</vt:lpstr>
      <vt:lpstr>PowerPoint Presentation</vt:lpstr>
      <vt:lpstr>Combined First Trimester Screening (CFTS)</vt:lpstr>
      <vt:lpstr>Chromosomal screening: NIPT vs CFTS</vt:lpstr>
      <vt:lpstr>Chromosomal screening  What else is screened?   </vt:lpstr>
      <vt:lpstr>Obstetric Ultrasound</vt:lpstr>
      <vt:lpstr>Chromosomal screening:  What is screened?</vt:lpstr>
      <vt:lpstr>Chromosomal screening:  What else is screened?</vt:lpstr>
      <vt:lpstr>Chromosomal screening:  What else is screened?</vt:lpstr>
      <vt:lpstr>Chromosomal screening:  What else is screened?</vt:lpstr>
      <vt:lpstr>Chromosomal screening:  What else is screened?</vt:lpstr>
      <vt:lpstr>Chromosomal screening:  What else is screened?</vt:lpstr>
      <vt:lpstr>Chromosomal screening </vt:lpstr>
      <vt:lpstr>PowerPoint Presentation</vt:lpstr>
      <vt:lpstr>Recommendations</vt:lpstr>
      <vt:lpstr>Recommendations</vt:lpstr>
      <vt:lpstr>First Trimester Chromosomal Screening</vt:lpstr>
      <vt:lpstr>First Trimester Chromosomal Screening</vt:lpstr>
      <vt:lpstr>Chorionic Villus Sampling (CVS)</vt:lpstr>
      <vt:lpstr>Amniocentesis (15+ weeks)</vt:lpstr>
      <vt:lpstr>PowerPoint Presentation</vt:lpstr>
      <vt:lpstr>After NIPT, CVS vs amniocentesis</vt:lpstr>
      <vt:lpstr>PowerPoint Presentation</vt:lpstr>
      <vt:lpstr>PowerPoint Presentation</vt:lpstr>
      <vt:lpstr>PowerPoint Presentation</vt:lpstr>
      <vt:lpstr>PowerPoint Presentation</vt:lpstr>
      <vt:lpstr>VCGS website = PrePair</vt:lpstr>
      <vt:lpstr>Recessive Gene Carrier Screening</vt:lpstr>
      <vt:lpstr>Mackenzie’s Mission </vt:lpstr>
      <vt:lpstr>PowerPoint Presentation</vt:lpstr>
      <vt:lpstr>Recessive Gene Carrier Screening</vt:lpstr>
      <vt:lpstr>Genetic Carrier Screening</vt:lpstr>
      <vt:lpstr>Recessive Gene Carrier Screening</vt:lpstr>
      <vt:lpstr>Prenatal Rhesus Testing </vt:lpstr>
      <vt:lpstr>Prenatal Rhesus testing </vt:lpstr>
      <vt:lpstr>Prenatal Rhesus testing</vt:lpstr>
      <vt:lpstr>Prenatal Rhesus testing </vt:lpstr>
      <vt:lpstr>PowerPoint Presentation</vt:lpstr>
      <vt:lpstr>Pre-eclampsia screening</vt:lpstr>
      <vt:lpstr>Pre-eclampsia screening</vt:lpstr>
      <vt:lpstr>CMV</vt:lpstr>
      <vt:lpstr>PowerPoint Presentation</vt:lpstr>
      <vt:lpstr>CMV</vt:lpstr>
      <vt:lpstr>Prevention</vt:lpstr>
      <vt:lpstr>PowerPoint Presentation</vt:lpstr>
      <vt:lpstr>Thank you </vt:lpstr>
      <vt:lpstr>Break  -  we resume at 10:30 </vt:lpstr>
      <vt:lpstr>PowerPoint Presentation</vt:lpstr>
      <vt:lpstr>Mater Mothers’ Springfield</vt:lpstr>
      <vt:lpstr>Our catchment </vt:lpstr>
      <vt:lpstr>Our catchment</vt:lpstr>
      <vt:lpstr>Services Available  </vt:lpstr>
      <vt:lpstr>Eligibility Criteria </vt:lpstr>
      <vt:lpstr>Antenatal Referrals </vt:lpstr>
      <vt:lpstr>Contact Details </vt:lpstr>
      <vt:lpstr>Physiotherapy in the child-bearing year</vt:lpstr>
      <vt:lpstr>How can we help?</vt:lpstr>
      <vt:lpstr>Physiotherapy in the child-bearing year</vt:lpstr>
      <vt:lpstr>Physiotherapy services </vt:lpstr>
      <vt:lpstr>Physiotherapy services</vt:lpstr>
      <vt:lpstr>ANTENATAL </vt:lpstr>
      <vt:lpstr>ANTENATAL </vt:lpstr>
      <vt:lpstr>ACUTE POSTNATAL – HOSPITAL </vt:lpstr>
      <vt:lpstr>POSTNATAL </vt:lpstr>
      <vt:lpstr>POSTNATAL </vt:lpstr>
      <vt:lpstr>POSTNATAL </vt:lpstr>
      <vt:lpstr>PowerPoint Presentation</vt:lpstr>
      <vt:lpstr>Parent Support Centre </vt:lpstr>
      <vt:lpstr>Model of Care</vt:lpstr>
      <vt:lpstr>Model of Care</vt:lpstr>
      <vt:lpstr>PowerPoint Presentation</vt:lpstr>
      <vt:lpstr>Model of Care</vt:lpstr>
      <vt:lpstr>PowerPoint Presentation</vt:lpstr>
      <vt:lpstr>PowerPoint Presentation</vt:lpstr>
      <vt:lpstr>PowerPoint Presentation</vt:lpstr>
      <vt:lpstr>Self-Referrals</vt:lpstr>
      <vt:lpstr>Q and A</vt:lpstr>
      <vt:lpstr>Introducing             Dr Treasure McGuire</vt:lpstr>
      <vt:lpstr>General principles </vt:lpstr>
      <vt:lpstr>PowerPoint Presentation</vt:lpstr>
      <vt:lpstr>PowerPoint Presentation</vt:lpstr>
      <vt:lpstr>PowerPoint Presentation</vt:lpstr>
      <vt:lpstr>Factors affecting drug transfer - mother to fetus</vt:lpstr>
      <vt:lpstr>Australian Categorisation System for Prescribing Medicines in Pregnancy</vt:lpstr>
      <vt:lpstr>PowerPoint Presentation</vt:lpstr>
      <vt:lpstr>Managing medication in pregnancy is a Balancing Act </vt:lpstr>
      <vt:lpstr>Useful pregnancy resources</vt:lpstr>
      <vt:lpstr>PowerPoint Presentation</vt:lpstr>
      <vt:lpstr>PowerPoint Presentation</vt:lpstr>
      <vt:lpstr>Case work :</vt:lpstr>
      <vt:lpstr>Case work :</vt:lpstr>
      <vt:lpstr>Scenario 1: Faduma – Trigger 1 </vt:lpstr>
      <vt:lpstr>Scenario 1: Faduma – Trigger 2</vt:lpstr>
      <vt:lpstr>Vitamin D</vt:lpstr>
      <vt:lpstr>PowerPoint Presentation</vt:lpstr>
      <vt:lpstr>Scenario 1: Faduma – Trigger 3</vt:lpstr>
      <vt:lpstr>Varicella in Pregnancy </vt:lpstr>
      <vt:lpstr>How do you ask women about family violence?</vt:lpstr>
      <vt:lpstr>PowerPoint Presentation</vt:lpstr>
      <vt:lpstr>Management</vt:lpstr>
      <vt:lpstr>Scenario 2: Nikita – Trigger 1</vt:lpstr>
      <vt:lpstr>Scenario 2: Nikita – Trigger 2</vt:lpstr>
      <vt:lpstr>Nausea and vomiting</vt:lpstr>
      <vt:lpstr>Scenario 2: Nikita – Trigger 3</vt:lpstr>
      <vt:lpstr>Quick tips</vt:lpstr>
      <vt:lpstr>Scenario 3: Melanie – Trigger 1</vt:lpstr>
      <vt:lpstr>PowerPoint Presentation</vt:lpstr>
      <vt:lpstr>Rh negative women</vt:lpstr>
      <vt:lpstr>Anti D use</vt:lpstr>
      <vt:lpstr>Administration of Anti-D</vt:lpstr>
      <vt:lpstr>Scenario 3: Melanie – Trigger 2</vt:lpstr>
      <vt:lpstr>PV bleeding </vt:lpstr>
      <vt:lpstr>PowerPoint Presentation</vt:lpstr>
      <vt:lpstr>PowerPoint Presentation</vt:lpstr>
      <vt:lpstr>Scenario 3: Melanie – Trigger 3</vt:lpstr>
      <vt:lpstr>PowerPoint Presentation</vt:lpstr>
      <vt:lpstr>Scenario 4: Kate – Trigger 1</vt:lpstr>
      <vt:lpstr>To congratulate or not?</vt:lpstr>
      <vt:lpstr>Scenario 4: Kate – Trigger 2</vt:lpstr>
      <vt:lpstr>Scenario 4: Kate – Trigger 3</vt:lpstr>
      <vt:lpstr>Scenario 5: Lani – Trigger 1</vt:lpstr>
      <vt:lpstr>Māori &amp; Pasifika patients - considerations </vt:lpstr>
      <vt:lpstr>PowerPoint Presentation</vt:lpstr>
      <vt:lpstr>Scenario 5: Lani – Trigger 2</vt:lpstr>
      <vt:lpstr>Scenario 5: Lani – Trigger 3</vt:lpstr>
      <vt:lpstr>Wrapping up…</vt:lpstr>
      <vt:lpstr>Summary of key points </vt:lpstr>
      <vt:lpstr>PowerPoint Presentation</vt:lpstr>
      <vt:lpstr>Contact details</vt:lpstr>
      <vt:lpstr>Contact details</vt:lpstr>
      <vt:lpstr>YOU ARE NOT YET ALIGNED!!</vt:lpstr>
      <vt:lpstr>Ah-ha-ha-ha, staying aligned, staying aligned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Paige Taylor</dc:creator>
  <cp:lastModifiedBy>Georgie Reddacliff</cp:lastModifiedBy>
  <cp:revision>144</cp:revision>
  <dcterms:created xsi:type="dcterms:W3CDTF">2012-12-12T02:52:42Z</dcterms:created>
  <dcterms:modified xsi:type="dcterms:W3CDTF">2026-09-18T01:40:36Z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0x01010048211556588CCA469F75EEB61F8CE4AD</vt:lpwstr>
  </property>
</Properties>
</file>