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68" r:id="rId5"/>
    <p:sldMasterId id="2147483803" r:id="rId6"/>
  </p:sldMasterIdLst>
  <p:notesMasterIdLst>
    <p:notesMasterId r:id="rId42"/>
  </p:notesMasterIdLst>
  <p:handoutMasterIdLst>
    <p:handoutMasterId r:id="rId43"/>
  </p:handoutMasterIdLst>
  <p:sldIdLst>
    <p:sldId id="284" r:id="rId7"/>
    <p:sldId id="414" r:id="rId8"/>
    <p:sldId id="413" r:id="rId9"/>
    <p:sldId id="416" r:id="rId10"/>
    <p:sldId id="425" r:id="rId11"/>
    <p:sldId id="426" r:id="rId12"/>
    <p:sldId id="417" r:id="rId13"/>
    <p:sldId id="427" r:id="rId14"/>
    <p:sldId id="428" r:id="rId15"/>
    <p:sldId id="429" r:id="rId16"/>
    <p:sldId id="424" r:id="rId17"/>
    <p:sldId id="423" r:id="rId18"/>
    <p:sldId id="430" r:id="rId19"/>
    <p:sldId id="431" r:id="rId20"/>
    <p:sldId id="432" r:id="rId21"/>
    <p:sldId id="283" r:id="rId22"/>
    <p:sldId id="433" r:id="rId23"/>
    <p:sldId id="434" r:id="rId24"/>
    <p:sldId id="435" r:id="rId25"/>
    <p:sldId id="436" r:id="rId26"/>
    <p:sldId id="437" r:id="rId27"/>
    <p:sldId id="438" r:id="rId28"/>
    <p:sldId id="439" r:id="rId29"/>
    <p:sldId id="440" r:id="rId30"/>
    <p:sldId id="441" r:id="rId31"/>
    <p:sldId id="442" r:id="rId32"/>
    <p:sldId id="443" r:id="rId33"/>
    <p:sldId id="422" r:id="rId34"/>
    <p:sldId id="421" r:id="rId35"/>
    <p:sldId id="420" r:id="rId36"/>
    <p:sldId id="419" r:id="rId37"/>
    <p:sldId id="418" r:id="rId38"/>
    <p:sldId id="444" r:id="rId39"/>
    <p:sldId id="445" r:id="rId40"/>
    <p:sldId id="407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examples" id="{56096ED1-B72E-43F9-BE68-4F277808C76E}">
          <p14:sldIdLst>
            <p14:sldId id="284"/>
            <p14:sldId id="414"/>
            <p14:sldId id="413"/>
            <p14:sldId id="416"/>
            <p14:sldId id="425"/>
            <p14:sldId id="426"/>
            <p14:sldId id="417"/>
            <p14:sldId id="427"/>
            <p14:sldId id="428"/>
            <p14:sldId id="429"/>
            <p14:sldId id="424"/>
            <p14:sldId id="423"/>
            <p14:sldId id="430"/>
            <p14:sldId id="431"/>
            <p14:sldId id="432"/>
            <p14:sldId id="283"/>
            <p14:sldId id="433"/>
            <p14:sldId id="434"/>
            <p14:sldId id="435"/>
            <p14:sldId id="436"/>
            <p14:sldId id="437"/>
            <p14:sldId id="438"/>
            <p14:sldId id="439"/>
            <p14:sldId id="440"/>
            <p14:sldId id="441"/>
            <p14:sldId id="442"/>
            <p14:sldId id="443"/>
            <p14:sldId id="422"/>
            <p14:sldId id="421"/>
            <p14:sldId id="420"/>
            <p14:sldId id="419"/>
            <p14:sldId id="418"/>
            <p14:sldId id="444"/>
            <p14:sldId id="445"/>
            <p14:sldId id="40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97CB"/>
    <a:srgbClr val="DA7FAB"/>
    <a:srgbClr val="0E3178"/>
    <a:srgbClr val="A6A6A6"/>
    <a:srgbClr val="00539B"/>
    <a:srgbClr val="F01D27"/>
    <a:srgbClr val="D8C726"/>
    <a:srgbClr val="77BD43"/>
    <a:srgbClr val="F081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4" d="100"/>
          <a:sy n="154" d="100"/>
        </p:scale>
        <p:origin x="2766" y="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slide" Target="slides/slide3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2A36AD-C140-47B5-A0AA-2808AF1C1C9D}" type="datetimeFigureOut">
              <a:rPr lang="en-AU" smtClean="0"/>
              <a:t>10/11/2022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A420D9-E2BA-4BD5-B845-F55DFC0118A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849784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63829E-EB69-4A98-9D54-8D6822520B27}" type="datetimeFigureOut">
              <a:rPr lang="en-AU" smtClean="0"/>
              <a:t>10/11/2022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F05BAA-92F6-4DEA-A832-E4B15A2F52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39978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A8BA40F-D275-4A00-A582-FA4FF84BAF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3355" b="7469"/>
          <a:stretch/>
        </p:blipFill>
        <p:spPr>
          <a:xfrm rot="10800000">
            <a:off x="0" y="0"/>
            <a:ext cx="848163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27648" y="2086248"/>
            <a:ext cx="5760000" cy="14401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[Title]</a:t>
            </a:r>
            <a:endParaRPr lang="en-AU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924112" y="3583288"/>
            <a:ext cx="5760000" cy="1285875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AU" noProof="0"/>
              <a:t>[Subtitle]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0DF67C-0456-4363-B981-67EA483AEFC2}"/>
              </a:ext>
            </a:extLst>
          </p:cNvPr>
          <p:cNvSpPr txBox="1"/>
          <p:nvPr userDrawn="1"/>
        </p:nvSpPr>
        <p:spPr>
          <a:xfrm>
            <a:off x="8904312" y="6356144"/>
            <a:ext cx="2880000" cy="169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AU" sz="1100" b="1">
                <a:solidFill>
                  <a:schemeClr val="bg1"/>
                </a:solidFill>
              </a:rPr>
              <a:t>matermothers.org.au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DBD90C7E-D5A9-45D6-A91B-1C72BF89A38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9062" y="256053"/>
            <a:ext cx="1468800" cy="75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3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2686F6E-DF96-4E96-8DDC-131EDD338D4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07701" y="2420938"/>
            <a:ext cx="3646827" cy="388838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AU" noProof="0"/>
              <a:t>Click to add text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E6E7DCB4-A8EC-468A-BA7E-DABAC8E2498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137540" y="2420938"/>
            <a:ext cx="3646472" cy="388838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AU" noProof="0"/>
              <a:t>Click to add text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B9B0F9AC-452F-4D77-A87B-E9AAB91B27A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272620" y="2420938"/>
            <a:ext cx="3646827" cy="388838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AU" noProof="0"/>
              <a:t>Click to add text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06671D-3986-4713-A99E-394EBFA2BE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702" y="1267203"/>
            <a:ext cx="9601065" cy="49705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[Slide title]</a:t>
            </a:r>
            <a:endParaRPr lang="en-AU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1C6D244-390E-4184-BA8D-63B76F2ECDD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AU"/>
              <a:t>[Footer]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0203C0-F7B4-42E8-A548-FCA67C8CC00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A2693A2-3F6A-44E0-89F2-D578C71340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7368" y="579735"/>
            <a:ext cx="9601200" cy="261610"/>
          </a:xfrm>
        </p:spPr>
        <p:txBody>
          <a:bodyPr>
            <a:spAutoFit/>
          </a:bodyPr>
          <a:lstStyle>
            <a:lvl1pPr>
              <a:lnSpc>
                <a:spcPct val="85000"/>
              </a:lnSpc>
              <a:defRPr sz="2000" b="1">
                <a:solidFill>
                  <a:srgbClr val="0E3178"/>
                </a:solidFill>
              </a:defRPr>
            </a:lvl1pPr>
          </a:lstStyle>
          <a:p>
            <a:pPr lvl="0"/>
            <a:r>
              <a:rPr lang="en-US"/>
              <a:t>[Section heading]</a:t>
            </a:r>
          </a:p>
        </p:txBody>
      </p:sp>
    </p:spTree>
    <p:extLst>
      <p:ext uri="{BB962C8B-B14F-4D97-AF65-F5344CB8AC3E}">
        <p14:creationId xmlns:p14="http://schemas.microsoft.com/office/powerpoint/2010/main" val="145860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07701" y="2420939"/>
            <a:ext cx="5544000" cy="3887786"/>
          </a:xfrm>
        </p:spPr>
        <p:txBody>
          <a:bodyPr>
            <a:normAutofit/>
          </a:bodyPr>
          <a:lstStyle>
            <a:lvl1pPr>
              <a:defRPr lang="en-AU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816364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spcAft>
                <a:spcPts val="600"/>
              </a:spcAft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/>
              <a:t>Click to add text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240012" y="2420939"/>
            <a:ext cx="5544000" cy="1854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408182" indent="0">
              <a:buNone/>
              <a:defRPr sz="2474"/>
            </a:lvl2pPr>
            <a:lvl3pPr marL="816364" indent="0">
              <a:buNone/>
              <a:defRPr sz="2174"/>
            </a:lvl3pPr>
            <a:lvl4pPr marL="1224546" indent="0">
              <a:buNone/>
              <a:defRPr sz="1800"/>
            </a:lvl4pPr>
            <a:lvl5pPr marL="1632728" indent="0">
              <a:buNone/>
              <a:defRPr sz="1800"/>
            </a:lvl5pPr>
            <a:lvl6pPr marL="2040911" indent="0">
              <a:buNone/>
              <a:defRPr sz="1800"/>
            </a:lvl6pPr>
            <a:lvl7pPr marL="2449093" indent="0">
              <a:buNone/>
              <a:defRPr sz="1800"/>
            </a:lvl7pPr>
            <a:lvl8pPr marL="2857275" indent="0">
              <a:buNone/>
              <a:defRPr sz="1800"/>
            </a:lvl8pPr>
            <a:lvl9pPr marL="3265457" indent="0">
              <a:buNone/>
              <a:defRPr sz="1800"/>
            </a:lvl9pPr>
          </a:lstStyle>
          <a:p>
            <a:r>
              <a:rPr lang="en-AU" noProof="0"/>
              <a:t>Click icon to add picture</a:t>
            </a:r>
            <a:br>
              <a:rPr lang="en-AU" noProof="0"/>
            </a:br>
            <a:br>
              <a:rPr lang="en-AU" noProof="0"/>
            </a:br>
            <a:br>
              <a:rPr lang="en-AU" noProof="0"/>
            </a:br>
            <a:endParaRPr lang="en-AU" noProof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40CFC1E2-5277-4F48-B31B-6E7E021541AB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240012" y="4455320"/>
            <a:ext cx="5544000" cy="1854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408182" indent="0">
              <a:buNone/>
              <a:defRPr sz="2474"/>
            </a:lvl2pPr>
            <a:lvl3pPr marL="816364" indent="0">
              <a:buNone/>
              <a:defRPr sz="2174"/>
            </a:lvl3pPr>
            <a:lvl4pPr marL="1224546" indent="0">
              <a:buNone/>
              <a:defRPr sz="1800"/>
            </a:lvl4pPr>
            <a:lvl5pPr marL="1632728" indent="0">
              <a:buNone/>
              <a:defRPr sz="1800"/>
            </a:lvl5pPr>
            <a:lvl6pPr marL="2040911" indent="0">
              <a:buNone/>
              <a:defRPr sz="1800"/>
            </a:lvl6pPr>
            <a:lvl7pPr marL="2449093" indent="0">
              <a:buNone/>
              <a:defRPr sz="1800"/>
            </a:lvl7pPr>
            <a:lvl8pPr marL="2857275" indent="0">
              <a:buNone/>
              <a:defRPr sz="1800"/>
            </a:lvl8pPr>
            <a:lvl9pPr marL="3265457" indent="0">
              <a:buNone/>
              <a:defRPr sz="1800"/>
            </a:lvl9pPr>
          </a:lstStyle>
          <a:p>
            <a:r>
              <a:rPr lang="en-AU" noProof="0"/>
              <a:t>Click icon to add picture</a:t>
            </a:r>
            <a:br>
              <a:rPr lang="en-AU" noProof="0"/>
            </a:br>
            <a:br>
              <a:rPr lang="en-AU" noProof="0"/>
            </a:br>
            <a:br>
              <a:rPr lang="en-AU" noProof="0"/>
            </a:br>
            <a:endParaRPr lang="en-AU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7E2447-1D04-4DEE-BA7D-BAE1B06BC5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702" y="1267203"/>
            <a:ext cx="9601065" cy="49705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[Slide title]</a:t>
            </a:r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D5D435-3F70-4484-AE19-7B145C33057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AU"/>
              <a:t>[Footer]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DC3DBD-C3B0-42DD-BC21-4E07E946B01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260639" y="6500838"/>
            <a:ext cx="523373" cy="217125"/>
          </a:xfrm>
        </p:spPr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5D9AAFCD-5DC1-4C66-8C99-E676ADE8141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7368" y="579735"/>
            <a:ext cx="9601200" cy="261610"/>
          </a:xfrm>
        </p:spPr>
        <p:txBody>
          <a:bodyPr>
            <a:spAutoFit/>
          </a:bodyPr>
          <a:lstStyle>
            <a:lvl1pPr>
              <a:lnSpc>
                <a:spcPct val="85000"/>
              </a:lnSpc>
              <a:defRPr sz="2000" b="1">
                <a:solidFill>
                  <a:srgbClr val="0E3178"/>
                </a:solidFill>
              </a:defRPr>
            </a:lvl1pPr>
          </a:lstStyle>
          <a:p>
            <a:pPr lvl="0"/>
            <a:r>
              <a:rPr lang="en-US"/>
              <a:t>[Section heading]</a:t>
            </a:r>
          </a:p>
        </p:txBody>
      </p:sp>
    </p:spTree>
    <p:extLst>
      <p:ext uri="{BB962C8B-B14F-4D97-AF65-F5344CB8AC3E}">
        <p14:creationId xmlns:p14="http://schemas.microsoft.com/office/powerpoint/2010/main" val="90059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07703" y="2420940"/>
            <a:ext cx="6192353" cy="3887787"/>
          </a:xfrm>
        </p:spPr>
        <p:txBody>
          <a:bodyPr>
            <a:normAutofit/>
          </a:bodyPr>
          <a:lstStyle>
            <a:lvl1pPr>
              <a:defRPr lang="en-AU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816364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/>
              <a:t>Click to add text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9439230" y="2421088"/>
            <a:ext cx="2344781" cy="1854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408182" indent="0">
              <a:buNone/>
              <a:defRPr sz="2474"/>
            </a:lvl2pPr>
            <a:lvl3pPr marL="816364" indent="0">
              <a:buNone/>
              <a:defRPr sz="2174"/>
            </a:lvl3pPr>
            <a:lvl4pPr marL="1224546" indent="0">
              <a:buNone/>
              <a:defRPr sz="1800"/>
            </a:lvl4pPr>
            <a:lvl5pPr marL="1632728" indent="0">
              <a:buNone/>
              <a:defRPr sz="1800"/>
            </a:lvl5pPr>
            <a:lvl6pPr marL="2040911" indent="0">
              <a:buNone/>
              <a:defRPr sz="1800"/>
            </a:lvl6pPr>
            <a:lvl7pPr marL="2449093" indent="0">
              <a:buNone/>
              <a:defRPr sz="1800"/>
            </a:lvl7pPr>
            <a:lvl8pPr marL="2857275" indent="0">
              <a:buNone/>
              <a:defRPr sz="1800"/>
            </a:lvl8pPr>
            <a:lvl9pPr marL="3265457" indent="0">
              <a:buNone/>
              <a:defRPr sz="1800"/>
            </a:lvl9pPr>
          </a:lstStyle>
          <a:p>
            <a:r>
              <a:rPr lang="en-AU" noProof="0"/>
              <a:t>Click icon to add picture</a:t>
            </a:r>
            <a:br>
              <a:rPr lang="en-AU" noProof="0"/>
            </a:br>
            <a:br>
              <a:rPr lang="en-AU" noProof="0"/>
            </a:br>
            <a:br>
              <a:rPr lang="en-AU" noProof="0"/>
            </a:br>
            <a:endParaRPr lang="en-AU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7D3B148-A2EC-4E0C-862D-94E9A12C0C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702" y="1267203"/>
            <a:ext cx="9601065" cy="49705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[Slide title]</a:t>
            </a:r>
            <a:endParaRPr lang="en-AU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B8112338-41BA-4120-B70E-A1F9EF1D7D4C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9439230" y="4454724"/>
            <a:ext cx="2344781" cy="1854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408182" indent="0">
              <a:buNone/>
              <a:defRPr sz="2474"/>
            </a:lvl2pPr>
            <a:lvl3pPr marL="816364" indent="0">
              <a:buNone/>
              <a:defRPr sz="2174"/>
            </a:lvl3pPr>
            <a:lvl4pPr marL="1224546" indent="0">
              <a:buNone/>
              <a:defRPr sz="1800"/>
            </a:lvl4pPr>
            <a:lvl5pPr marL="1632728" indent="0">
              <a:buNone/>
              <a:defRPr sz="1800"/>
            </a:lvl5pPr>
            <a:lvl6pPr marL="2040911" indent="0">
              <a:buNone/>
              <a:defRPr sz="1800"/>
            </a:lvl6pPr>
            <a:lvl7pPr marL="2449093" indent="0">
              <a:buNone/>
              <a:defRPr sz="1800"/>
            </a:lvl7pPr>
            <a:lvl8pPr marL="2857275" indent="0">
              <a:buNone/>
              <a:defRPr sz="1800"/>
            </a:lvl8pPr>
            <a:lvl9pPr marL="3265457" indent="0">
              <a:buNone/>
              <a:defRPr sz="1800"/>
            </a:lvl9pPr>
          </a:lstStyle>
          <a:p>
            <a:r>
              <a:rPr lang="en-AU" noProof="0"/>
              <a:t>Click icon to add picture</a:t>
            </a:r>
            <a:br>
              <a:rPr lang="en-AU" noProof="0"/>
            </a:br>
            <a:br>
              <a:rPr lang="en-AU" noProof="0"/>
            </a:br>
            <a:br>
              <a:rPr lang="en-AU" noProof="0"/>
            </a:br>
            <a:endParaRPr lang="en-AU" noProof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CC6B28A8-974B-40FC-A843-D8CC62CE00A5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934696" y="2421088"/>
            <a:ext cx="2344781" cy="1854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408182" indent="0">
              <a:buNone/>
              <a:defRPr sz="2474"/>
            </a:lvl2pPr>
            <a:lvl3pPr marL="816364" indent="0">
              <a:buNone/>
              <a:defRPr sz="2174"/>
            </a:lvl3pPr>
            <a:lvl4pPr marL="1224546" indent="0">
              <a:buNone/>
              <a:defRPr sz="1800"/>
            </a:lvl4pPr>
            <a:lvl5pPr marL="1632728" indent="0">
              <a:buNone/>
              <a:defRPr sz="1800"/>
            </a:lvl5pPr>
            <a:lvl6pPr marL="2040911" indent="0">
              <a:buNone/>
              <a:defRPr sz="1800"/>
            </a:lvl6pPr>
            <a:lvl7pPr marL="2449093" indent="0">
              <a:buNone/>
              <a:defRPr sz="1800"/>
            </a:lvl7pPr>
            <a:lvl8pPr marL="2857275" indent="0">
              <a:buNone/>
              <a:defRPr sz="1800"/>
            </a:lvl8pPr>
            <a:lvl9pPr marL="3265457" indent="0">
              <a:buNone/>
              <a:defRPr sz="1800"/>
            </a:lvl9pPr>
          </a:lstStyle>
          <a:p>
            <a:r>
              <a:rPr lang="en-AU" noProof="0"/>
              <a:t>Click icon to add picture</a:t>
            </a:r>
            <a:br>
              <a:rPr lang="en-AU" noProof="0"/>
            </a:br>
            <a:br>
              <a:rPr lang="en-AU" noProof="0"/>
            </a:br>
            <a:br>
              <a:rPr lang="en-AU" noProof="0"/>
            </a:br>
            <a:endParaRPr lang="en-AU" noProof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A6006929-B75A-49C0-A8EA-A04C028A3A04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6934696" y="4454724"/>
            <a:ext cx="2344781" cy="1854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408182" indent="0">
              <a:buNone/>
              <a:defRPr sz="2474"/>
            </a:lvl2pPr>
            <a:lvl3pPr marL="816364" indent="0">
              <a:buNone/>
              <a:defRPr sz="2174"/>
            </a:lvl3pPr>
            <a:lvl4pPr marL="1224546" indent="0">
              <a:buNone/>
              <a:defRPr sz="1800"/>
            </a:lvl4pPr>
            <a:lvl5pPr marL="1632728" indent="0">
              <a:buNone/>
              <a:defRPr sz="1800"/>
            </a:lvl5pPr>
            <a:lvl6pPr marL="2040911" indent="0">
              <a:buNone/>
              <a:defRPr sz="1800"/>
            </a:lvl6pPr>
            <a:lvl7pPr marL="2449093" indent="0">
              <a:buNone/>
              <a:defRPr sz="1800"/>
            </a:lvl7pPr>
            <a:lvl8pPr marL="2857275" indent="0">
              <a:buNone/>
              <a:defRPr sz="1800"/>
            </a:lvl8pPr>
            <a:lvl9pPr marL="3265457" indent="0">
              <a:buNone/>
              <a:defRPr sz="1800"/>
            </a:lvl9pPr>
          </a:lstStyle>
          <a:p>
            <a:r>
              <a:rPr lang="en-AU" noProof="0"/>
              <a:t>Click icon to add picture</a:t>
            </a:r>
            <a:br>
              <a:rPr lang="en-AU" noProof="0"/>
            </a:br>
            <a:br>
              <a:rPr lang="en-AU" noProof="0"/>
            </a:br>
            <a:br>
              <a:rPr lang="en-AU" noProof="0"/>
            </a:br>
            <a:endParaRPr lang="en-AU" noProof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A7FBBCD-5052-41B6-9C36-C04207A68F3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AU"/>
              <a:t>[Footer]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8B97EE-2E20-4BA0-A4B3-26479EF3EA8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E6558007-C81F-4E9A-B134-AA414F066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7368" y="579735"/>
            <a:ext cx="9601200" cy="261610"/>
          </a:xfrm>
        </p:spPr>
        <p:txBody>
          <a:bodyPr>
            <a:spAutoFit/>
          </a:bodyPr>
          <a:lstStyle>
            <a:lvl1pPr>
              <a:lnSpc>
                <a:spcPct val="85000"/>
              </a:lnSpc>
              <a:defRPr sz="2000" b="1">
                <a:solidFill>
                  <a:srgbClr val="0E3178"/>
                </a:solidFill>
              </a:defRPr>
            </a:lvl1pPr>
          </a:lstStyle>
          <a:p>
            <a:pPr lvl="0"/>
            <a:r>
              <a:rPr lang="en-US"/>
              <a:t>[Section heading]</a:t>
            </a:r>
          </a:p>
        </p:txBody>
      </p:sp>
    </p:spTree>
    <p:extLst>
      <p:ext uri="{BB962C8B-B14F-4D97-AF65-F5344CB8AC3E}">
        <p14:creationId xmlns:p14="http://schemas.microsoft.com/office/powerpoint/2010/main" val="124960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07702" y="2420938"/>
            <a:ext cx="5544000" cy="3888382"/>
          </a:xfrm>
        </p:spPr>
        <p:txBody>
          <a:bodyPr>
            <a:normAutofit/>
          </a:bodyPr>
          <a:lstStyle>
            <a:lvl1pPr>
              <a:defRPr lang="en-AU" noProof="0" dirty="0"/>
            </a:lvl1pPr>
            <a:lvl2pPr>
              <a:defRPr lang="en-AU" noProof="0" dirty="0"/>
            </a:lvl2pPr>
            <a:lvl3pPr>
              <a:defRPr lang="en-AU" noProof="0" dirty="0"/>
            </a:lvl3pPr>
            <a:lvl4pPr>
              <a:defRPr lang="en-AU" noProof="0" dirty="0"/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/>
            </a:lvl5pPr>
            <a:lvl6pPr>
              <a:defRPr lang="en-AU" noProof="0" dirty="0"/>
            </a:lvl6pPr>
            <a:lvl7pPr>
              <a:defRPr lang="en-AU" noProof="0" dirty="0"/>
            </a:lvl7pPr>
            <a:lvl8pPr>
              <a:defRPr lang="en-AU" noProof="0" dirty="0"/>
            </a:lvl8pPr>
            <a:lvl9pPr>
              <a:defRPr lang="en-AU" noProof="0" dirty="0"/>
            </a:lvl9pPr>
          </a:lstStyle>
          <a:p>
            <a:pPr lvl="0"/>
            <a:r>
              <a:rPr lang="en-AU" noProof="0"/>
              <a:t>Click to add text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240012" y="2419689"/>
            <a:ext cx="5544000" cy="3889633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AU" noProof="0"/>
              <a:t>Click icon to add picture</a:t>
            </a:r>
            <a:br>
              <a:rPr lang="en-AU" noProof="0"/>
            </a:br>
            <a:br>
              <a:rPr lang="en-AU" noProof="0"/>
            </a:br>
            <a:br>
              <a:rPr lang="en-AU" noProof="0"/>
            </a:br>
            <a:endParaRPr lang="en-AU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46366D1-0314-49DF-BB68-14E8DAC2CB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702" y="1267203"/>
            <a:ext cx="9601065" cy="49705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[Slide title]</a:t>
            </a:r>
            <a:endParaRPr lang="en-AU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8E5887C-8519-4608-BFA1-9BFC2CEC409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AU"/>
              <a:t>[Footer]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350B67-30BE-4A4B-974D-FB5AD7FF5E6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260639" y="6500838"/>
            <a:ext cx="523373" cy="217125"/>
          </a:xfrm>
        </p:spPr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21F3210B-A443-4510-8373-47B9F4FC24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579735"/>
            <a:ext cx="9601200" cy="261610"/>
          </a:xfrm>
        </p:spPr>
        <p:txBody>
          <a:bodyPr>
            <a:spAutoFit/>
          </a:bodyPr>
          <a:lstStyle>
            <a:lvl1pPr>
              <a:lnSpc>
                <a:spcPct val="85000"/>
              </a:lnSpc>
              <a:defRPr sz="2000" b="1">
                <a:solidFill>
                  <a:srgbClr val="0E3178"/>
                </a:solidFill>
              </a:defRPr>
            </a:lvl1pPr>
          </a:lstStyle>
          <a:p>
            <a:pPr lvl="0"/>
            <a:r>
              <a:rPr lang="en-US"/>
              <a:t>[Section heading]</a:t>
            </a:r>
          </a:p>
        </p:txBody>
      </p:sp>
    </p:spTree>
    <p:extLst>
      <p:ext uri="{BB962C8B-B14F-4D97-AF65-F5344CB8AC3E}">
        <p14:creationId xmlns:p14="http://schemas.microsoft.com/office/powerpoint/2010/main" val="195407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28012" y="2420938"/>
            <a:ext cx="7056000" cy="3888382"/>
          </a:xfrm>
        </p:spPr>
        <p:txBody>
          <a:bodyPr>
            <a:normAutofit/>
          </a:bodyPr>
          <a:lstStyle>
            <a:lvl1pPr>
              <a:defRPr lang="en-AU" noProof="0" dirty="0"/>
            </a:lvl1pPr>
            <a:lvl2pPr>
              <a:defRPr lang="en-AU" noProof="0" dirty="0"/>
            </a:lvl2pPr>
            <a:lvl3pPr>
              <a:defRPr lang="en-AU" noProof="0" dirty="0"/>
            </a:lvl3pPr>
            <a:lvl4pPr>
              <a:defRPr lang="en-AU" noProof="0" dirty="0"/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/>
            </a:lvl5pPr>
            <a:lvl6pPr>
              <a:defRPr lang="en-AU" noProof="0" dirty="0"/>
            </a:lvl6pPr>
            <a:lvl7pPr>
              <a:defRPr lang="en-AU" noProof="0" dirty="0"/>
            </a:lvl7pPr>
            <a:lvl8pPr>
              <a:defRPr lang="en-AU" noProof="0" dirty="0"/>
            </a:lvl8pPr>
            <a:lvl9pPr>
              <a:defRPr lang="en-AU" noProof="0" dirty="0"/>
            </a:lvl9pPr>
          </a:lstStyle>
          <a:p>
            <a:pPr lvl="0"/>
            <a:r>
              <a:rPr lang="en-AU" noProof="0"/>
              <a:t>Click to add text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07701" y="2419386"/>
            <a:ext cx="4057200" cy="3888382"/>
          </a:xfrm>
        </p:spPr>
        <p:txBody>
          <a:bodyPr>
            <a:normAutofit/>
          </a:bodyPr>
          <a:lstStyle>
            <a:lvl1pPr>
              <a:defRPr lang="en-AU" noProof="0" dirty="0"/>
            </a:lvl1pPr>
            <a:lvl2pPr>
              <a:defRPr lang="en-AU" noProof="0" dirty="0"/>
            </a:lvl2pPr>
            <a:lvl3pPr>
              <a:defRPr lang="en-AU" noProof="0" dirty="0"/>
            </a:lvl3pPr>
            <a:lvl4pPr>
              <a:defRPr lang="en-AU" noProof="0" dirty="0"/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/>
            </a:lvl5pPr>
            <a:lvl6pPr>
              <a:defRPr lang="en-AU" noProof="0" dirty="0"/>
            </a:lvl6pPr>
            <a:lvl7pPr>
              <a:defRPr lang="en-AU" noProof="0" dirty="0"/>
            </a:lvl7pPr>
            <a:lvl8pPr>
              <a:defRPr lang="en-AU" noProof="0" dirty="0"/>
            </a:lvl8pPr>
            <a:lvl9pPr>
              <a:defRPr lang="en-AU" noProof="0" dirty="0"/>
            </a:lvl9pPr>
          </a:lstStyle>
          <a:p>
            <a:pPr lvl="0"/>
            <a:r>
              <a:rPr lang="en-AU" noProof="0"/>
              <a:t>Click to add text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18674B-2089-43C5-8A66-6E5CA89AAD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702" y="1267203"/>
            <a:ext cx="9601065" cy="49705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[Slide title]</a:t>
            </a:r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71B20F-E48B-492F-AD2D-73BBDFEC93B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AU"/>
              <a:t>[Footer]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967BFF-8FBC-425B-9C5C-6D5603519CE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260639" y="6500838"/>
            <a:ext cx="523373" cy="217125"/>
          </a:xfrm>
        </p:spPr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6639C538-2DA3-4480-95AE-9CEC0671DB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579735"/>
            <a:ext cx="9601200" cy="261610"/>
          </a:xfrm>
        </p:spPr>
        <p:txBody>
          <a:bodyPr>
            <a:spAutoFit/>
          </a:bodyPr>
          <a:lstStyle>
            <a:lvl1pPr>
              <a:lnSpc>
                <a:spcPct val="85000"/>
              </a:lnSpc>
              <a:defRPr sz="2000" b="1">
                <a:solidFill>
                  <a:srgbClr val="0E3178"/>
                </a:solidFill>
              </a:defRPr>
            </a:lvl1pPr>
          </a:lstStyle>
          <a:p>
            <a:pPr lvl="0"/>
            <a:r>
              <a:rPr lang="en-US"/>
              <a:t>[Section heading]</a:t>
            </a:r>
          </a:p>
        </p:txBody>
      </p:sp>
    </p:spTree>
    <p:extLst>
      <p:ext uri="{BB962C8B-B14F-4D97-AF65-F5344CB8AC3E}">
        <p14:creationId xmlns:p14="http://schemas.microsoft.com/office/powerpoint/2010/main" val="30746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hi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7702" y="2420940"/>
            <a:ext cx="7054376" cy="3887787"/>
          </a:xfrm>
        </p:spPr>
        <p:txBody>
          <a:bodyPr>
            <a:normAutofit/>
          </a:bodyPr>
          <a:lstStyle>
            <a:lvl1pPr>
              <a:defRPr lang="en-AU" noProof="0" dirty="0"/>
            </a:lvl1pPr>
            <a:lvl2pPr>
              <a:defRPr lang="en-AU" noProof="0" dirty="0"/>
            </a:lvl2pPr>
            <a:lvl3pPr>
              <a:defRPr lang="en-AU" noProof="0" dirty="0"/>
            </a:lvl3pPr>
            <a:lvl4pPr>
              <a:defRPr lang="en-AU" noProof="0" dirty="0"/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/>
            </a:lvl5pPr>
            <a:lvl6pPr>
              <a:defRPr lang="en-AU" noProof="0" dirty="0"/>
            </a:lvl6pPr>
            <a:lvl7pPr>
              <a:defRPr lang="en-AU" noProof="0" dirty="0"/>
            </a:lvl7pPr>
            <a:lvl8pPr>
              <a:defRPr lang="en-AU" noProof="0" dirty="0"/>
            </a:lvl8pPr>
            <a:lvl9pPr>
              <a:defRPr lang="en-AU" noProof="0" dirty="0"/>
            </a:lvl9pPr>
          </a:lstStyle>
          <a:p>
            <a:pPr lvl="0"/>
            <a:r>
              <a:rPr lang="en-AU" noProof="0"/>
              <a:t>Click to add text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728183" y="2420940"/>
            <a:ext cx="4055829" cy="3887787"/>
          </a:xfrm>
        </p:spPr>
        <p:txBody>
          <a:bodyPr>
            <a:normAutofit/>
          </a:bodyPr>
          <a:lstStyle>
            <a:lvl1pPr>
              <a:defRPr lang="en-AU" noProof="0" dirty="0"/>
            </a:lvl1pPr>
            <a:lvl2pPr>
              <a:defRPr lang="en-AU" noProof="0" dirty="0"/>
            </a:lvl2pPr>
            <a:lvl3pPr>
              <a:defRPr lang="en-AU" noProof="0" dirty="0"/>
            </a:lvl3pPr>
            <a:lvl4pPr>
              <a:defRPr lang="en-AU" noProof="0" dirty="0"/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/>
            </a:lvl5pPr>
            <a:lvl6pPr>
              <a:defRPr lang="en-AU" noProof="0" dirty="0"/>
            </a:lvl6pPr>
            <a:lvl7pPr>
              <a:defRPr lang="en-AU" noProof="0" dirty="0"/>
            </a:lvl7pPr>
            <a:lvl8pPr>
              <a:defRPr lang="en-AU" noProof="0" dirty="0"/>
            </a:lvl8pPr>
            <a:lvl9pPr>
              <a:defRPr lang="en-AU" noProof="0" dirty="0"/>
            </a:lvl9pPr>
          </a:lstStyle>
          <a:p>
            <a:pPr lvl="0"/>
            <a:r>
              <a:rPr lang="en-AU" noProof="0"/>
              <a:t>Click to add text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03B95B-5C1C-4375-AE5B-3AD422FBE7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702" y="1267203"/>
            <a:ext cx="9601065" cy="49705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[Slide title]</a:t>
            </a:r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266D23-D2DE-4ED5-87F6-82BCF33B820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AU"/>
              <a:t>[Footer]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4F898A-E6AA-412B-AB29-7C99EC40CE9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93F87EED-A541-4DAD-A626-142F6C7996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579735"/>
            <a:ext cx="9601200" cy="261610"/>
          </a:xfrm>
        </p:spPr>
        <p:txBody>
          <a:bodyPr>
            <a:spAutoFit/>
          </a:bodyPr>
          <a:lstStyle>
            <a:lvl1pPr>
              <a:lnSpc>
                <a:spcPct val="85000"/>
              </a:lnSpc>
              <a:defRPr sz="2000" b="1">
                <a:solidFill>
                  <a:srgbClr val="0E3178"/>
                </a:solidFill>
              </a:defRPr>
            </a:lvl1pPr>
          </a:lstStyle>
          <a:p>
            <a:pPr lvl="0"/>
            <a:r>
              <a:rPr lang="en-US"/>
              <a:t>[Section heading]</a:t>
            </a:r>
          </a:p>
        </p:txBody>
      </p:sp>
    </p:spTree>
    <p:extLst>
      <p:ext uri="{BB962C8B-B14F-4D97-AF65-F5344CB8AC3E}">
        <p14:creationId xmlns:p14="http://schemas.microsoft.com/office/powerpoint/2010/main" val="18900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7702" y="2420938"/>
            <a:ext cx="11376310" cy="388838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AU" noProof="0"/>
              <a:t>Click icon to add picture</a:t>
            </a:r>
            <a:br>
              <a:rPr lang="en-AU" noProof="0"/>
            </a:br>
            <a:br>
              <a:rPr lang="en-AU" noProof="0"/>
            </a:br>
            <a:br>
              <a:rPr lang="en-AU" noProof="0"/>
            </a:br>
            <a:endParaRPr lang="en-AU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5D0A6F-AB68-43BA-BFEB-8FC80B3D1E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702" y="1267203"/>
            <a:ext cx="9601065" cy="49705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[Slide title]</a:t>
            </a:r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3CD431-3DD5-4322-A501-23AA244E5B4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AU"/>
              <a:t>[Footer]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8DF981-6A2A-4812-8C8A-75F0456C335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5486FA39-ACE7-40E2-8873-D2694AE896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579735"/>
            <a:ext cx="9601200" cy="261610"/>
          </a:xfrm>
        </p:spPr>
        <p:txBody>
          <a:bodyPr>
            <a:spAutoFit/>
          </a:bodyPr>
          <a:lstStyle>
            <a:lvl1pPr>
              <a:lnSpc>
                <a:spcPct val="85000"/>
              </a:lnSpc>
              <a:defRPr sz="2000" b="1">
                <a:solidFill>
                  <a:srgbClr val="0E3178"/>
                </a:solidFill>
              </a:defRPr>
            </a:lvl1pPr>
          </a:lstStyle>
          <a:p>
            <a:pPr lvl="0"/>
            <a:r>
              <a:rPr lang="en-US"/>
              <a:t>[Section heading]</a:t>
            </a:r>
          </a:p>
        </p:txBody>
      </p:sp>
    </p:spTree>
    <p:extLst>
      <p:ext uri="{BB962C8B-B14F-4D97-AF65-F5344CB8AC3E}">
        <p14:creationId xmlns:p14="http://schemas.microsoft.com/office/powerpoint/2010/main" val="413279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E0A3CA-77C3-42EB-9E26-BB536CB59A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702" y="1267203"/>
            <a:ext cx="9601065" cy="49705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[Slide title]</a:t>
            </a:r>
            <a:endParaRPr lang="en-AU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7BA1574-DA98-4F8D-A036-C5FF6D575CE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AU"/>
              <a:t>[Footer]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53141F-E390-43A7-8C73-8ADB26099F4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BE6A92D9-F23D-4403-B29D-91C7A45E8A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579735"/>
            <a:ext cx="9601200" cy="261610"/>
          </a:xfrm>
        </p:spPr>
        <p:txBody>
          <a:bodyPr>
            <a:spAutoFit/>
          </a:bodyPr>
          <a:lstStyle>
            <a:lvl1pPr>
              <a:lnSpc>
                <a:spcPct val="85000"/>
              </a:lnSpc>
              <a:defRPr sz="2000" b="1">
                <a:solidFill>
                  <a:srgbClr val="0E3178"/>
                </a:solidFill>
              </a:defRPr>
            </a:lvl1pPr>
          </a:lstStyle>
          <a:p>
            <a:pPr lvl="0"/>
            <a:r>
              <a:rPr lang="en-US"/>
              <a:t>[Section heading]</a:t>
            </a:r>
          </a:p>
        </p:txBody>
      </p:sp>
    </p:spTree>
    <p:extLst>
      <p:ext uri="{BB962C8B-B14F-4D97-AF65-F5344CB8AC3E}">
        <p14:creationId xmlns:p14="http://schemas.microsoft.com/office/powerpoint/2010/main" val="151466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0200456" y="0"/>
            <a:ext cx="1991544" cy="1916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</p:spTree>
    <p:extLst>
      <p:ext uri="{BB962C8B-B14F-4D97-AF65-F5344CB8AC3E}">
        <p14:creationId xmlns:p14="http://schemas.microsoft.com/office/powerpoint/2010/main" val="206230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245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2BBBF9D3-B827-4119-822A-A75E93BEBF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3355" b="7469"/>
          <a:stretch/>
        </p:blipFill>
        <p:spPr>
          <a:xfrm rot="10800000">
            <a:off x="0" y="0"/>
            <a:ext cx="848163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26800" y="2086248"/>
            <a:ext cx="5760000" cy="14401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[Title]</a:t>
            </a:r>
            <a:endParaRPr lang="en-AU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926800" y="3583288"/>
            <a:ext cx="5760000" cy="1285875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AU" noProof="0"/>
              <a:t>[Subtitle]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64DD5B-EC1B-4748-9890-A6E29BCA7B5D}"/>
              </a:ext>
            </a:extLst>
          </p:cNvPr>
          <p:cNvSpPr txBox="1"/>
          <p:nvPr userDrawn="1"/>
        </p:nvSpPr>
        <p:spPr>
          <a:xfrm>
            <a:off x="8904312" y="6356144"/>
            <a:ext cx="2880000" cy="169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AU" sz="1100" b="1">
                <a:solidFill>
                  <a:schemeClr val="accent3"/>
                </a:solidFill>
              </a:rPr>
              <a:t>matermothers.org.au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41B3CE-C606-467B-8B60-7ECF92644A0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99062" y="256053"/>
            <a:ext cx="1468800" cy="75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72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407367" y="2420938"/>
            <a:ext cx="11376645" cy="388778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spcAft>
                <a:spcPts val="600"/>
              </a:spcAft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AU" noProof="0"/>
              <a:t>Click to add text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5F0D40E-24BD-41AA-B0EB-EEAFB82F84D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7368" y="6500837"/>
            <a:ext cx="9600000" cy="217125"/>
          </a:xfrm>
        </p:spPr>
        <p:txBody>
          <a:bodyPr/>
          <a:lstStyle/>
          <a:p>
            <a:r>
              <a:rPr lang="en-AU"/>
              <a:t>[Footer]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AAE371D-F91F-474A-9C7D-2EE5BD62693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F19F5B3-6092-4C49-B8D1-F80606A611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579735"/>
            <a:ext cx="9601200" cy="261610"/>
          </a:xfrm>
        </p:spPr>
        <p:txBody>
          <a:bodyPr>
            <a:spAutoFit/>
          </a:bodyPr>
          <a:lstStyle>
            <a:lvl1pPr>
              <a:lnSpc>
                <a:spcPct val="85000"/>
              </a:lnSpc>
              <a:defRPr sz="2000" b="1">
                <a:solidFill>
                  <a:srgbClr val="0E3178"/>
                </a:solidFill>
              </a:defRPr>
            </a:lvl1pPr>
          </a:lstStyle>
          <a:p>
            <a:pPr lvl="0"/>
            <a:r>
              <a:rPr lang="en-US"/>
              <a:t>[Section heading]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BBD5FDC-CD1B-446E-BCB7-D04D956EAF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[Slide title]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8018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(2 colum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407701" y="2420940"/>
            <a:ext cx="11376311" cy="3887787"/>
          </a:xfrm>
        </p:spPr>
        <p:txBody>
          <a:bodyPr numCol="2" spcCol="27000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AU" noProof="0"/>
              <a:t>Click to add text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4BADB2-CC86-4BA2-A815-9124E277E4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702" y="1267203"/>
            <a:ext cx="9601065" cy="49705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[Slide title]</a:t>
            </a:r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8ECD2F-D5B0-4CA6-8E0B-1A32644D6D0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AU"/>
              <a:t>[Footer]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1F07B2E-0095-4327-ABBB-AB561DB684C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F1AE5F-130C-428F-AFA2-BAFE278B0A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579735"/>
            <a:ext cx="9601200" cy="261610"/>
          </a:xfrm>
        </p:spPr>
        <p:txBody>
          <a:bodyPr>
            <a:spAutoFit/>
          </a:bodyPr>
          <a:lstStyle>
            <a:lvl1pPr>
              <a:lnSpc>
                <a:spcPct val="85000"/>
              </a:lnSpc>
              <a:defRPr sz="2000" b="1">
                <a:solidFill>
                  <a:srgbClr val="0E3178"/>
                </a:solidFill>
              </a:defRPr>
            </a:lvl1pPr>
          </a:lstStyle>
          <a:p>
            <a:pPr lvl="0"/>
            <a:r>
              <a:rPr lang="en-US"/>
              <a:t>[Section heading]</a:t>
            </a:r>
          </a:p>
        </p:txBody>
      </p:sp>
    </p:spTree>
    <p:extLst>
      <p:ext uri="{BB962C8B-B14F-4D97-AF65-F5344CB8AC3E}">
        <p14:creationId xmlns:p14="http://schemas.microsoft.com/office/powerpoint/2010/main" val="369856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(3 colum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407702" y="2420940"/>
            <a:ext cx="11376310" cy="3887787"/>
          </a:xfrm>
        </p:spPr>
        <p:txBody>
          <a:bodyPr numCol="3" spcCol="27000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AU" noProof="0"/>
              <a:t>Click to add text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4BADB2-CC86-4BA2-A815-9124E277E4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702" y="1267203"/>
            <a:ext cx="9601065" cy="49705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[Slide title]</a:t>
            </a:r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2A286F-EFE8-4447-B845-1B8EA004AA4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AU"/>
              <a:t>[Footer]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3A77BB2-38CC-43E2-BD78-5986DD0B75D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B04F94C6-6A2D-4491-BFE4-1BCF99275F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579735"/>
            <a:ext cx="9601200" cy="261610"/>
          </a:xfrm>
        </p:spPr>
        <p:txBody>
          <a:bodyPr>
            <a:spAutoFit/>
          </a:bodyPr>
          <a:lstStyle>
            <a:lvl1pPr>
              <a:lnSpc>
                <a:spcPct val="85000"/>
              </a:lnSpc>
              <a:defRPr sz="2000" b="1">
                <a:solidFill>
                  <a:srgbClr val="0E3178"/>
                </a:solidFill>
              </a:defRPr>
            </a:lvl1pPr>
          </a:lstStyle>
          <a:p>
            <a:pPr lvl="0"/>
            <a:r>
              <a:rPr lang="en-US"/>
              <a:t>[Section heading]</a:t>
            </a:r>
          </a:p>
        </p:txBody>
      </p:sp>
    </p:spTree>
    <p:extLst>
      <p:ext uri="{BB962C8B-B14F-4D97-AF65-F5344CB8AC3E}">
        <p14:creationId xmlns:p14="http://schemas.microsoft.com/office/powerpoint/2010/main" val="32454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Layou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7701" y="2420888"/>
            <a:ext cx="11376311" cy="1854000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/>
            </a:lvl4pPr>
            <a:lvl5pPr>
              <a:defRPr/>
            </a:lvl5pPr>
            <a:lvl6pPr>
              <a:defRPr/>
            </a:lvl6pPr>
          </a:lstStyle>
          <a:p>
            <a:pPr lvl="0"/>
            <a:r>
              <a:rPr lang="en-AU" noProof="0"/>
              <a:t>Click to add text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07701" y="4455320"/>
            <a:ext cx="11376311" cy="1854000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/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itchFamily="34" charset="0"/>
              <a:buNone/>
              <a:tabLst/>
              <a:defRPr/>
            </a:lvl5pPr>
          </a:lstStyle>
          <a:p>
            <a:pPr lvl="0"/>
            <a:r>
              <a:rPr lang="en-AU" noProof="0"/>
              <a:t>Click to add text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marL="0" marR="0" lvl="5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AU" noProof="0"/>
              <a:t>Sixth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B455AD7-DB1F-4E3E-B859-C894FA9936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702" y="1267203"/>
            <a:ext cx="9601065" cy="49705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[Slide title]</a:t>
            </a:r>
            <a:endParaRPr lang="en-AU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C4160BBC-8CE6-46A7-B344-4E9BED48D8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579735"/>
            <a:ext cx="9601200" cy="261610"/>
          </a:xfrm>
        </p:spPr>
        <p:txBody>
          <a:bodyPr>
            <a:spAutoFit/>
          </a:bodyPr>
          <a:lstStyle>
            <a:lvl1pPr>
              <a:lnSpc>
                <a:spcPct val="85000"/>
              </a:lnSpc>
              <a:defRPr sz="2000" b="1">
                <a:solidFill>
                  <a:srgbClr val="0E3178"/>
                </a:solidFill>
              </a:defRPr>
            </a:lvl1pPr>
          </a:lstStyle>
          <a:p>
            <a:pPr lvl="0"/>
            <a:r>
              <a:rPr lang="en-US"/>
              <a:t>[Section heading]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0AF02F3-3A3B-43FB-9B68-6A8C72E92D1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AU"/>
              <a:t>[Footer]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4B6BC1-D2E8-4E87-818E-7A1C6ACD584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2454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07702" y="2420940"/>
            <a:ext cx="5544000" cy="3887787"/>
          </a:xfrm>
        </p:spPr>
        <p:txBody>
          <a:bodyPr>
            <a:normAutofit/>
          </a:bodyPr>
          <a:lstStyle>
            <a:lvl1pPr>
              <a:defRPr lang="en-AU" noProof="0" dirty="0"/>
            </a:lvl1pPr>
            <a:lvl2pPr>
              <a:defRPr lang="en-AU" noProof="0" dirty="0"/>
            </a:lvl2pPr>
            <a:lvl3pPr>
              <a:defRPr lang="en-AU" noProof="0" dirty="0"/>
            </a:lvl3pPr>
            <a:lvl4pPr>
              <a:defRPr lang="en-AU" noProof="0" dirty="0"/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/>
            </a:lvl5pPr>
            <a:lvl6pPr>
              <a:defRPr lang="en-AU" noProof="0" dirty="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noProof="0"/>
              <a:t>Click to add text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40012" y="2420940"/>
            <a:ext cx="5544000" cy="3887787"/>
          </a:xfrm>
        </p:spPr>
        <p:txBody>
          <a:bodyPr>
            <a:normAutofit/>
          </a:bodyPr>
          <a:lstStyle>
            <a:lvl1pPr>
              <a:defRPr lang="en-AU" noProof="0" dirty="0"/>
            </a:lvl1pPr>
            <a:lvl2pPr>
              <a:defRPr lang="en-AU" noProof="0" dirty="0"/>
            </a:lvl2pPr>
            <a:lvl3pPr>
              <a:defRPr lang="en-AU" noProof="0" dirty="0"/>
            </a:lvl3pPr>
            <a:lvl4pPr>
              <a:defRPr lang="en-AU" noProof="0" dirty="0"/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/>
            </a:lvl5pPr>
            <a:lvl6pPr>
              <a:defRPr lang="en-AU" noProof="0" dirty="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noProof="0"/>
              <a:t>Click to add text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78876E4-E168-40AA-BDB1-4CDFD23A6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702" y="1267203"/>
            <a:ext cx="9601065" cy="49705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[Slide title]</a:t>
            </a:r>
            <a:endParaRPr lang="en-AU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441F394-624A-4CD9-88D4-59438B32513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AU"/>
              <a:t>[Footer]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3FBCA6-06C5-4A42-BF6F-1E930C1C78A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260639" y="6500838"/>
            <a:ext cx="523373" cy="217125"/>
          </a:xfrm>
        </p:spPr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673ACB1-25BE-43E6-A7FF-5C9320E6E3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579735"/>
            <a:ext cx="9601200" cy="261610"/>
          </a:xfrm>
        </p:spPr>
        <p:txBody>
          <a:bodyPr>
            <a:spAutoFit/>
          </a:bodyPr>
          <a:lstStyle>
            <a:lvl1pPr>
              <a:lnSpc>
                <a:spcPct val="85000"/>
              </a:lnSpc>
              <a:defRPr sz="2000" b="1">
                <a:solidFill>
                  <a:srgbClr val="0E3178"/>
                </a:solidFill>
              </a:defRPr>
            </a:lvl1pPr>
          </a:lstStyle>
          <a:p>
            <a:pPr lvl="0"/>
            <a:r>
              <a:rPr lang="en-US"/>
              <a:t>[Section heading]</a:t>
            </a:r>
          </a:p>
        </p:txBody>
      </p:sp>
    </p:spTree>
    <p:extLst>
      <p:ext uri="{BB962C8B-B14F-4D97-AF65-F5344CB8AC3E}">
        <p14:creationId xmlns:p14="http://schemas.microsoft.com/office/powerpoint/2010/main" val="62093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2686F6E-DF96-4E96-8DDC-131EDD338D4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07701" y="2420938"/>
            <a:ext cx="3646827" cy="388838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AU" noProof="0"/>
              <a:t>Click to add text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E6E7DCB4-A8EC-468A-BA7E-DABAC8E2498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137540" y="2420938"/>
            <a:ext cx="3646472" cy="388838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AU" noProof="0"/>
              <a:t>Click to add text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B9B0F9AC-452F-4D77-A87B-E9AAB91B27A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272620" y="2420938"/>
            <a:ext cx="3646827" cy="388838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AU" noProof="0"/>
              <a:t>Click to add text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06671D-3986-4713-A99E-394EBFA2BE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702" y="1267203"/>
            <a:ext cx="9601065" cy="49705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[Slide title]</a:t>
            </a:r>
            <a:endParaRPr lang="en-AU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1C6D244-390E-4184-BA8D-63B76F2ECDD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AU"/>
              <a:t>[Footer]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0203C0-F7B4-42E8-A548-FCA67C8CC00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A2693A2-3F6A-44E0-89F2-D578C71340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7368" y="579735"/>
            <a:ext cx="9601200" cy="261610"/>
          </a:xfrm>
        </p:spPr>
        <p:txBody>
          <a:bodyPr>
            <a:spAutoFit/>
          </a:bodyPr>
          <a:lstStyle>
            <a:lvl1pPr>
              <a:lnSpc>
                <a:spcPct val="85000"/>
              </a:lnSpc>
              <a:defRPr sz="2000" b="1">
                <a:solidFill>
                  <a:srgbClr val="0E3178"/>
                </a:solidFill>
              </a:defRPr>
            </a:lvl1pPr>
          </a:lstStyle>
          <a:p>
            <a:pPr lvl="0"/>
            <a:r>
              <a:rPr lang="en-US"/>
              <a:t>[Section heading]</a:t>
            </a:r>
          </a:p>
        </p:txBody>
      </p:sp>
    </p:spTree>
    <p:extLst>
      <p:ext uri="{BB962C8B-B14F-4D97-AF65-F5344CB8AC3E}">
        <p14:creationId xmlns:p14="http://schemas.microsoft.com/office/powerpoint/2010/main" val="51105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07701" y="2420939"/>
            <a:ext cx="5544000" cy="3887786"/>
          </a:xfrm>
        </p:spPr>
        <p:txBody>
          <a:bodyPr>
            <a:normAutofit/>
          </a:bodyPr>
          <a:lstStyle>
            <a:lvl1pPr>
              <a:defRPr lang="en-AU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816364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spcAft>
                <a:spcPts val="600"/>
              </a:spcAft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/>
              <a:t>Click to add text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240012" y="2420939"/>
            <a:ext cx="5544000" cy="1854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408182" indent="0">
              <a:buNone/>
              <a:defRPr sz="2474"/>
            </a:lvl2pPr>
            <a:lvl3pPr marL="816364" indent="0">
              <a:buNone/>
              <a:defRPr sz="2174"/>
            </a:lvl3pPr>
            <a:lvl4pPr marL="1224546" indent="0">
              <a:buNone/>
              <a:defRPr sz="1800"/>
            </a:lvl4pPr>
            <a:lvl5pPr marL="1632728" indent="0">
              <a:buNone/>
              <a:defRPr sz="1800"/>
            </a:lvl5pPr>
            <a:lvl6pPr marL="2040911" indent="0">
              <a:buNone/>
              <a:defRPr sz="1800"/>
            </a:lvl6pPr>
            <a:lvl7pPr marL="2449093" indent="0">
              <a:buNone/>
              <a:defRPr sz="1800"/>
            </a:lvl7pPr>
            <a:lvl8pPr marL="2857275" indent="0">
              <a:buNone/>
              <a:defRPr sz="1800"/>
            </a:lvl8pPr>
            <a:lvl9pPr marL="3265457" indent="0">
              <a:buNone/>
              <a:defRPr sz="1800"/>
            </a:lvl9pPr>
          </a:lstStyle>
          <a:p>
            <a:r>
              <a:rPr lang="en-AU" noProof="0"/>
              <a:t>Click icon to add picture</a:t>
            </a:r>
            <a:br>
              <a:rPr lang="en-AU" noProof="0"/>
            </a:br>
            <a:br>
              <a:rPr lang="en-AU" noProof="0"/>
            </a:br>
            <a:br>
              <a:rPr lang="en-AU" noProof="0"/>
            </a:br>
            <a:endParaRPr lang="en-AU" noProof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40CFC1E2-5277-4F48-B31B-6E7E021541AB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240012" y="4455320"/>
            <a:ext cx="5544000" cy="1854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408182" indent="0">
              <a:buNone/>
              <a:defRPr sz="2474"/>
            </a:lvl2pPr>
            <a:lvl3pPr marL="816364" indent="0">
              <a:buNone/>
              <a:defRPr sz="2174"/>
            </a:lvl3pPr>
            <a:lvl4pPr marL="1224546" indent="0">
              <a:buNone/>
              <a:defRPr sz="1800"/>
            </a:lvl4pPr>
            <a:lvl5pPr marL="1632728" indent="0">
              <a:buNone/>
              <a:defRPr sz="1800"/>
            </a:lvl5pPr>
            <a:lvl6pPr marL="2040911" indent="0">
              <a:buNone/>
              <a:defRPr sz="1800"/>
            </a:lvl6pPr>
            <a:lvl7pPr marL="2449093" indent="0">
              <a:buNone/>
              <a:defRPr sz="1800"/>
            </a:lvl7pPr>
            <a:lvl8pPr marL="2857275" indent="0">
              <a:buNone/>
              <a:defRPr sz="1800"/>
            </a:lvl8pPr>
            <a:lvl9pPr marL="3265457" indent="0">
              <a:buNone/>
              <a:defRPr sz="1800"/>
            </a:lvl9pPr>
          </a:lstStyle>
          <a:p>
            <a:r>
              <a:rPr lang="en-AU" noProof="0"/>
              <a:t>Click icon to add picture</a:t>
            </a:r>
            <a:br>
              <a:rPr lang="en-AU" noProof="0"/>
            </a:br>
            <a:br>
              <a:rPr lang="en-AU" noProof="0"/>
            </a:br>
            <a:br>
              <a:rPr lang="en-AU" noProof="0"/>
            </a:br>
            <a:endParaRPr lang="en-AU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7E2447-1D04-4DEE-BA7D-BAE1B06BC5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702" y="1267203"/>
            <a:ext cx="9601065" cy="49705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[Slide title]</a:t>
            </a:r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D5D435-3F70-4484-AE19-7B145C33057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AU"/>
              <a:t>[Footer]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DC3DBD-C3B0-42DD-BC21-4E07E946B01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260639" y="6500838"/>
            <a:ext cx="523373" cy="217125"/>
          </a:xfrm>
        </p:spPr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5D9AAFCD-5DC1-4C66-8C99-E676ADE8141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7368" y="579735"/>
            <a:ext cx="9601200" cy="261610"/>
          </a:xfrm>
        </p:spPr>
        <p:txBody>
          <a:bodyPr>
            <a:spAutoFit/>
          </a:bodyPr>
          <a:lstStyle>
            <a:lvl1pPr>
              <a:lnSpc>
                <a:spcPct val="85000"/>
              </a:lnSpc>
              <a:defRPr sz="2000" b="1">
                <a:solidFill>
                  <a:srgbClr val="0E3178"/>
                </a:solidFill>
              </a:defRPr>
            </a:lvl1pPr>
          </a:lstStyle>
          <a:p>
            <a:pPr lvl="0"/>
            <a:r>
              <a:rPr lang="en-US"/>
              <a:t>[Section heading]</a:t>
            </a:r>
          </a:p>
        </p:txBody>
      </p:sp>
    </p:spTree>
    <p:extLst>
      <p:ext uri="{BB962C8B-B14F-4D97-AF65-F5344CB8AC3E}">
        <p14:creationId xmlns:p14="http://schemas.microsoft.com/office/powerpoint/2010/main" val="122463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07703" y="2420940"/>
            <a:ext cx="6192353" cy="3887787"/>
          </a:xfrm>
        </p:spPr>
        <p:txBody>
          <a:bodyPr>
            <a:normAutofit/>
          </a:bodyPr>
          <a:lstStyle>
            <a:lvl1pPr>
              <a:defRPr lang="en-AU" noProof="0" dirty="0" smtClean="0"/>
            </a:lvl1pPr>
            <a:lvl2pPr>
              <a:defRPr lang="en-AU" noProof="0" dirty="0" smtClean="0"/>
            </a:lvl2pPr>
            <a:lvl3pPr>
              <a:defRPr lang="en-AU" noProof="0" dirty="0" smtClean="0"/>
            </a:lvl3pPr>
            <a:lvl4pPr>
              <a:defRPr lang="en-AU" noProof="0" dirty="0" smtClean="0"/>
            </a:lvl4pPr>
            <a:lvl5pPr marL="0" marR="0" indent="0" algn="l" defTabSz="816364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 smtClean="0"/>
            </a:lvl5pPr>
            <a:lvl6pPr>
              <a:defRPr lang="en-AU" noProof="0" dirty="0" smtClean="0"/>
            </a:lvl6pPr>
            <a:lvl7pPr>
              <a:defRPr lang="en-AU" noProof="0" dirty="0" smtClean="0"/>
            </a:lvl7pPr>
            <a:lvl8pPr>
              <a:defRPr lang="en-AU" noProof="0" dirty="0" smtClean="0"/>
            </a:lvl8pPr>
            <a:lvl9pPr>
              <a:defRPr lang="en-AU" noProof="0" dirty="0"/>
            </a:lvl9pPr>
          </a:lstStyle>
          <a:p>
            <a:pPr lvl="0"/>
            <a:r>
              <a:rPr lang="en-AU" noProof="0"/>
              <a:t>Click to add text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9439230" y="2421088"/>
            <a:ext cx="2344781" cy="1854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408182" indent="0">
              <a:buNone/>
              <a:defRPr sz="2474"/>
            </a:lvl2pPr>
            <a:lvl3pPr marL="816364" indent="0">
              <a:buNone/>
              <a:defRPr sz="2174"/>
            </a:lvl3pPr>
            <a:lvl4pPr marL="1224546" indent="0">
              <a:buNone/>
              <a:defRPr sz="1800"/>
            </a:lvl4pPr>
            <a:lvl5pPr marL="1632728" indent="0">
              <a:buNone/>
              <a:defRPr sz="1800"/>
            </a:lvl5pPr>
            <a:lvl6pPr marL="2040911" indent="0">
              <a:buNone/>
              <a:defRPr sz="1800"/>
            </a:lvl6pPr>
            <a:lvl7pPr marL="2449093" indent="0">
              <a:buNone/>
              <a:defRPr sz="1800"/>
            </a:lvl7pPr>
            <a:lvl8pPr marL="2857275" indent="0">
              <a:buNone/>
              <a:defRPr sz="1800"/>
            </a:lvl8pPr>
            <a:lvl9pPr marL="3265457" indent="0">
              <a:buNone/>
              <a:defRPr sz="1800"/>
            </a:lvl9pPr>
          </a:lstStyle>
          <a:p>
            <a:r>
              <a:rPr lang="en-AU" noProof="0"/>
              <a:t>Click icon to add picture</a:t>
            </a:r>
            <a:br>
              <a:rPr lang="en-AU" noProof="0"/>
            </a:br>
            <a:br>
              <a:rPr lang="en-AU" noProof="0"/>
            </a:br>
            <a:br>
              <a:rPr lang="en-AU" noProof="0"/>
            </a:br>
            <a:endParaRPr lang="en-AU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7D3B148-A2EC-4E0C-862D-94E9A12C0C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702" y="1267203"/>
            <a:ext cx="9601065" cy="49705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[Slide title]</a:t>
            </a:r>
            <a:endParaRPr lang="en-AU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B8112338-41BA-4120-B70E-A1F9EF1D7D4C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9439230" y="4454724"/>
            <a:ext cx="2344781" cy="1854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408182" indent="0">
              <a:buNone/>
              <a:defRPr sz="2474"/>
            </a:lvl2pPr>
            <a:lvl3pPr marL="816364" indent="0">
              <a:buNone/>
              <a:defRPr sz="2174"/>
            </a:lvl3pPr>
            <a:lvl4pPr marL="1224546" indent="0">
              <a:buNone/>
              <a:defRPr sz="1800"/>
            </a:lvl4pPr>
            <a:lvl5pPr marL="1632728" indent="0">
              <a:buNone/>
              <a:defRPr sz="1800"/>
            </a:lvl5pPr>
            <a:lvl6pPr marL="2040911" indent="0">
              <a:buNone/>
              <a:defRPr sz="1800"/>
            </a:lvl6pPr>
            <a:lvl7pPr marL="2449093" indent="0">
              <a:buNone/>
              <a:defRPr sz="1800"/>
            </a:lvl7pPr>
            <a:lvl8pPr marL="2857275" indent="0">
              <a:buNone/>
              <a:defRPr sz="1800"/>
            </a:lvl8pPr>
            <a:lvl9pPr marL="3265457" indent="0">
              <a:buNone/>
              <a:defRPr sz="1800"/>
            </a:lvl9pPr>
          </a:lstStyle>
          <a:p>
            <a:r>
              <a:rPr lang="en-AU" noProof="0"/>
              <a:t>Click icon to add picture</a:t>
            </a:r>
            <a:br>
              <a:rPr lang="en-AU" noProof="0"/>
            </a:br>
            <a:br>
              <a:rPr lang="en-AU" noProof="0"/>
            </a:br>
            <a:br>
              <a:rPr lang="en-AU" noProof="0"/>
            </a:br>
            <a:endParaRPr lang="en-AU" noProof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CC6B28A8-974B-40FC-A843-D8CC62CE00A5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934696" y="2421088"/>
            <a:ext cx="2344781" cy="1854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408182" indent="0">
              <a:buNone/>
              <a:defRPr sz="2474"/>
            </a:lvl2pPr>
            <a:lvl3pPr marL="816364" indent="0">
              <a:buNone/>
              <a:defRPr sz="2174"/>
            </a:lvl3pPr>
            <a:lvl4pPr marL="1224546" indent="0">
              <a:buNone/>
              <a:defRPr sz="1800"/>
            </a:lvl4pPr>
            <a:lvl5pPr marL="1632728" indent="0">
              <a:buNone/>
              <a:defRPr sz="1800"/>
            </a:lvl5pPr>
            <a:lvl6pPr marL="2040911" indent="0">
              <a:buNone/>
              <a:defRPr sz="1800"/>
            </a:lvl6pPr>
            <a:lvl7pPr marL="2449093" indent="0">
              <a:buNone/>
              <a:defRPr sz="1800"/>
            </a:lvl7pPr>
            <a:lvl8pPr marL="2857275" indent="0">
              <a:buNone/>
              <a:defRPr sz="1800"/>
            </a:lvl8pPr>
            <a:lvl9pPr marL="3265457" indent="0">
              <a:buNone/>
              <a:defRPr sz="1800"/>
            </a:lvl9pPr>
          </a:lstStyle>
          <a:p>
            <a:r>
              <a:rPr lang="en-AU" noProof="0"/>
              <a:t>Click icon to add picture</a:t>
            </a:r>
            <a:br>
              <a:rPr lang="en-AU" noProof="0"/>
            </a:br>
            <a:br>
              <a:rPr lang="en-AU" noProof="0"/>
            </a:br>
            <a:br>
              <a:rPr lang="en-AU" noProof="0"/>
            </a:br>
            <a:endParaRPr lang="en-AU" noProof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A6006929-B75A-49C0-A8EA-A04C028A3A04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6934696" y="4454724"/>
            <a:ext cx="2344781" cy="1854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408182" indent="0">
              <a:buNone/>
              <a:defRPr sz="2474"/>
            </a:lvl2pPr>
            <a:lvl3pPr marL="816364" indent="0">
              <a:buNone/>
              <a:defRPr sz="2174"/>
            </a:lvl3pPr>
            <a:lvl4pPr marL="1224546" indent="0">
              <a:buNone/>
              <a:defRPr sz="1800"/>
            </a:lvl4pPr>
            <a:lvl5pPr marL="1632728" indent="0">
              <a:buNone/>
              <a:defRPr sz="1800"/>
            </a:lvl5pPr>
            <a:lvl6pPr marL="2040911" indent="0">
              <a:buNone/>
              <a:defRPr sz="1800"/>
            </a:lvl6pPr>
            <a:lvl7pPr marL="2449093" indent="0">
              <a:buNone/>
              <a:defRPr sz="1800"/>
            </a:lvl7pPr>
            <a:lvl8pPr marL="2857275" indent="0">
              <a:buNone/>
              <a:defRPr sz="1800"/>
            </a:lvl8pPr>
            <a:lvl9pPr marL="3265457" indent="0">
              <a:buNone/>
              <a:defRPr sz="1800"/>
            </a:lvl9pPr>
          </a:lstStyle>
          <a:p>
            <a:r>
              <a:rPr lang="en-AU" noProof="0"/>
              <a:t>Click icon to add picture</a:t>
            </a:r>
            <a:br>
              <a:rPr lang="en-AU" noProof="0"/>
            </a:br>
            <a:br>
              <a:rPr lang="en-AU" noProof="0"/>
            </a:br>
            <a:br>
              <a:rPr lang="en-AU" noProof="0"/>
            </a:br>
            <a:endParaRPr lang="en-AU" noProof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A7FBBCD-5052-41B6-9C36-C04207A68F3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AU"/>
              <a:t>[Footer]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8B97EE-2E20-4BA0-A4B3-26479EF3EA8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E6558007-C81F-4E9A-B134-AA414F066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7368" y="579735"/>
            <a:ext cx="9601200" cy="261610"/>
          </a:xfrm>
        </p:spPr>
        <p:txBody>
          <a:bodyPr>
            <a:spAutoFit/>
          </a:bodyPr>
          <a:lstStyle>
            <a:lvl1pPr>
              <a:lnSpc>
                <a:spcPct val="85000"/>
              </a:lnSpc>
              <a:defRPr sz="2000" b="1">
                <a:solidFill>
                  <a:srgbClr val="0E3178"/>
                </a:solidFill>
              </a:defRPr>
            </a:lvl1pPr>
          </a:lstStyle>
          <a:p>
            <a:pPr lvl="0"/>
            <a:r>
              <a:rPr lang="en-US"/>
              <a:t>[Section heading]</a:t>
            </a:r>
          </a:p>
        </p:txBody>
      </p:sp>
    </p:spTree>
    <p:extLst>
      <p:ext uri="{BB962C8B-B14F-4D97-AF65-F5344CB8AC3E}">
        <p14:creationId xmlns:p14="http://schemas.microsoft.com/office/powerpoint/2010/main" val="390762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07702" y="2420938"/>
            <a:ext cx="5544000" cy="3888382"/>
          </a:xfrm>
        </p:spPr>
        <p:txBody>
          <a:bodyPr>
            <a:normAutofit/>
          </a:bodyPr>
          <a:lstStyle>
            <a:lvl1pPr>
              <a:defRPr lang="en-AU" noProof="0" dirty="0"/>
            </a:lvl1pPr>
            <a:lvl2pPr>
              <a:defRPr lang="en-AU" noProof="0" dirty="0"/>
            </a:lvl2pPr>
            <a:lvl3pPr>
              <a:defRPr lang="en-AU" noProof="0" dirty="0"/>
            </a:lvl3pPr>
            <a:lvl4pPr>
              <a:defRPr lang="en-AU" noProof="0" dirty="0"/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/>
            </a:lvl5pPr>
            <a:lvl6pPr>
              <a:defRPr lang="en-AU" noProof="0" dirty="0"/>
            </a:lvl6pPr>
            <a:lvl7pPr>
              <a:defRPr lang="en-AU" noProof="0" dirty="0"/>
            </a:lvl7pPr>
            <a:lvl8pPr>
              <a:defRPr lang="en-AU" noProof="0" dirty="0"/>
            </a:lvl8pPr>
            <a:lvl9pPr>
              <a:defRPr lang="en-AU" noProof="0" dirty="0"/>
            </a:lvl9pPr>
          </a:lstStyle>
          <a:p>
            <a:pPr lvl="0"/>
            <a:r>
              <a:rPr lang="en-AU" noProof="0"/>
              <a:t>Click to add text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240012" y="2419689"/>
            <a:ext cx="5544000" cy="3889633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AU" noProof="0"/>
              <a:t>Click icon to add picture</a:t>
            </a:r>
            <a:br>
              <a:rPr lang="en-AU" noProof="0"/>
            </a:br>
            <a:br>
              <a:rPr lang="en-AU" noProof="0"/>
            </a:br>
            <a:br>
              <a:rPr lang="en-AU" noProof="0"/>
            </a:br>
            <a:endParaRPr lang="en-AU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46366D1-0314-49DF-BB68-14E8DAC2CB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702" y="1267203"/>
            <a:ext cx="9601065" cy="49705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[Slide title]</a:t>
            </a:r>
            <a:endParaRPr lang="en-AU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8E5887C-8519-4608-BFA1-9BFC2CEC409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AU"/>
              <a:t>[Footer]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350B67-30BE-4A4B-974D-FB5AD7FF5E6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260639" y="6500838"/>
            <a:ext cx="523373" cy="217125"/>
          </a:xfrm>
        </p:spPr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21F3210B-A443-4510-8373-47B9F4FC24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579735"/>
            <a:ext cx="9601200" cy="261610"/>
          </a:xfrm>
        </p:spPr>
        <p:txBody>
          <a:bodyPr>
            <a:spAutoFit/>
          </a:bodyPr>
          <a:lstStyle>
            <a:lvl1pPr>
              <a:lnSpc>
                <a:spcPct val="85000"/>
              </a:lnSpc>
              <a:defRPr sz="2000" b="1">
                <a:solidFill>
                  <a:srgbClr val="0E3178"/>
                </a:solidFill>
              </a:defRPr>
            </a:lvl1pPr>
          </a:lstStyle>
          <a:p>
            <a:pPr lvl="0"/>
            <a:r>
              <a:rPr lang="en-US"/>
              <a:t>[Section heading]</a:t>
            </a:r>
          </a:p>
        </p:txBody>
      </p:sp>
    </p:spTree>
    <p:extLst>
      <p:ext uri="{BB962C8B-B14F-4D97-AF65-F5344CB8AC3E}">
        <p14:creationId xmlns:p14="http://schemas.microsoft.com/office/powerpoint/2010/main" val="367514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28012" y="2420938"/>
            <a:ext cx="7056000" cy="3888382"/>
          </a:xfrm>
        </p:spPr>
        <p:txBody>
          <a:bodyPr>
            <a:normAutofit/>
          </a:bodyPr>
          <a:lstStyle>
            <a:lvl1pPr>
              <a:defRPr lang="en-AU" noProof="0" dirty="0"/>
            </a:lvl1pPr>
            <a:lvl2pPr>
              <a:defRPr lang="en-AU" noProof="0" dirty="0"/>
            </a:lvl2pPr>
            <a:lvl3pPr>
              <a:defRPr lang="en-AU" noProof="0" dirty="0"/>
            </a:lvl3pPr>
            <a:lvl4pPr>
              <a:defRPr lang="en-AU" noProof="0" dirty="0"/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/>
            </a:lvl5pPr>
            <a:lvl6pPr>
              <a:defRPr lang="en-AU" noProof="0" dirty="0"/>
            </a:lvl6pPr>
            <a:lvl7pPr>
              <a:defRPr lang="en-AU" noProof="0" dirty="0"/>
            </a:lvl7pPr>
            <a:lvl8pPr>
              <a:defRPr lang="en-AU" noProof="0" dirty="0"/>
            </a:lvl8pPr>
            <a:lvl9pPr>
              <a:defRPr lang="en-AU" noProof="0" dirty="0"/>
            </a:lvl9pPr>
          </a:lstStyle>
          <a:p>
            <a:pPr lvl="0"/>
            <a:r>
              <a:rPr lang="en-AU" noProof="0"/>
              <a:t>Click to add text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07701" y="2419386"/>
            <a:ext cx="4057200" cy="3888382"/>
          </a:xfrm>
        </p:spPr>
        <p:txBody>
          <a:bodyPr>
            <a:normAutofit/>
          </a:bodyPr>
          <a:lstStyle>
            <a:lvl1pPr>
              <a:defRPr lang="en-AU" noProof="0" dirty="0"/>
            </a:lvl1pPr>
            <a:lvl2pPr>
              <a:defRPr lang="en-AU" noProof="0" dirty="0"/>
            </a:lvl2pPr>
            <a:lvl3pPr>
              <a:defRPr lang="en-AU" noProof="0" dirty="0"/>
            </a:lvl3pPr>
            <a:lvl4pPr>
              <a:defRPr lang="en-AU" noProof="0" dirty="0"/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/>
            </a:lvl5pPr>
            <a:lvl6pPr>
              <a:defRPr lang="en-AU" noProof="0" dirty="0"/>
            </a:lvl6pPr>
            <a:lvl7pPr>
              <a:defRPr lang="en-AU" noProof="0" dirty="0"/>
            </a:lvl7pPr>
            <a:lvl8pPr>
              <a:defRPr lang="en-AU" noProof="0" dirty="0"/>
            </a:lvl8pPr>
            <a:lvl9pPr>
              <a:defRPr lang="en-AU" noProof="0" dirty="0"/>
            </a:lvl9pPr>
          </a:lstStyle>
          <a:p>
            <a:pPr lvl="0"/>
            <a:r>
              <a:rPr lang="en-AU" noProof="0"/>
              <a:t>Click to add text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18674B-2089-43C5-8A66-6E5CA89AAD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702" y="1267203"/>
            <a:ext cx="9601065" cy="49705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[Slide title]</a:t>
            </a:r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71B20F-E48B-492F-AD2D-73BBDFEC93B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AU"/>
              <a:t>[Footer]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967BFF-8FBC-425B-9C5C-6D5603519CE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260639" y="6500838"/>
            <a:ext cx="523373" cy="217125"/>
          </a:xfrm>
        </p:spPr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6639C538-2DA3-4480-95AE-9CEC0671DB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579735"/>
            <a:ext cx="9601200" cy="261610"/>
          </a:xfrm>
        </p:spPr>
        <p:txBody>
          <a:bodyPr>
            <a:spAutoFit/>
          </a:bodyPr>
          <a:lstStyle>
            <a:lvl1pPr>
              <a:lnSpc>
                <a:spcPct val="85000"/>
              </a:lnSpc>
              <a:defRPr sz="2000" b="1">
                <a:solidFill>
                  <a:srgbClr val="0E3178"/>
                </a:solidFill>
              </a:defRPr>
            </a:lvl1pPr>
          </a:lstStyle>
          <a:p>
            <a:pPr lvl="0"/>
            <a:r>
              <a:rPr lang="en-US"/>
              <a:t>[Section heading]</a:t>
            </a:r>
          </a:p>
        </p:txBody>
      </p:sp>
    </p:spTree>
    <p:extLst>
      <p:ext uri="{BB962C8B-B14F-4D97-AF65-F5344CB8AC3E}">
        <p14:creationId xmlns:p14="http://schemas.microsoft.com/office/powerpoint/2010/main" val="145210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solidFill>
          <a:srgbClr val="9697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7A387A9-D429-40A7-B89D-236F2890E560}"/>
              </a:ext>
            </a:extLst>
          </p:cNvPr>
          <p:cNvSpPr/>
          <p:nvPr userDrawn="1"/>
        </p:nvSpPr>
        <p:spPr>
          <a:xfrm>
            <a:off x="2" y="0"/>
            <a:ext cx="3311692" cy="242093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10FF62F-C507-4EE6-BF0C-184B9F3EA0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3355" b="7469"/>
          <a:stretch/>
        </p:blipFill>
        <p:spPr>
          <a:xfrm rot="10800000">
            <a:off x="0" y="0"/>
            <a:ext cx="848163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27648" y="2086248"/>
            <a:ext cx="5760000" cy="14401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[Title]</a:t>
            </a:r>
            <a:endParaRPr lang="en-AU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924112" y="3583288"/>
            <a:ext cx="5760000" cy="1285875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AU" noProof="0"/>
              <a:t>[Subtitle]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CEAC17-D2EF-4B3F-B4D5-1BD8946DC28E}"/>
              </a:ext>
            </a:extLst>
          </p:cNvPr>
          <p:cNvSpPr txBox="1"/>
          <p:nvPr userDrawn="1"/>
        </p:nvSpPr>
        <p:spPr>
          <a:xfrm>
            <a:off x="8904312" y="6356144"/>
            <a:ext cx="2880000" cy="169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AU" sz="1100" b="1">
                <a:solidFill>
                  <a:schemeClr val="bg1"/>
                </a:solidFill>
              </a:rPr>
              <a:t>matermothers.org.au</a:t>
            </a: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8A351D1B-3FE7-4467-A081-2FC21E574D4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9062" y="256053"/>
            <a:ext cx="1468800" cy="75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03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hi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7702" y="2420940"/>
            <a:ext cx="7054376" cy="3887787"/>
          </a:xfrm>
        </p:spPr>
        <p:txBody>
          <a:bodyPr>
            <a:normAutofit/>
          </a:bodyPr>
          <a:lstStyle>
            <a:lvl1pPr>
              <a:defRPr lang="en-AU" noProof="0" dirty="0"/>
            </a:lvl1pPr>
            <a:lvl2pPr>
              <a:defRPr lang="en-AU" noProof="0" dirty="0"/>
            </a:lvl2pPr>
            <a:lvl3pPr>
              <a:defRPr lang="en-AU" noProof="0" dirty="0"/>
            </a:lvl3pPr>
            <a:lvl4pPr>
              <a:defRPr lang="en-AU" noProof="0" dirty="0"/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/>
            </a:lvl5pPr>
            <a:lvl6pPr>
              <a:defRPr lang="en-AU" noProof="0" dirty="0"/>
            </a:lvl6pPr>
            <a:lvl7pPr>
              <a:defRPr lang="en-AU" noProof="0" dirty="0"/>
            </a:lvl7pPr>
            <a:lvl8pPr>
              <a:defRPr lang="en-AU" noProof="0" dirty="0"/>
            </a:lvl8pPr>
            <a:lvl9pPr>
              <a:defRPr lang="en-AU" noProof="0" dirty="0"/>
            </a:lvl9pPr>
          </a:lstStyle>
          <a:p>
            <a:pPr lvl="0"/>
            <a:r>
              <a:rPr lang="en-AU" noProof="0"/>
              <a:t>Click to add text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728183" y="2420940"/>
            <a:ext cx="4055829" cy="3887787"/>
          </a:xfrm>
        </p:spPr>
        <p:txBody>
          <a:bodyPr>
            <a:normAutofit/>
          </a:bodyPr>
          <a:lstStyle>
            <a:lvl1pPr>
              <a:defRPr lang="en-AU" noProof="0" dirty="0"/>
            </a:lvl1pPr>
            <a:lvl2pPr>
              <a:defRPr lang="en-AU" noProof="0" dirty="0"/>
            </a:lvl2pPr>
            <a:lvl3pPr>
              <a:defRPr lang="en-AU" noProof="0" dirty="0"/>
            </a:lvl3pPr>
            <a:lvl4pPr>
              <a:defRPr lang="en-AU" noProof="0" dirty="0"/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/>
            </a:lvl5pPr>
            <a:lvl6pPr>
              <a:defRPr lang="en-AU" noProof="0" dirty="0"/>
            </a:lvl6pPr>
            <a:lvl7pPr>
              <a:defRPr lang="en-AU" noProof="0" dirty="0"/>
            </a:lvl7pPr>
            <a:lvl8pPr>
              <a:defRPr lang="en-AU" noProof="0" dirty="0"/>
            </a:lvl8pPr>
            <a:lvl9pPr>
              <a:defRPr lang="en-AU" noProof="0" dirty="0"/>
            </a:lvl9pPr>
          </a:lstStyle>
          <a:p>
            <a:pPr lvl="0"/>
            <a:r>
              <a:rPr lang="en-AU" noProof="0"/>
              <a:t>Click to add text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03B95B-5C1C-4375-AE5B-3AD422FBE7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702" y="1267203"/>
            <a:ext cx="9601065" cy="49705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[Slide title]</a:t>
            </a:r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266D23-D2DE-4ED5-87F6-82BCF33B820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AU"/>
              <a:t>[Footer]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4F898A-E6AA-412B-AB29-7C99EC40CE9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93F87EED-A541-4DAD-A626-142F6C7996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579735"/>
            <a:ext cx="9601200" cy="261610"/>
          </a:xfrm>
        </p:spPr>
        <p:txBody>
          <a:bodyPr>
            <a:spAutoFit/>
          </a:bodyPr>
          <a:lstStyle>
            <a:lvl1pPr>
              <a:lnSpc>
                <a:spcPct val="85000"/>
              </a:lnSpc>
              <a:defRPr sz="2000" b="1">
                <a:solidFill>
                  <a:srgbClr val="0E3178"/>
                </a:solidFill>
              </a:defRPr>
            </a:lvl1pPr>
          </a:lstStyle>
          <a:p>
            <a:pPr lvl="0"/>
            <a:r>
              <a:rPr lang="en-US"/>
              <a:t>[Section heading]</a:t>
            </a:r>
          </a:p>
        </p:txBody>
      </p:sp>
    </p:spTree>
    <p:extLst>
      <p:ext uri="{BB962C8B-B14F-4D97-AF65-F5344CB8AC3E}">
        <p14:creationId xmlns:p14="http://schemas.microsoft.com/office/powerpoint/2010/main" val="67751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7702" y="2420938"/>
            <a:ext cx="11376310" cy="388838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AU" noProof="0"/>
              <a:t>Click icon to add picture</a:t>
            </a:r>
            <a:br>
              <a:rPr lang="en-AU" noProof="0"/>
            </a:br>
            <a:br>
              <a:rPr lang="en-AU" noProof="0"/>
            </a:br>
            <a:br>
              <a:rPr lang="en-AU" noProof="0"/>
            </a:br>
            <a:endParaRPr lang="en-AU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5D0A6F-AB68-43BA-BFEB-8FC80B3D1E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702" y="1267203"/>
            <a:ext cx="9601065" cy="49705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[Slide title]</a:t>
            </a:r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3CD431-3DD5-4322-A501-23AA244E5B4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AU"/>
              <a:t>[Footer]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8DF981-6A2A-4812-8C8A-75F0456C335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5486FA39-ACE7-40E2-8873-D2694AE896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579735"/>
            <a:ext cx="9601200" cy="261610"/>
          </a:xfrm>
        </p:spPr>
        <p:txBody>
          <a:bodyPr>
            <a:spAutoFit/>
          </a:bodyPr>
          <a:lstStyle>
            <a:lvl1pPr>
              <a:lnSpc>
                <a:spcPct val="85000"/>
              </a:lnSpc>
              <a:defRPr sz="2000" b="1">
                <a:solidFill>
                  <a:srgbClr val="0E3178"/>
                </a:solidFill>
              </a:defRPr>
            </a:lvl1pPr>
          </a:lstStyle>
          <a:p>
            <a:pPr lvl="0"/>
            <a:r>
              <a:rPr lang="en-US"/>
              <a:t>[Section heading]</a:t>
            </a:r>
          </a:p>
        </p:txBody>
      </p:sp>
    </p:spTree>
    <p:extLst>
      <p:ext uri="{BB962C8B-B14F-4D97-AF65-F5344CB8AC3E}">
        <p14:creationId xmlns:p14="http://schemas.microsoft.com/office/powerpoint/2010/main" val="227440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c Image (Editab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406800" y="2420938"/>
            <a:ext cx="6696000" cy="388778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lang="en-AU" noProof="0" dirty="0"/>
            </a:lvl5pPr>
            <a:lvl6pPr>
              <a:spcAft>
                <a:spcPts val="600"/>
              </a:spcAft>
              <a:defRPr lang="en-AU" noProof="0" dirty="0"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AU" noProof="0"/>
              <a:t>Click to add text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5F0D40E-24BD-41AA-B0EB-EEAFB82F84D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AU"/>
              <a:t>[Footer]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AAE371D-F91F-474A-9C7D-2EE5BD62693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F19F5B3-6092-4C49-B8D1-F80606A611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6800" y="579735"/>
            <a:ext cx="9601200" cy="261610"/>
          </a:xfrm>
        </p:spPr>
        <p:txBody>
          <a:bodyPr>
            <a:spAutoFit/>
          </a:bodyPr>
          <a:lstStyle>
            <a:lvl1pPr>
              <a:lnSpc>
                <a:spcPct val="85000"/>
              </a:lnSpc>
              <a:defRPr sz="2000" b="1">
                <a:solidFill>
                  <a:srgbClr val="0E3178"/>
                </a:solidFill>
              </a:defRPr>
            </a:lvl1pPr>
          </a:lstStyle>
          <a:p>
            <a:pPr lvl="0"/>
            <a:r>
              <a:rPr lang="en-US"/>
              <a:t>[Section heading]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74AC29-7510-4F20-B768-F4B207373F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800" y="1267203"/>
            <a:ext cx="9601065" cy="49705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[Slide title]</a:t>
            </a:r>
            <a:endParaRPr lang="en-AU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07793BEA-98EB-4925-A574-758E733A815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491371" y="1907931"/>
            <a:ext cx="4700629" cy="4950069"/>
          </a:xfrm>
          <a:custGeom>
            <a:avLst/>
            <a:gdLst>
              <a:gd name="connsiteX0" fmla="*/ 0 w 5004000"/>
              <a:gd name="connsiteY0" fmla="*/ 2565000 h 5130000"/>
              <a:gd name="connsiteX1" fmla="*/ 2502000 w 5004000"/>
              <a:gd name="connsiteY1" fmla="*/ 0 h 5130000"/>
              <a:gd name="connsiteX2" fmla="*/ 5004000 w 5004000"/>
              <a:gd name="connsiteY2" fmla="*/ 2565000 h 5130000"/>
              <a:gd name="connsiteX3" fmla="*/ 2502000 w 5004000"/>
              <a:gd name="connsiteY3" fmla="*/ 5130000 h 5130000"/>
              <a:gd name="connsiteX4" fmla="*/ 0 w 5004000"/>
              <a:gd name="connsiteY4" fmla="*/ 2565000 h 5130000"/>
              <a:gd name="connsiteX0" fmla="*/ 785747 w 5789747"/>
              <a:gd name="connsiteY0" fmla="*/ 2565000 h 5211958"/>
              <a:gd name="connsiteX1" fmla="*/ 3287747 w 5789747"/>
              <a:gd name="connsiteY1" fmla="*/ 0 h 5211958"/>
              <a:gd name="connsiteX2" fmla="*/ 5789747 w 5789747"/>
              <a:gd name="connsiteY2" fmla="*/ 2565000 h 5211958"/>
              <a:gd name="connsiteX3" fmla="*/ 3287747 w 5789747"/>
              <a:gd name="connsiteY3" fmla="*/ 5130000 h 5211958"/>
              <a:gd name="connsiteX4" fmla="*/ 150159 w 5789747"/>
              <a:gd name="connsiteY4" fmla="*/ 4394324 h 5211958"/>
              <a:gd name="connsiteX5" fmla="*/ 785747 w 5789747"/>
              <a:gd name="connsiteY5" fmla="*/ 2565000 h 5211958"/>
              <a:gd name="connsiteX0" fmla="*/ 785747 w 5789747"/>
              <a:gd name="connsiteY0" fmla="*/ 2565000 h 4680432"/>
              <a:gd name="connsiteX1" fmla="*/ 3287747 w 5789747"/>
              <a:gd name="connsiteY1" fmla="*/ 0 h 4680432"/>
              <a:gd name="connsiteX2" fmla="*/ 5789747 w 5789747"/>
              <a:gd name="connsiteY2" fmla="*/ 2565000 h 4680432"/>
              <a:gd name="connsiteX3" fmla="*/ 2525747 w 5789747"/>
              <a:gd name="connsiteY3" fmla="*/ 4415625 h 4680432"/>
              <a:gd name="connsiteX4" fmla="*/ 150159 w 5789747"/>
              <a:gd name="connsiteY4" fmla="*/ 4394324 h 4680432"/>
              <a:gd name="connsiteX5" fmla="*/ 785747 w 5789747"/>
              <a:gd name="connsiteY5" fmla="*/ 2565000 h 4680432"/>
              <a:gd name="connsiteX0" fmla="*/ 785747 w 5910439"/>
              <a:gd name="connsiteY0" fmla="*/ 3291177 h 5406609"/>
              <a:gd name="connsiteX1" fmla="*/ 3287747 w 5910439"/>
              <a:gd name="connsiteY1" fmla="*/ 726177 h 5406609"/>
              <a:gd name="connsiteX2" fmla="*/ 4826935 w 5910439"/>
              <a:gd name="connsiteY2" fmla="*/ 167501 h 5406609"/>
              <a:gd name="connsiteX3" fmla="*/ 5789747 w 5910439"/>
              <a:gd name="connsiteY3" fmla="*/ 3291177 h 5406609"/>
              <a:gd name="connsiteX4" fmla="*/ 2525747 w 5910439"/>
              <a:gd name="connsiteY4" fmla="*/ 5141802 h 5406609"/>
              <a:gd name="connsiteX5" fmla="*/ 150159 w 5910439"/>
              <a:gd name="connsiteY5" fmla="*/ 5120501 h 5406609"/>
              <a:gd name="connsiteX6" fmla="*/ 785747 w 5910439"/>
              <a:gd name="connsiteY6" fmla="*/ 3291177 h 5406609"/>
              <a:gd name="connsiteX0" fmla="*/ 785747 w 5159368"/>
              <a:gd name="connsiteY0" fmla="*/ 3291177 h 5454885"/>
              <a:gd name="connsiteX1" fmla="*/ 3287747 w 5159368"/>
              <a:gd name="connsiteY1" fmla="*/ 726177 h 5454885"/>
              <a:gd name="connsiteX2" fmla="*/ 4826935 w 5159368"/>
              <a:gd name="connsiteY2" fmla="*/ 167501 h 5454885"/>
              <a:gd name="connsiteX3" fmla="*/ 4827722 w 5159368"/>
              <a:gd name="connsiteY3" fmla="*/ 2510127 h 5454885"/>
              <a:gd name="connsiteX4" fmla="*/ 2525747 w 5159368"/>
              <a:gd name="connsiteY4" fmla="*/ 5141802 h 5454885"/>
              <a:gd name="connsiteX5" fmla="*/ 150159 w 5159368"/>
              <a:gd name="connsiteY5" fmla="*/ 5120501 h 5454885"/>
              <a:gd name="connsiteX6" fmla="*/ 785747 w 5159368"/>
              <a:gd name="connsiteY6" fmla="*/ 3291177 h 5454885"/>
              <a:gd name="connsiteX0" fmla="*/ 785747 w 5159368"/>
              <a:gd name="connsiteY0" fmla="*/ 3291177 h 5452410"/>
              <a:gd name="connsiteX1" fmla="*/ 3287747 w 5159368"/>
              <a:gd name="connsiteY1" fmla="*/ 726177 h 5452410"/>
              <a:gd name="connsiteX2" fmla="*/ 4826935 w 5159368"/>
              <a:gd name="connsiteY2" fmla="*/ 167501 h 5452410"/>
              <a:gd name="connsiteX3" fmla="*/ 4827722 w 5159368"/>
              <a:gd name="connsiteY3" fmla="*/ 2510127 h 5452410"/>
              <a:gd name="connsiteX4" fmla="*/ 2506697 w 5159368"/>
              <a:gd name="connsiteY4" fmla="*/ 5137039 h 5452410"/>
              <a:gd name="connsiteX5" fmla="*/ 150159 w 5159368"/>
              <a:gd name="connsiteY5" fmla="*/ 5120501 h 5452410"/>
              <a:gd name="connsiteX6" fmla="*/ 785747 w 5159368"/>
              <a:gd name="connsiteY6" fmla="*/ 3291177 h 5452410"/>
              <a:gd name="connsiteX0" fmla="*/ 785747 w 5159368"/>
              <a:gd name="connsiteY0" fmla="*/ 3291177 h 5357722"/>
              <a:gd name="connsiteX1" fmla="*/ 3287747 w 5159368"/>
              <a:gd name="connsiteY1" fmla="*/ 726177 h 5357722"/>
              <a:gd name="connsiteX2" fmla="*/ 4826935 w 5159368"/>
              <a:gd name="connsiteY2" fmla="*/ 167501 h 5357722"/>
              <a:gd name="connsiteX3" fmla="*/ 4827722 w 5159368"/>
              <a:gd name="connsiteY3" fmla="*/ 2510127 h 5357722"/>
              <a:gd name="connsiteX4" fmla="*/ 2306672 w 5159368"/>
              <a:gd name="connsiteY4" fmla="*/ 4913201 h 5357722"/>
              <a:gd name="connsiteX5" fmla="*/ 150159 w 5159368"/>
              <a:gd name="connsiteY5" fmla="*/ 5120501 h 5357722"/>
              <a:gd name="connsiteX6" fmla="*/ 785747 w 5159368"/>
              <a:gd name="connsiteY6" fmla="*/ 3291177 h 5357722"/>
              <a:gd name="connsiteX0" fmla="*/ 785747 w 5159368"/>
              <a:gd name="connsiteY0" fmla="*/ 3291177 h 5447518"/>
              <a:gd name="connsiteX1" fmla="*/ 3287747 w 5159368"/>
              <a:gd name="connsiteY1" fmla="*/ 726177 h 5447518"/>
              <a:gd name="connsiteX2" fmla="*/ 4826935 w 5159368"/>
              <a:gd name="connsiteY2" fmla="*/ 167501 h 5447518"/>
              <a:gd name="connsiteX3" fmla="*/ 4827722 w 5159368"/>
              <a:gd name="connsiteY3" fmla="*/ 2510127 h 5447518"/>
              <a:gd name="connsiteX4" fmla="*/ 2501934 w 5159368"/>
              <a:gd name="connsiteY4" fmla="*/ 5127514 h 5447518"/>
              <a:gd name="connsiteX5" fmla="*/ 150159 w 5159368"/>
              <a:gd name="connsiteY5" fmla="*/ 5120501 h 5447518"/>
              <a:gd name="connsiteX6" fmla="*/ 785747 w 5159368"/>
              <a:gd name="connsiteY6" fmla="*/ 3291177 h 5447518"/>
              <a:gd name="connsiteX0" fmla="*/ 785747 w 5159368"/>
              <a:gd name="connsiteY0" fmla="*/ 3291177 h 5317103"/>
              <a:gd name="connsiteX1" fmla="*/ 3287747 w 5159368"/>
              <a:gd name="connsiteY1" fmla="*/ 726177 h 5317103"/>
              <a:gd name="connsiteX2" fmla="*/ 4826935 w 5159368"/>
              <a:gd name="connsiteY2" fmla="*/ 167501 h 5317103"/>
              <a:gd name="connsiteX3" fmla="*/ 4827722 w 5159368"/>
              <a:gd name="connsiteY3" fmla="*/ 2510127 h 5317103"/>
              <a:gd name="connsiteX4" fmla="*/ 2501934 w 5159368"/>
              <a:gd name="connsiteY4" fmla="*/ 5127514 h 5317103"/>
              <a:gd name="connsiteX5" fmla="*/ 150159 w 5159368"/>
              <a:gd name="connsiteY5" fmla="*/ 5120501 h 5317103"/>
              <a:gd name="connsiteX6" fmla="*/ 785747 w 5159368"/>
              <a:gd name="connsiteY6" fmla="*/ 3291177 h 5317103"/>
              <a:gd name="connsiteX0" fmla="*/ 785747 w 5159368"/>
              <a:gd name="connsiteY0" fmla="*/ 3291177 h 5317103"/>
              <a:gd name="connsiteX1" fmla="*/ 3287747 w 5159368"/>
              <a:gd name="connsiteY1" fmla="*/ 726177 h 5317103"/>
              <a:gd name="connsiteX2" fmla="*/ 4826935 w 5159368"/>
              <a:gd name="connsiteY2" fmla="*/ 167501 h 5317103"/>
              <a:gd name="connsiteX3" fmla="*/ 4827722 w 5159368"/>
              <a:gd name="connsiteY3" fmla="*/ 2510127 h 5317103"/>
              <a:gd name="connsiteX4" fmla="*/ 2501934 w 5159368"/>
              <a:gd name="connsiteY4" fmla="*/ 5127514 h 5317103"/>
              <a:gd name="connsiteX5" fmla="*/ 150159 w 5159368"/>
              <a:gd name="connsiteY5" fmla="*/ 5120501 h 5317103"/>
              <a:gd name="connsiteX6" fmla="*/ 785747 w 5159368"/>
              <a:gd name="connsiteY6" fmla="*/ 3291177 h 5317103"/>
              <a:gd name="connsiteX0" fmla="*/ 785747 w 5159368"/>
              <a:gd name="connsiteY0" fmla="*/ 3291177 h 5317103"/>
              <a:gd name="connsiteX1" fmla="*/ 3287747 w 5159368"/>
              <a:gd name="connsiteY1" fmla="*/ 726177 h 5317103"/>
              <a:gd name="connsiteX2" fmla="*/ 4826935 w 5159368"/>
              <a:gd name="connsiteY2" fmla="*/ 167501 h 5317103"/>
              <a:gd name="connsiteX3" fmla="*/ 4827722 w 5159368"/>
              <a:gd name="connsiteY3" fmla="*/ 2510127 h 5317103"/>
              <a:gd name="connsiteX4" fmla="*/ 2501934 w 5159368"/>
              <a:gd name="connsiteY4" fmla="*/ 5127514 h 5317103"/>
              <a:gd name="connsiteX5" fmla="*/ 150159 w 5159368"/>
              <a:gd name="connsiteY5" fmla="*/ 5120501 h 5317103"/>
              <a:gd name="connsiteX6" fmla="*/ 785747 w 5159368"/>
              <a:gd name="connsiteY6" fmla="*/ 3291177 h 5317103"/>
              <a:gd name="connsiteX0" fmla="*/ 785747 w 5159368"/>
              <a:gd name="connsiteY0" fmla="*/ 3291177 h 5312715"/>
              <a:gd name="connsiteX1" fmla="*/ 3287747 w 5159368"/>
              <a:gd name="connsiteY1" fmla="*/ 726177 h 5312715"/>
              <a:gd name="connsiteX2" fmla="*/ 4826935 w 5159368"/>
              <a:gd name="connsiteY2" fmla="*/ 167501 h 5312715"/>
              <a:gd name="connsiteX3" fmla="*/ 4827722 w 5159368"/>
              <a:gd name="connsiteY3" fmla="*/ 2510127 h 5312715"/>
              <a:gd name="connsiteX4" fmla="*/ 2501934 w 5159368"/>
              <a:gd name="connsiteY4" fmla="*/ 5127514 h 5312715"/>
              <a:gd name="connsiteX5" fmla="*/ 150159 w 5159368"/>
              <a:gd name="connsiteY5" fmla="*/ 5120501 h 5312715"/>
              <a:gd name="connsiteX6" fmla="*/ 785747 w 5159368"/>
              <a:gd name="connsiteY6" fmla="*/ 3291177 h 5312715"/>
              <a:gd name="connsiteX0" fmla="*/ 785747 w 5159368"/>
              <a:gd name="connsiteY0" fmla="*/ 3291177 h 5127514"/>
              <a:gd name="connsiteX1" fmla="*/ 3287747 w 5159368"/>
              <a:gd name="connsiteY1" fmla="*/ 726177 h 5127514"/>
              <a:gd name="connsiteX2" fmla="*/ 4826935 w 5159368"/>
              <a:gd name="connsiteY2" fmla="*/ 167501 h 5127514"/>
              <a:gd name="connsiteX3" fmla="*/ 4827722 w 5159368"/>
              <a:gd name="connsiteY3" fmla="*/ 2510127 h 5127514"/>
              <a:gd name="connsiteX4" fmla="*/ 2501934 w 5159368"/>
              <a:gd name="connsiteY4" fmla="*/ 5127514 h 5127514"/>
              <a:gd name="connsiteX5" fmla="*/ 150159 w 5159368"/>
              <a:gd name="connsiteY5" fmla="*/ 5120501 h 5127514"/>
              <a:gd name="connsiteX6" fmla="*/ 785747 w 5159368"/>
              <a:gd name="connsiteY6" fmla="*/ 3291177 h 5127514"/>
              <a:gd name="connsiteX0" fmla="*/ 785747 w 5159368"/>
              <a:gd name="connsiteY0" fmla="*/ 3291177 h 5120501"/>
              <a:gd name="connsiteX1" fmla="*/ 3287747 w 5159368"/>
              <a:gd name="connsiteY1" fmla="*/ 726177 h 5120501"/>
              <a:gd name="connsiteX2" fmla="*/ 4826935 w 5159368"/>
              <a:gd name="connsiteY2" fmla="*/ 167501 h 5120501"/>
              <a:gd name="connsiteX3" fmla="*/ 4827722 w 5159368"/>
              <a:gd name="connsiteY3" fmla="*/ 2510127 h 5120501"/>
              <a:gd name="connsiteX4" fmla="*/ 2635284 w 5159368"/>
              <a:gd name="connsiteY4" fmla="*/ 5046551 h 5120501"/>
              <a:gd name="connsiteX5" fmla="*/ 150159 w 5159368"/>
              <a:gd name="connsiteY5" fmla="*/ 5120501 h 5120501"/>
              <a:gd name="connsiteX6" fmla="*/ 785747 w 5159368"/>
              <a:gd name="connsiteY6" fmla="*/ 3291177 h 5120501"/>
              <a:gd name="connsiteX0" fmla="*/ 785747 w 5159368"/>
              <a:gd name="connsiteY0" fmla="*/ 3291177 h 5122751"/>
              <a:gd name="connsiteX1" fmla="*/ 3287747 w 5159368"/>
              <a:gd name="connsiteY1" fmla="*/ 726177 h 5122751"/>
              <a:gd name="connsiteX2" fmla="*/ 4826935 w 5159368"/>
              <a:gd name="connsiteY2" fmla="*/ 167501 h 5122751"/>
              <a:gd name="connsiteX3" fmla="*/ 4827722 w 5159368"/>
              <a:gd name="connsiteY3" fmla="*/ 2510127 h 5122751"/>
              <a:gd name="connsiteX4" fmla="*/ 2501934 w 5159368"/>
              <a:gd name="connsiteY4" fmla="*/ 5122751 h 5122751"/>
              <a:gd name="connsiteX5" fmla="*/ 150159 w 5159368"/>
              <a:gd name="connsiteY5" fmla="*/ 5120501 h 5122751"/>
              <a:gd name="connsiteX6" fmla="*/ 785747 w 5159368"/>
              <a:gd name="connsiteY6" fmla="*/ 3291177 h 5122751"/>
              <a:gd name="connsiteX0" fmla="*/ 785747 w 5159368"/>
              <a:gd name="connsiteY0" fmla="*/ 3291177 h 5122751"/>
              <a:gd name="connsiteX1" fmla="*/ 3287747 w 5159368"/>
              <a:gd name="connsiteY1" fmla="*/ 726177 h 5122751"/>
              <a:gd name="connsiteX2" fmla="*/ 4826935 w 5159368"/>
              <a:gd name="connsiteY2" fmla="*/ 167501 h 5122751"/>
              <a:gd name="connsiteX3" fmla="*/ 4827722 w 5159368"/>
              <a:gd name="connsiteY3" fmla="*/ 2510127 h 5122751"/>
              <a:gd name="connsiteX4" fmla="*/ 2501934 w 5159368"/>
              <a:gd name="connsiteY4" fmla="*/ 5122751 h 5122751"/>
              <a:gd name="connsiteX5" fmla="*/ 150159 w 5159368"/>
              <a:gd name="connsiteY5" fmla="*/ 5120501 h 5122751"/>
              <a:gd name="connsiteX6" fmla="*/ 785747 w 5159368"/>
              <a:gd name="connsiteY6" fmla="*/ 3291177 h 5122751"/>
              <a:gd name="connsiteX0" fmla="*/ 785747 w 5007146"/>
              <a:gd name="connsiteY0" fmla="*/ 3291177 h 5122751"/>
              <a:gd name="connsiteX1" fmla="*/ 3287747 w 5007146"/>
              <a:gd name="connsiteY1" fmla="*/ 726177 h 5122751"/>
              <a:gd name="connsiteX2" fmla="*/ 4826935 w 5007146"/>
              <a:gd name="connsiteY2" fmla="*/ 167501 h 5122751"/>
              <a:gd name="connsiteX3" fmla="*/ 4827722 w 5007146"/>
              <a:gd name="connsiteY3" fmla="*/ 2510127 h 5122751"/>
              <a:gd name="connsiteX4" fmla="*/ 2501934 w 5007146"/>
              <a:gd name="connsiteY4" fmla="*/ 5122751 h 5122751"/>
              <a:gd name="connsiteX5" fmla="*/ 150159 w 5007146"/>
              <a:gd name="connsiteY5" fmla="*/ 5120501 h 5122751"/>
              <a:gd name="connsiteX6" fmla="*/ 785747 w 5007146"/>
              <a:gd name="connsiteY6" fmla="*/ 3291177 h 5122751"/>
              <a:gd name="connsiteX0" fmla="*/ 785747 w 4827722"/>
              <a:gd name="connsiteY0" fmla="*/ 3291177 h 5122751"/>
              <a:gd name="connsiteX1" fmla="*/ 3287747 w 4827722"/>
              <a:gd name="connsiteY1" fmla="*/ 726177 h 5122751"/>
              <a:gd name="connsiteX2" fmla="*/ 4826935 w 4827722"/>
              <a:gd name="connsiteY2" fmla="*/ 167501 h 5122751"/>
              <a:gd name="connsiteX3" fmla="*/ 4827722 w 4827722"/>
              <a:gd name="connsiteY3" fmla="*/ 2510127 h 5122751"/>
              <a:gd name="connsiteX4" fmla="*/ 2501934 w 4827722"/>
              <a:gd name="connsiteY4" fmla="*/ 5122751 h 5122751"/>
              <a:gd name="connsiteX5" fmla="*/ 150159 w 4827722"/>
              <a:gd name="connsiteY5" fmla="*/ 5120501 h 5122751"/>
              <a:gd name="connsiteX6" fmla="*/ 785747 w 4827722"/>
              <a:gd name="connsiteY6" fmla="*/ 3291177 h 5122751"/>
              <a:gd name="connsiteX0" fmla="*/ 785747 w 4831273"/>
              <a:gd name="connsiteY0" fmla="*/ 3291177 h 5122751"/>
              <a:gd name="connsiteX1" fmla="*/ 3287747 w 4831273"/>
              <a:gd name="connsiteY1" fmla="*/ 726177 h 5122751"/>
              <a:gd name="connsiteX2" fmla="*/ 4826935 w 4831273"/>
              <a:gd name="connsiteY2" fmla="*/ 167501 h 5122751"/>
              <a:gd name="connsiteX3" fmla="*/ 4827722 w 4831273"/>
              <a:gd name="connsiteY3" fmla="*/ 2510127 h 5122751"/>
              <a:gd name="connsiteX4" fmla="*/ 2501934 w 4831273"/>
              <a:gd name="connsiteY4" fmla="*/ 5122751 h 5122751"/>
              <a:gd name="connsiteX5" fmla="*/ 150159 w 4831273"/>
              <a:gd name="connsiteY5" fmla="*/ 5120501 h 5122751"/>
              <a:gd name="connsiteX6" fmla="*/ 785747 w 4831273"/>
              <a:gd name="connsiteY6" fmla="*/ 3291177 h 5122751"/>
              <a:gd name="connsiteX0" fmla="*/ 785747 w 4833285"/>
              <a:gd name="connsiteY0" fmla="*/ 3285835 h 5117409"/>
              <a:gd name="connsiteX1" fmla="*/ 3287747 w 4833285"/>
              <a:gd name="connsiteY1" fmla="*/ 720835 h 5117409"/>
              <a:gd name="connsiteX2" fmla="*/ 4833285 w 4833285"/>
              <a:gd name="connsiteY2" fmla="*/ 168509 h 5117409"/>
              <a:gd name="connsiteX3" fmla="*/ 4827722 w 4833285"/>
              <a:gd name="connsiteY3" fmla="*/ 2504785 h 5117409"/>
              <a:gd name="connsiteX4" fmla="*/ 2501934 w 4833285"/>
              <a:gd name="connsiteY4" fmla="*/ 5117409 h 5117409"/>
              <a:gd name="connsiteX5" fmla="*/ 150159 w 4833285"/>
              <a:gd name="connsiteY5" fmla="*/ 5115159 h 5117409"/>
              <a:gd name="connsiteX6" fmla="*/ 785747 w 4833285"/>
              <a:gd name="connsiteY6" fmla="*/ 3285835 h 5117409"/>
              <a:gd name="connsiteX0" fmla="*/ 785747 w 4833285"/>
              <a:gd name="connsiteY0" fmla="*/ 3285835 h 5117409"/>
              <a:gd name="connsiteX1" fmla="*/ 3287747 w 4833285"/>
              <a:gd name="connsiteY1" fmla="*/ 720835 h 5117409"/>
              <a:gd name="connsiteX2" fmla="*/ 4833285 w 4833285"/>
              <a:gd name="connsiteY2" fmla="*/ 168509 h 5117409"/>
              <a:gd name="connsiteX3" fmla="*/ 4827722 w 4833285"/>
              <a:gd name="connsiteY3" fmla="*/ 2504785 h 5117409"/>
              <a:gd name="connsiteX4" fmla="*/ 2501934 w 4833285"/>
              <a:gd name="connsiteY4" fmla="*/ 5117409 h 5117409"/>
              <a:gd name="connsiteX5" fmla="*/ 150159 w 4833285"/>
              <a:gd name="connsiteY5" fmla="*/ 5115159 h 5117409"/>
              <a:gd name="connsiteX6" fmla="*/ 785747 w 4833285"/>
              <a:gd name="connsiteY6" fmla="*/ 3285835 h 5117409"/>
              <a:gd name="connsiteX0" fmla="*/ 785747 w 4836181"/>
              <a:gd name="connsiteY0" fmla="*/ 3285835 h 5117409"/>
              <a:gd name="connsiteX1" fmla="*/ 3287747 w 4836181"/>
              <a:gd name="connsiteY1" fmla="*/ 720835 h 5117409"/>
              <a:gd name="connsiteX2" fmla="*/ 4833285 w 4836181"/>
              <a:gd name="connsiteY2" fmla="*/ 168509 h 5117409"/>
              <a:gd name="connsiteX3" fmla="*/ 4827722 w 4836181"/>
              <a:gd name="connsiteY3" fmla="*/ 2504785 h 5117409"/>
              <a:gd name="connsiteX4" fmla="*/ 2501934 w 4836181"/>
              <a:gd name="connsiteY4" fmla="*/ 5117409 h 5117409"/>
              <a:gd name="connsiteX5" fmla="*/ 150159 w 4836181"/>
              <a:gd name="connsiteY5" fmla="*/ 5115159 h 5117409"/>
              <a:gd name="connsiteX6" fmla="*/ 785747 w 4836181"/>
              <a:gd name="connsiteY6" fmla="*/ 3285835 h 5117409"/>
              <a:gd name="connsiteX0" fmla="*/ 785747 w 4834161"/>
              <a:gd name="connsiteY0" fmla="*/ 3285835 h 5117409"/>
              <a:gd name="connsiteX1" fmla="*/ 3287747 w 4834161"/>
              <a:gd name="connsiteY1" fmla="*/ 720835 h 5117409"/>
              <a:gd name="connsiteX2" fmla="*/ 4833285 w 4834161"/>
              <a:gd name="connsiteY2" fmla="*/ 168509 h 5117409"/>
              <a:gd name="connsiteX3" fmla="*/ 4815022 w 4834161"/>
              <a:gd name="connsiteY3" fmla="*/ 2431760 h 5117409"/>
              <a:gd name="connsiteX4" fmla="*/ 2501934 w 4834161"/>
              <a:gd name="connsiteY4" fmla="*/ 5117409 h 5117409"/>
              <a:gd name="connsiteX5" fmla="*/ 150159 w 4834161"/>
              <a:gd name="connsiteY5" fmla="*/ 5115159 h 5117409"/>
              <a:gd name="connsiteX6" fmla="*/ 785747 w 4834161"/>
              <a:gd name="connsiteY6" fmla="*/ 3285835 h 5117409"/>
              <a:gd name="connsiteX0" fmla="*/ 785747 w 4841824"/>
              <a:gd name="connsiteY0" fmla="*/ 3285835 h 5117409"/>
              <a:gd name="connsiteX1" fmla="*/ 3287747 w 4841824"/>
              <a:gd name="connsiteY1" fmla="*/ 720835 h 5117409"/>
              <a:gd name="connsiteX2" fmla="*/ 4833285 w 4841824"/>
              <a:gd name="connsiteY2" fmla="*/ 168509 h 5117409"/>
              <a:gd name="connsiteX3" fmla="*/ 4837247 w 4841824"/>
              <a:gd name="connsiteY3" fmla="*/ 2514310 h 5117409"/>
              <a:gd name="connsiteX4" fmla="*/ 2501934 w 4841824"/>
              <a:gd name="connsiteY4" fmla="*/ 5117409 h 5117409"/>
              <a:gd name="connsiteX5" fmla="*/ 150159 w 4841824"/>
              <a:gd name="connsiteY5" fmla="*/ 5115159 h 5117409"/>
              <a:gd name="connsiteX6" fmla="*/ 785747 w 4841824"/>
              <a:gd name="connsiteY6" fmla="*/ 3285835 h 5117409"/>
              <a:gd name="connsiteX0" fmla="*/ 785747 w 4841824"/>
              <a:gd name="connsiteY0" fmla="*/ 3285835 h 5117409"/>
              <a:gd name="connsiteX1" fmla="*/ 3287747 w 4841824"/>
              <a:gd name="connsiteY1" fmla="*/ 720835 h 5117409"/>
              <a:gd name="connsiteX2" fmla="*/ 4833285 w 4841824"/>
              <a:gd name="connsiteY2" fmla="*/ 168509 h 5117409"/>
              <a:gd name="connsiteX3" fmla="*/ 4837247 w 4841824"/>
              <a:gd name="connsiteY3" fmla="*/ 2514310 h 5117409"/>
              <a:gd name="connsiteX4" fmla="*/ 2501934 w 4841824"/>
              <a:gd name="connsiteY4" fmla="*/ 5117409 h 5117409"/>
              <a:gd name="connsiteX5" fmla="*/ 150159 w 4841824"/>
              <a:gd name="connsiteY5" fmla="*/ 5115159 h 5117409"/>
              <a:gd name="connsiteX6" fmla="*/ 785747 w 4841824"/>
              <a:gd name="connsiteY6" fmla="*/ 3285835 h 5117409"/>
              <a:gd name="connsiteX0" fmla="*/ 785747 w 4841824"/>
              <a:gd name="connsiteY0" fmla="*/ 3285835 h 5117409"/>
              <a:gd name="connsiteX1" fmla="*/ 3287747 w 4841824"/>
              <a:gd name="connsiteY1" fmla="*/ 720835 h 5117409"/>
              <a:gd name="connsiteX2" fmla="*/ 4833285 w 4841824"/>
              <a:gd name="connsiteY2" fmla="*/ 168509 h 5117409"/>
              <a:gd name="connsiteX3" fmla="*/ 4837247 w 4841824"/>
              <a:gd name="connsiteY3" fmla="*/ 2514310 h 5117409"/>
              <a:gd name="connsiteX4" fmla="*/ 2501934 w 4841824"/>
              <a:gd name="connsiteY4" fmla="*/ 5117409 h 5117409"/>
              <a:gd name="connsiteX5" fmla="*/ 150159 w 4841824"/>
              <a:gd name="connsiteY5" fmla="*/ 5115159 h 5117409"/>
              <a:gd name="connsiteX6" fmla="*/ 785747 w 4841824"/>
              <a:gd name="connsiteY6" fmla="*/ 3285835 h 5117409"/>
              <a:gd name="connsiteX0" fmla="*/ 785747 w 4841824"/>
              <a:gd name="connsiteY0" fmla="*/ 3285835 h 5117409"/>
              <a:gd name="connsiteX1" fmla="*/ 3287747 w 4841824"/>
              <a:gd name="connsiteY1" fmla="*/ 720835 h 5117409"/>
              <a:gd name="connsiteX2" fmla="*/ 4833285 w 4841824"/>
              <a:gd name="connsiteY2" fmla="*/ 168509 h 5117409"/>
              <a:gd name="connsiteX3" fmla="*/ 4837247 w 4841824"/>
              <a:gd name="connsiteY3" fmla="*/ 2514310 h 5117409"/>
              <a:gd name="connsiteX4" fmla="*/ 2501934 w 4841824"/>
              <a:gd name="connsiteY4" fmla="*/ 5117409 h 5117409"/>
              <a:gd name="connsiteX5" fmla="*/ 150159 w 4841824"/>
              <a:gd name="connsiteY5" fmla="*/ 5115159 h 5117409"/>
              <a:gd name="connsiteX6" fmla="*/ 785747 w 4841824"/>
              <a:gd name="connsiteY6" fmla="*/ 3285835 h 5117409"/>
              <a:gd name="connsiteX0" fmla="*/ 785747 w 4841824"/>
              <a:gd name="connsiteY0" fmla="*/ 3117326 h 4948900"/>
              <a:gd name="connsiteX1" fmla="*/ 4833285 w 4841824"/>
              <a:gd name="connsiteY1" fmla="*/ 0 h 4948900"/>
              <a:gd name="connsiteX2" fmla="*/ 4837247 w 4841824"/>
              <a:gd name="connsiteY2" fmla="*/ 2345801 h 4948900"/>
              <a:gd name="connsiteX3" fmla="*/ 2501934 w 4841824"/>
              <a:gd name="connsiteY3" fmla="*/ 4948900 h 4948900"/>
              <a:gd name="connsiteX4" fmla="*/ 150159 w 4841824"/>
              <a:gd name="connsiteY4" fmla="*/ 4946650 h 4948900"/>
              <a:gd name="connsiteX5" fmla="*/ 785747 w 4841824"/>
              <a:gd name="connsiteY5" fmla="*/ 3117326 h 4948900"/>
              <a:gd name="connsiteX0" fmla="*/ 1442996 w 4775173"/>
              <a:gd name="connsiteY0" fmla="*/ 1326626 h 4948900"/>
              <a:gd name="connsiteX1" fmla="*/ 4766634 w 4775173"/>
              <a:gd name="connsiteY1" fmla="*/ 0 h 4948900"/>
              <a:gd name="connsiteX2" fmla="*/ 4770596 w 4775173"/>
              <a:gd name="connsiteY2" fmla="*/ 2345801 h 4948900"/>
              <a:gd name="connsiteX3" fmla="*/ 2435283 w 4775173"/>
              <a:gd name="connsiteY3" fmla="*/ 4948900 h 4948900"/>
              <a:gd name="connsiteX4" fmla="*/ 83508 w 4775173"/>
              <a:gd name="connsiteY4" fmla="*/ 4946650 h 4948900"/>
              <a:gd name="connsiteX5" fmla="*/ 1442996 w 4775173"/>
              <a:gd name="connsiteY5" fmla="*/ 1326626 h 4948900"/>
              <a:gd name="connsiteX0" fmla="*/ 1442996 w 4775173"/>
              <a:gd name="connsiteY0" fmla="*/ 1326626 h 4948900"/>
              <a:gd name="connsiteX1" fmla="*/ 4766634 w 4775173"/>
              <a:gd name="connsiteY1" fmla="*/ 0 h 4948900"/>
              <a:gd name="connsiteX2" fmla="*/ 4770596 w 4775173"/>
              <a:gd name="connsiteY2" fmla="*/ 2345801 h 4948900"/>
              <a:gd name="connsiteX3" fmla="*/ 2435283 w 4775173"/>
              <a:gd name="connsiteY3" fmla="*/ 4948900 h 4948900"/>
              <a:gd name="connsiteX4" fmla="*/ 83508 w 4775173"/>
              <a:gd name="connsiteY4" fmla="*/ 4946650 h 4948900"/>
              <a:gd name="connsiteX5" fmla="*/ 1442996 w 4775173"/>
              <a:gd name="connsiteY5" fmla="*/ 1326626 h 4948900"/>
              <a:gd name="connsiteX0" fmla="*/ 1442996 w 4775173"/>
              <a:gd name="connsiteY0" fmla="*/ 1326626 h 4948900"/>
              <a:gd name="connsiteX1" fmla="*/ 4766634 w 4775173"/>
              <a:gd name="connsiteY1" fmla="*/ 0 h 4948900"/>
              <a:gd name="connsiteX2" fmla="*/ 4770596 w 4775173"/>
              <a:gd name="connsiteY2" fmla="*/ 2345801 h 4948900"/>
              <a:gd name="connsiteX3" fmla="*/ 2435283 w 4775173"/>
              <a:gd name="connsiteY3" fmla="*/ 4948900 h 4948900"/>
              <a:gd name="connsiteX4" fmla="*/ 83508 w 4775173"/>
              <a:gd name="connsiteY4" fmla="*/ 4946650 h 4948900"/>
              <a:gd name="connsiteX5" fmla="*/ 1442996 w 4775173"/>
              <a:gd name="connsiteY5" fmla="*/ 1326626 h 4948900"/>
              <a:gd name="connsiteX0" fmla="*/ 1442996 w 4775173"/>
              <a:gd name="connsiteY0" fmla="*/ 1326626 h 4948900"/>
              <a:gd name="connsiteX1" fmla="*/ 4766634 w 4775173"/>
              <a:gd name="connsiteY1" fmla="*/ 0 h 4948900"/>
              <a:gd name="connsiteX2" fmla="*/ 4770596 w 4775173"/>
              <a:gd name="connsiteY2" fmla="*/ 2345801 h 4948900"/>
              <a:gd name="connsiteX3" fmla="*/ 2435283 w 4775173"/>
              <a:gd name="connsiteY3" fmla="*/ 4948900 h 4948900"/>
              <a:gd name="connsiteX4" fmla="*/ 83508 w 4775173"/>
              <a:gd name="connsiteY4" fmla="*/ 4946650 h 4948900"/>
              <a:gd name="connsiteX5" fmla="*/ 1442996 w 4775173"/>
              <a:gd name="connsiteY5" fmla="*/ 1326626 h 4948900"/>
              <a:gd name="connsiteX0" fmla="*/ 1442996 w 4774116"/>
              <a:gd name="connsiteY0" fmla="*/ 1326626 h 4948900"/>
              <a:gd name="connsiteX1" fmla="*/ 4766634 w 4774116"/>
              <a:gd name="connsiteY1" fmla="*/ 0 h 4948900"/>
              <a:gd name="connsiteX2" fmla="*/ 4770596 w 4774116"/>
              <a:gd name="connsiteY2" fmla="*/ 2345801 h 4948900"/>
              <a:gd name="connsiteX3" fmla="*/ 2435283 w 4774116"/>
              <a:gd name="connsiteY3" fmla="*/ 4948900 h 4948900"/>
              <a:gd name="connsiteX4" fmla="*/ 83508 w 4774116"/>
              <a:gd name="connsiteY4" fmla="*/ 4946650 h 4948900"/>
              <a:gd name="connsiteX5" fmla="*/ 1442996 w 4774116"/>
              <a:gd name="connsiteY5" fmla="*/ 1326626 h 4948900"/>
              <a:gd name="connsiteX0" fmla="*/ 1442996 w 4772009"/>
              <a:gd name="connsiteY0" fmla="*/ 1326626 h 4948900"/>
              <a:gd name="connsiteX1" fmla="*/ 4766634 w 4772009"/>
              <a:gd name="connsiteY1" fmla="*/ 0 h 4948900"/>
              <a:gd name="connsiteX2" fmla="*/ 4770596 w 4772009"/>
              <a:gd name="connsiteY2" fmla="*/ 2345801 h 4948900"/>
              <a:gd name="connsiteX3" fmla="*/ 2435283 w 4772009"/>
              <a:gd name="connsiteY3" fmla="*/ 4948900 h 4948900"/>
              <a:gd name="connsiteX4" fmla="*/ 83508 w 4772009"/>
              <a:gd name="connsiteY4" fmla="*/ 4946650 h 4948900"/>
              <a:gd name="connsiteX5" fmla="*/ 1442996 w 4772009"/>
              <a:gd name="connsiteY5" fmla="*/ 1326626 h 4948900"/>
              <a:gd name="connsiteX0" fmla="*/ 1442996 w 4771271"/>
              <a:gd name="connsiteY0" fmla="*/ 1326626 h 4948900"/>
              <a:gd name="connsiteX1" fmla="*/ 4766634 w 4771271"/>
              <a:gd name="connsiteY1" fmla="*/ 0 h 4948900"/>
              <a:gd name="connsiteX2" fmla="*/ 4770596 w 4771271"/>
              <a:gd name="connsiteY2" fmla="*/ 2345801 h 4948900"/>
              <a:gd name="connsiteX3" fmla="*/ 2435283 w 4771271"/>
              <a:gd name="connsiteY3" fmla="*/ 4948900 h 4948900"/>
              <a:gd name="connsiteX4" fmla="*/ 83508 w 4771271"/>
              <a:gd name="connsiteY4" fmla="*/ 4946650 h 4948900"/>
              <a:gd name="connsiteX5" fmla="*/ 1442996 w 4771271"/>
              <a:gd name="connsiteY5" fmla="*/ 1326626 h 4948900"/>
              <a:gd name="connsiteX0" fmla="*/ 1457382 w 4785138"/>
              <a:gd name="connsiteY0" fmla="*/ 1248045 h 4870319"/>
              <a:gd name="connsiteX1" fmla="*/ 4740539 w 4785138"/>
              <a:gd name="connsiteY1" fmla="*/ 0 h 4870319"/>
              <a:gd name="connsiteX2" fmla="*/ 4784982 w 4785138"/>
              <a:gd name="connsiteY2" fmla="*/ 2267220 h 4870319"/>
              <a:gd name="connsiteX3" fmla="*/ 2449669 w 4785138"/>
              <a:gd name="connsiteY3" fmla="*/ 4870319 h 4870319"/>
              <a:gd name="connsiteX4" fmla="*/ 97894 w 4785138"/>
              <a:gd name="connsiteY4" fmla="*/ 4868069 h 4870319"/>
              <a:gd name="connsiteX5" fmla="*/ 1457382 w 4785138"/>
              <a:gd name="connsiteY5" fmla="*/ 1248045 h 4870319"/>
              <a:gd name="connsiteX0" fmla="*/ 1457856 w 4786297"/>
              <a:gd name="connsiteY0" fmla="*/ 1321863 h 4944137"/>
              <a:gd name="connsiteX1" fmla="*/ 4783876 w 4786297"/>
              <a:gd name="connsiteY1" fmla="*/ 0 h 4944137"/>
              <a:gd name="connsiteX2" fmla="*/ 4785456 w 4786297"/>
              <a:gd name="connsiteY2" fmla="*/ 2341038 h 4944137"/>
              <a:gd name="connsiteX3" fmla="*/ 2450143 w 4786297"/>
              <a:gd name="connsiteY3" fmla="*/ 4944137 h 4944137"/>
              <a:gd name="connsiteX4" fmla="*/ 98368 w 4786297"/>
              <a:gd name="connsiteY4" fmla="*/ 4941887 h 4944137"/>
              <a:gd name="connsiteX5" fmla="*/ 1457856 w 4786297"/>
              <a:gd name="connsiteY5" fmla="*/ 1321863 h 4944137"/>
              <a:gd name="connsiteX0" fmla="*/ 1457856 w 4797588"/>
              <a:gd name="connsiteY0" fmla="*/ 1321863 h 4944137"/>
              <a:gd name="connsiteX1" fmla="*/ 4783876 w 4797588"/>
              <a:gd name="connsiteY1" fmla="*/ 0 h 4944137"/>
              <a:gd name="connsiteX2" fmla="*/ 4785456 w 4797588"/>
              <a:gd name="connsiteY2" fmla="*/ 2341038 h 4944137"/>
              <a:gd name="connsiteX3" fmla="*/ 2450143 w 4797588"/>
              <a:gd name="connsiteY3" fmla="*/ 4944137 h 4944137"/>
              <a:gd name="connsiteX4" fmla="*/ 98368 w 4797588"/>
              <a:gd name="connsiteY4" fmla="*/ 4941887 h 4944137"/>
              <a:gd name="connsiteX5" fmla="*/ 1457856 w 4797588"/>
              <a:gd name="connsiteY5" fmla="*/ 1321863 h 4944137"/>
              <a:gd name="connsiteX0" fmla="*/ 1457856 w 4786940"/>
              <a:gd name="connsiteY0" fmla="*/ 1321863 h 4944137"/>
              <a:gd name="connsiteX1" fmla="*/ 4783876 w 4786940"/>
              <a:gd name="connsiteY1" fmla="*/ 0 h 4944137"/>
              <a:gd name="connsiteX2" fmla="*/ 4785456 w 4786940"/>
              <a:gd name="connsiteY2" fmla="*/ 2341038 h 4944137"/>
              <a:gd name="connsiteX3" fmla="*/ 2450143 w 4786940"/>
              <a:gd name="connsiteY3" fmla="*/ 4944137 h 4944137"/>
              <a:gd name="connsiteX4" fmla="*/ 98368 w 4786940"/>
              <a:gd name="connsiteY4" fmla="*/ 4941887 h 4944137"/>
              <a:gd name="connsiteX5" fmla="*/ 1457856 w 4786940"/>
              <a:gd name="connsiteY5" fmla="*/ 1321863 h 4944137"/>
              <a:gd name="connsiteX0" fmla="*/ 0 w 4688572"/>
              <a:gd name="connsiteY0" fmla="*/ 4941887 h 4944137"/>
              <a:gd name="connsiteX1" fmla="*/ 4685508 w 4688572"/>
              <a:gd name="connsiteY1" fmla="*/ 0 h 4944137"/>
              <a:gd name="connsiteX2" fmla="*/ 4687088 w 4688572"/>
              <a:gd name="connsiteY2" fmla="*/ 2341038 h 4944137"/>
              <a:gd name="connsiteX3" fmla="*/ 2351775 w 4688572"/>
              <a:gd name="connsiteY3" fmla="*/ 4944137 h 4944137"/>
              <a:gd name="connsiteX4" fmla="*/ 0 w 4688572"/>
              <a:gd name="connsiteY4" fmla="*/ 4941887 h 4944137"/>
              <a:gd name="connsiteX0" fmla="*/ 8532 w 4697104"/>
              <a:gd name="connsiteY0" fmla="*/ 4941887 h 6791896"/>
              <a:gd name="connsiteX1" fmla="*/ 4694040 w 4697104"/>
              <a:gd name="connsiteY1" fmla="*/ 0 h 6791896"/>
              <a:gd name="connsiteX2" fmla="*/ 4695620 w 4697104"/>
              <a:gd name="connsiteY2" fmla="*/ 2341038 h 6791896"/>
              <a:gd name="connsiteX3" fmla="*/ 2360307 w 4697104"/>
              <a:gd name="connsiteY3" fmla="*/ 4944137 h 6791896"/>
              <a:gd name="connsiteX4" fmla="*/ 8532 w 4697104"/>
              <a:gd name="connsiteY4" fmla="*/ 4941887 h 6791896"/>
              <a:gd name="connsiteX0" fmla="*/ 9319 w 4697891"/>
              <a:gd name="connsiteY0" fmla="*/ 4947358 h 6797367"/>
              <a:gd name="connsiteX1" fmla="*/ 4694827 w 4697891"/>
              <a:gd name="connsiteY1" fmla="*/ 5471 h 6797367"/>
              <a:gd name="connsiteX2" fmla="*/ 4696407 w 4697891"/>
              <a:gd name="connsiteY2" fmla="*/ 2346509 h 6797367"/>
              <a:gd name="connsiteX3" fmla="*/ 2361094 w 4697891"/>
              <a:gd name="connsiteY3" fmla="*/ 4949608 h 6797367"/>
              <a:gd name="connsiteX4" fmla="*/ 9319 w 4697891"/>
              <a:gd name="connsiteY4" fmla="*/ 4947358 h 6797367"/>
              <a:gd name="connsiteX0" fmla="*/ 16324 w 4704896"/>
              <a:gd name="connsiteY0" fmla="*/ 4944624 h 6340819"/>
              <a:gd name="connsiteX1" fmla="*/ 4701832 w 4704896"/>
              <a:gd name="connsiteY1" fmla="*/ 2737 h 6340819"/>
              <a:gd name="connsiteX2" fmla="*/ 4703412 w 4704896"/>
              <a:gd name="connsiteY2" fmla="*/ 2343775 h 6340819"/>
              <a:gd name="connsiteX3" fmla="*/ 2368099 w 4704896"/>
              <a:gd name="connsiteY3" fmla="*/ 4946874 h 6340819"/>
              <a:gd name="connsiteX4" fmla="*/ 16324 w 4704896"/>
              <a:gd name="connsiteY4" fmla="*/ 4944624 h 6340819"/>
              <a:gd name="connsiteX0" fmla="*/ 19595 w 4708167"/>
              <a:gd name="connsiteY0" fmla="*/ 4945185 h 6493780"/>
              <a:gd name="connsiteX1" fmla="*/ 4705103 w 4708167"/>
              <a:gd name="connsiteY1" fmla="*/ 3298 h 6493780"/>
              <a:gd name="connsiteX2" fmla="*/ 4706683 w 4708167"/>
              <a:gd name="connsiteY2" fmla="*/ 2344336 h 6493780"/>
              <a:gd name="connsiteX3" fmla="*/ 2371370 w 4708167"/>
              <a:gd name="connsiteY3" fmla="*/ 4947435 h 6493780"/>
              <a:gd name="connsiteX4" fmla="*/ 19595 w 4708167"/>
              <a:gd name="connsiteY4" fmla="*/ 4945185 h 6493780"/>
              <a:gd name="connsiteX0" fmla="*/ 23030 w 4711602"/>
              <a:gd name="connsiteY0" fmla="*/ 4947062 h 6495657"/>
              <a:gd name="connsiteX1" fmla="*/ 4708538 w 4711602"/>
              <a:gd name="connsiteY1" fmla="*/ 5175 h 6495657"/>
              <a:gd name="connsiteX2" fmla="*/ 4710118 w 4711602"/>
              <a:gd name="connsiteY2" fmla="*/ 2346213 h 6495657"/>
              <a:gd name="connsiteX3" fmla="*/ 2374805 w 4711602"/>
              <a:gd name="connsiteY3" fmla="*/ 4949312 h 6495657"/>
              <a:gd name="connsiteX4" fmla="*/ 23030 w 4711602"/>
              <a:gd name="connsiteY4" fmla="*/ 4947062 h 6495657"/>
              <a:gd name="connsiteX0" fmla="*/ 17656 w 4706228"/>
              <a:gd name="connsiteY0" fmla="*/ 4946370 h 6376432"/>
              <a:gd name="connsiteX1" fmla="*/ 4703164 w 4706228"/>
              <a:gd name="connsiteY1" fmla="*/ 4483 h 6376432"/>
              <a:gd name="connsiteX2" fmla="*/ 4704744 w 4706228"/>
              <a:gd name="connsiteY2" fmla="*/ 2345521 h 6376432"/>
              <a:gd name="connsiteX3" fmla="*/ 2369431 w 4706228"/>
              <a:gd name="connsiteY3" fmla="*/ 4948620 h 6376432"/>
              <a:gd name="connsiteX4" fmla="*/ 17656 w 4706228"/>
              <a:gd name="connsiteY4" fmla="*/ 4946370 h 6376432"/>
              <a:gd name="connsiteX0" fmla="*/ 11787 w 4700359"/>
              <a:gd name="connsiteY0" fmla="*/ 4947107 h 6502476"/>
              <a:gd name="connsiteX1" fmla="*/ 4697295 w 4700359"/>
              <a:gd name="connsiteY1" fmla="*/ 5220 h 6502476"/>
              <a:gd name="connsiteX2" fmla="*/ 4698875 w 4700359"/>
              <a:gd name="connsiteY2" fmla="*/ 2346258 h 6502476"/>
              <a:gd name="connsiteX3" fmla="*/ 2363562 w 4700359"/>
              <a:gd name="connsiteY3" fmla="*/ 4949357 h 6502476"/>
              <a:gd name="connsiteX4" fmla="*/ 11787 w 4700359"/>
              <a:gd name="connsiteY4" fmla="*/ 4947107 h 6502476"/>
              <a:gd name="connsiteX0" fmla="*/ 12057 w 4700629"/>
              <a:gd name="connsiteY0" fmla="*/ 4947819 h 6503188"/>
              <a:gd name="connsiteX1" fmla="*/ 4697565 w 4700629"/>
              <a:gd name="connsiteY1" fmla="*/ 5932 h 6503188"/>
              <a:gd name="connsiteX2" fmla="*/ 4699145 w 4700629"/>
              <a:gd name="connsiteY2" fmla="*/ 2346970 h 6503188"/>
              <a:gd name="connsiteX3" fmla="*/ 2363832 w 4700629"/>
              <a:gd name="connsiteY3" fmla="*/ 4950069 h 6503188"/>
              <a:gd name="connsiteX4" fmla="*/ 12057 w 4700629"/>
              <a:gd name="connsiteY4" fmla="*/ 4947819 h 6503188"/>
              <a:gd name="connsiteX0" fmla="*/ 12057 w 4700629"/>
              <a:gd name="connsiteY0" fmla="*/ 4947819 h 4950069"/>
              <a:gd name="connsiteX1" fmla="*/ 4697565 w 4700629"/>
              <a:gd name="connsiteY1" fmla="*/ 5932 h 4950069"/>
              <a:gd name="connsiteX2" fmla="*/ 4699145 w 4700629"/>
              <a:gd name="connsiteY2" fmla="*/ 2346970 h 4950069"/>
              <a:gd name="connsiteX3" fmla="*/ 2363832 w 4700629"/>
              <a:gd name="connsiteY3" fmla="*/ 4950069 h 4950069"/>
              <a:gd name="connsiteX4" fmla="*/ 12057 w 4700629"/>
              <a:gd name="connsiteY4" fmla="*/ 4947819 h 4950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00629" h="4950069">
                <a:moveTo>
                  <a:pt x="12057" y="4947819"/>
                </a:moveTo>
                <a:cubicBezTo>
                  <a:pt x="-216207" y="1449176"/>
                  <a:pt x="2849584" y="-109233"/>
                  <a:pt x="4697565" y="5932"/>
                </a:cubicBezTo>
                <a:cubicBezTo>
                  <a:pt x="4699434" y="522331"/>
                  <a:pt x="4702469" y="1789383"/>
                  <a:pt x="4699145" y="2346970"/>
                </a:cubicBezTo>
                <a:cubicBezTo>
                  <a:pt x="3382957" y="2297338"/>
                  <a:pt x="2162351" y="3414871"/>
                  <a:pt x="2363832" y="4950069"/>
                </a:cubicBezTo>
                <a:lnTo>
                  <a:pt x="12057" y="494781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spcBef>
                <a:spcPts val="0"/>
              </a:spcBef>
              <a:spcAft>
                <a:spcPts val="0"/>
              </a:spcAft>
              <a:defRPr>
                <a:solidFill>
                  <a:srgbClr val="0E3178"/>
                </a:solidFill>
              </a:defRPr>
            </a:lvl1pPr>
          </a:lstStyle>
          <a:p>
            <a:r>
              <a:rPr lang="en-AU" noProof="0"/>
              <a:t>Click icon to add picture</a:t>
            </a:r>
            <a:br>
              <a:rPr lang="en-AU" noProof="0"/>
            </a:br>
            <a:br>
              <a:rPr lang="en-AU" noProof="0"/>
            </a:br>
            <a:br>
              <a:rPr lang="en-AU" noProof="0"/>
            </a:br>
            <a:endParaRPr lang="en-AU" noProof="0"/>
          </a:p>
        </p:txBody>
      </p:sp>
    </p:spTree>
    <p:extLst>
      <p:ext uri="{BB962C8B-B14F-4D97-AF65-F5344CB8AC3E}">
        <p14:creationId xmlns:p14="http://schemas.microsoft.com/office/powerpoint/2010/main" val="87380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E0A3CA-77C3-42EB-9E26-BB536CB59A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702" y="1267203"/>
            <a:ext cx="9601065" cy="49705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[Slide title]</a:t>
            </a:r>
            <a:endParaRPr lang="en-AU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7BA1574-DA98-4F8D-A036-C5FF6D575CE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AU"/>
              <a:t>[Footer]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53141F-E390-43A7-8C73-8ADB26099F4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BE6A92D9-F23D-4403-B29D-91C7A45E8A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579735"/>
            <a:ext cx="9601200" cy="261610"/>
          </a:xfrm>
        </p:spPr>
        <p:txBody>
          <a:bodyPr>
            <a:spAutoFit/>
          </a:bodyPr>
          <a:lstStyle>
            <a:lvl1pPr>
              <a:lnSpc>
                <a:spcPct val="85000"/>
              </a:lnSpc>
              <a:defRPr sz="2000" b="1">
                <a:solidFill>
                  <a:srgbClr val="0E3178"/>
                </a:solidFill>
              </a:defRPr>
            </a:lvl1pPr>
          </a:lstStyle>
          <a:p>
            <a:pPr lvl="0"/>
            <a:r>
              <a:rPr lang="en-US"/>
              <a:t>[Section heading]</a:t>
            </a:r>
          </a:p>
        </p:txBody>
      </p:sp>
    </p:spTree>
    <p:extLst>
      <p:ext uri="{BB962C8B-B14F-4D97-AF65-F5344CB8AC3E}">
        <p14:creationId xmlns:p14="http://schemas.microsoft.com/office/powerpoint/2010/main" val="69807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1CB4C439-B7E1-4913-8A6C-A69CFC5281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3355" b="7469"/>
          <a:stretch/>
        </p:blipFill>
        <p:spPr>
          <a:xfrm rot="10800000">
            <a:off x="0" y="0"/>
            <a:ext cx="848163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09044D-0136-4A08-9165-DBC7CA0CFFFC}"/>
              </a:ext>
            </a:extLst>
          </p:cNvPr>
          <p:cNvSpPr txBox="1"/>
          <p:nvPr userDrawn="1"/>
        </p:nvSpPr>
        <p:spPr>
          <a:xfrm>
            <a:off x="4127301" y="3044283"/>
            <a:ext cx="29530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400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1D78AC-8AFF-43D0-ADA7-3EBBA2363823}"/>
              </a:ext>
            </a:extLst>
          </p:cNvPr>
          <p:cNvSpPr txBox="1"/>
          <p:nvPr userDrawn="1"/>
        </p:nvSpPr>
        <p:spPr>
          <a:xfrm>
            <a:off x="8904312" y="6356144"/>
            <a:ext cx="2880000" cy="169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AU" sz="1100" b="1">
                <a:solidFill>
                  <a:schemeClr val="bg1"/>
                </a:solidFill>
              </a:rPr>
              <a:t>matermothers.org.au</a:t>
            </a: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B6583D4-CEB3-4720-81F0-2391AC334B0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9062" y="256053"/>
            <a:ext cx="1468800" cy="75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98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407367" y="2420938"/>
            <a:ext cx="11376645" cy="388778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spcAft>
                <a:spcPts val="600"/>
              </a:spcAft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AU" noProof="0"/>
              <a:t>Click to add text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5F0D40E-24BD-41AA-B0EB-EEAFB82F84D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7368" y="6500837"/>
            <a:ext cx="9600000" cy="217125"/>
          </a:xfrm>
        </p:spPr>
        <p:txBody>
          <a:bodyPr/>
          <a:lstStyle/>
          <a:p>
            <a:r>
              <a:rPr lang="en-AU"/>
              <a:t>[Footer]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AAE371D-F91F-474A-9C7D-2EE5BD62693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F19F5B3-6092-4C49-B8D1-F80606A611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579735"/>
            <a:ext cx="9601200" cy="261610"/>
          </a:xfrm>
        </p:spPr>
        <p:txBody>
          <a:bodyPr>
            <a:spAutoFit/>
          </a:bodyPr>
          <a:lstStyle>
            <a:lvl1pPr>
              <a:lnSpc>
                <a:spcPct val="85000"/>
              </a:lnSpc>
              <a:defRPr sz="2000" b="1">
                <a:solidFill>
                  <a:srgbClr val="0E3178"/>
                </a:solidFill>
              </a:defRPr>
            </a:lvl1pPr>
          </a:lstStyle>
          <a:p>
            <a:pPr lvl="0"/>
            <a:r>
              <a:rPr lang="en-US"/>
              <a:t>[Section heading]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BBD5FDC-CD1B-446E-BCB7-D04D956EAF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[Slide title]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0973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(2 colum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407701" y="2420940"/>
            <a:ext cx="11376311" cy="3887787"/>
          </a:xfrm>
        </p:spPr>
        <p:txBody>
          <a:bodyPr numCol="2" spcCol="27000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AU" noProof="0"/>
              <a:t>Click to add text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4BADB2-CC86-4BA2-A815-9124E277E4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702" y="1267203"/>
            <a:ext cx="9601065" cy="49705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[Slide title]</a:t>
            </a:r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8ECD2F-D5B0-4CA6-8E0B-1A32644D6D0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AU"/>
              <a:t>[Footer]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1F07B2E-0095-4327-ABBB-AB561DB684C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F1AE5F-130C-428F-AFA2-BAFE278B0A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579735"/>
            <a:ext cx="9601200" cy="261610"/>
          </a:xfrm>
        </p:spPr>
        <p:txBody>
          <a:bodyPr>
            <a:spAutoFit/>
          </a:bodyPr>
          <a:lstStyle>
            <a:lvl1pPr>
              <a:lnSpc>
                <a:spcPct val="85000"/>
              </a:lnSpc>
              <a:defRPr sz="2000" b="1">
                <a:solidFill>
                  <a:srgbClr val="0E3178"/>
                </a:solidFill>
              </a:defRPr>
            </a:lvl1pPr>
          </a:lstStyle>
          <a:p>
            <a:pPr lvl="0"/>
            <a:r>
              <a:rPr lang="en-US"/>
              <a:t>[Section heading]</a:t>
            </a:r>
          </a:p>
        </p:txBody>
      </p:sp>
    </p:spTree>
    <p:extLst>
      <p:ext uri="{BB962C8B-B14F-4D97-AF65-F5344CB8AC3E}">
        <p14:creationId xmlns:p14="http://schemas.microsoft.com/office/powerpoint/2010/main" val="369597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(3 colum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407702" y="2420940"/>
            <a:ext cx="11376310" cy="3887787"/>
          </a:xfrm>
        </p:spPr>
        <p:txBody>
          <a:bodyPr numCol="3" spcCol="27000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AU" noProof="0"/>
              <a:t>Click to add text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4BADB2-CC86-4BA2-A815-9124E277E4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702" y="1267203"/>
            <a:ext cx="9601065" cy="49705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[Slide title]</a:t>
            </a:r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2A286F-EFE8-4447-B845-1B8EA004AA4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AU"/>
              <a:t>[Footer]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3A77BB2-38CC-43E2-BD78-5986DD0B75D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B04F94C6-6A2D-4491-BFE4-1BCF99275F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579735"/>
            <a:ext cx="9601200" cy="261610"/>
          </a:xfrm>
        </p:spPr>
        <p:txBody>
          <a:bodyPr>
            <a:spAutoFit/>
          </a:bodyPr>
          <a:lstStyle>
            <a:lvl1pPr>
              <a:lnSpc>
                <a:spcPct val="85000"/>
              </a:lnSpc>
              <a:defRPr sz="2000" b="1">
                <a:solidFill>
                  <a:srgbClr val="0E3178"/>
                </a:solidFill>
              </a:defRPr>
            </a:lvl1pPr>
          </a:lstStyle>
          <a:p>
            <a:pPr lvl="0"/>
            <a:r>
              <a:rPr lang="en-US"/>
              <a:t>[Section heading]</a:t>
            </a:r>
          </a:p>
        </p:txBody>
      </p:sp>
    </p:spTree>
    <p:extLst>
      <p:ext uri="{BB962C8B-B14F-4D97-AF65-F5344CB8AC3E}">
        <p14:creationId xmlns:p14="http://schemas.microsoft.com/office/powerpoint/2010/main" val="252059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Layou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7701" y="2420888"/>
            <a:ext cx="11376311" cy="1854000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/>
            </a:lvl4pPr>
            <a:lvl5pPr>
              <a:defRPr/>
            </a:lvl5pPr>
            <a:lvl6pPr>
              <a:defRPr/>
            </a:lvl6pPr>
          </a:lstStyle>
          <a:p>
            <a:pPr lvl="0"/>
            <a:r>
              <a:rPr lang="en-AU" noProof="0"/>
              <a:t>Click to add text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07701" y="4455320"/>
            <a:ext cx="11376311" cy="1854000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/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itchFamily="34" charset="0"/>
              <a:buNone/>
              <a:tabLst/>
              <a:defRPr/>
            </a:lvl5pPr>
          </a:lstStyle>
          <a:p>
            <a:pPr lvl="0"/>
            <a:r>
              <a:rPr lang="en-AU" noProof="0"/>
              <a:t>Click to add text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marL="0" marR="0" lvl="5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AU" noProof="0"/>
              <a:t>Sixth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B455AD7-DB1F-4E3E-B859-C894FA9936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702" y="1267203"/>
            <a:ext cx="9601065" cy="49705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[Slide title]</a:t>
            </a:r>
            <a:endParaRPr lang="en-AU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C4160BBC-8CE6-46A7-B344-4E9BED48D8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579735"/>
            <a:ext cx="9601200" cy="261610"/>
          </a:xfrm>
        </p:spPr>
        <p:txBody>
          <a:bodyPr>
            <a:spAutoFit/>
          </a:bodyPr>
          <a:lstStyle>
            <a:lvl1pPr>
              <a:lnSpc>
                <a:spcPct val="85000"/>
              </a:lnSpc>
              <a:defRPr sz="2000" b="1">
                <a:solidFill>
                  <a:srgbClr val="0E3178"/>
                </a:solidFill>
              </a:defRPr>
            </a:lvl1pPr>
          </a:lstStyle>
          <a:p>
            <a:pPr lvl="0"/>
            <a:r>
              <a:rPr lang="en-US"/>
              <a:t>[Section heading]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430851F-7F57-4C4F-9DA5-08529AE0FC7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AU"/>
              <a:t>[Footer]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BE10579-A310-4E59-9CAC-CC329ED9C9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2946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07702" y="2420940"/>
            <a:ext cx="5544000" cy="3887787"/>
          </a:xfrm>
        </p:spPr>
        <p:txBody>
          <a:bodyPr>
            <a:normAutofit/>
          </a:bodyPr>
          <a:lstStyle>
            <a:lvl1pPr>
              <a:defRPr lang="en-AU" noProof="0" dirty="0"/>
            </a:lvl1pPr>
            <a:lvl2pPr>
              <a:defRPr lang="en-AU" noProof="0" dirty="0"/>
            </a:lvl2pPr>
            <a:lvl3pPr>
              <a:defRPr lang="en-AU" noProof="0" dirty="0"/>
            </a:lvl3pPr>
            <a:lvl4pPr>
              <a:defRPr lang="en-AU" noProof="0" dirty="0"/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/>
            </a:lvl5pPr>
            <a:lvl6pPr>
              <a:defRPr lang="en-AU" noProof="0" dirty="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noProof="0"/>
              <a:t>Click to add text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40012" y="2420940"/>
            <a:ext cx="5544000" cy="3887787"/>
          </a:xfrm>
        </p:spPr>
        <p:txBody>
          <a:bodyPr>
            <a:normAutofit/>
          </a:bodyPr>
          <a:lstStyle>
            <a:lvl1pPr>
              <a:defRPr lang="en-AU" noProof="0" dirty="0"/>
            </a:lvl1pPr>
            <a:lvl2pPr>
              <a:defRPr lang="en-AU" noProof="0" dirty="0"/>
            </a:lvl2pPr>
            <a:lvl3pPr>
              <a:defRPr lang="en-AU" noProof="0" dirty="0"/>
            </a:lvl3pPr>
            <a:lvl4pPr>
              <a:defRPr lang="en-AU" noProof="0" dirty="0"/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lang="en-AU" noProof="0" dirty="0"/>
            </a:lvl5pPr>
            <a:lvl6pPr>
              <a:defRPr lang="en-AU" noProof="0" dirty="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noProof="0"/>
              <a:t>Click to add text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78876E4-E168-40AA-BDB1-4CDFD23A6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702" y="1267203"/>
            <a:ext cx="9601065" cy="49705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[Slide title]</a:t>
            </a:r>
            <a:endParaRPr lang="en-AU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441F394-624A-4CD9-88D4-59438B32513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AU"/>
              <a:t>[Footer]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3FBCA6-06C5-4A42-BF6F-1E930C1C78A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260639" y="6500838"/>
            <a:ext cx="523373" cy="217125"/>
          </a:xfrm>
        </p:spPr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673ACB1-25BE-43E6-A7FF-5C9320E6E3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579735"/>
            <a:ext cx="9601200" cy="261610"/>
          </a:xfrm>
        </p:spPr>
        <p:txBody>
          <a:bodyPr>
            <a:spAutoFit/>
          </a:bodyPr>
          <a:lstStyle>
            <a:lvl1pPr>
              <a:lnSpc>
                <a:spcPct val="85000"/>
              </a:lnSpc>
              <a:defRPr sz="2000" b="1">
                <a:solidFill>
                  <a:srgbClr val="0E3178"/>
                </a:solidFill>
              </a:defRPr>
            </a:lvl1pPr>
          </a:lstStyle>
          <a:p>
            <a:pPr lvl="0"/>
            <a:r>
              <a:rPr lang="en-US"/>
              <a:t>[Section heading]</a:t>
            </a:r>
          </a:p>
        </p:txBody>
      </p:sp>
    </p:spTree>
    <p:extLst>
      <p:ext uri="{BB962C8B-B14F-4D97-AF65-F5344CB8AC3E}">
        <p14:creationId xmlns:p14="http://schemas.microsoft.com/office/powerpoint/2010/main" val="126755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702" y="1267203"/>
            <a:ext cx="9601065" cy="49705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pPr lvl="0"/>
            <a:r>
              <a:rPr lang="en-AU" noProof="0"/>
              <a:t>Click to add text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367" y="2420890"/>
            <a:ext cx="11376645" cy="38878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AU" noProof="0"/>
              <a:t>Click to add text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7368" y="6500837"/>
            <a:ext cx="9600000" cy="217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A6A6A6"/>
                </a:solidFill>
              </a:defRPr>
            </a:lvl1pPr>
          </a:lstStyle>
          <a:p>
            <a:r>
              <a:rPr lang="en-AU"/>
              <a:t>[Footer]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60639" y="6500838"/>
            <a:ext cx="523373" cy="217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rgbClr val="A6A6A6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86833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84" r:id="rId2"/>
    <p:sldLayoutId id="2147483819" r:id="rId3"/>
    <p:sldLayoutId id="2147483802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800" b="0" kern="1200">
          <a:solidFill>
            <a:srgbClr val="DA7FAB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Arial" pitchFamily="34" charset="0"/>
        <a:buNone/>
        <a:defRPr sz="1400" kern="1200">
          <a:solidFill>
            <a:srgbClr val="0E3178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spcBef>
          <a:spcPts val="300"/>
        </a:spcBef>
        <a:spcAft>
          <a:spcPts val="300"/>
        </a:spcAft>
        <a:buClr>
          <a:srgbClr val="0E3178"/>
        </a:buClr>
        <a:buFont typeface="Arial" panose="020B0604020202020204" pitchFamily="34" charset="0"/>
        <a:buChar char="•"/>
        <a:defRPr sz="1400" kern="1200">
          <a:solidFill>
            <a:srgbClr val="0E3178"/>
          </a:solidFill>
          <a:latin typeface="+mn-lt"/>
          <a:ea typeface="+mn-ea"/>
          <a:cs typeface="+mn-cs"/>
        </a:defRPr>
      </a:lvl2pPr>
      <a:lvl3pPr marL="534988" indent="-268288" algn="l" defTabSz="914400" rtl="0" eaLnBrk="1" latinLnBrk="0" hangingPunct="1">
        <a:spcBef>
          <a:spcPts val="300"/>
        </a:spcBef>
        <a:spcAft>
          <a:spcPts val="300"/>
        </a:spcAft>
        <a:buClr>
          <a:srgbClr val="0E3178"/>
        </a:buClr>
        <a:buFont typeface="Arial Rounded MT"/>
        <a:buChar char="–"/>
        <a:defRPr sz="1400" kern="1200">
          <a:solidFill>
            <a:srgbClr val="0E3178"/>
          </a:solidFill>
          <a:latin typeface="+mn-lt"/>
          <a:ea typeface="+mn-ea"/>
          <a:cs typeface="+mn-cs"/>
        </a:defRPr>
      </a:lvl3pPr>
      <a:lvl4pPr marL="801688" indent="-266700" algn="l" defTabSz="914400" rtl="0" eaLnBrk="1" latinLnBrk="0" hangingPunct="1">
        <a:spcBef>
          <a:spcPts val="300"/>
        </a:spcBef>
        <a:spcAft>
          <a:spcPts val="300"/>
        </a:spcAft>
        <a:buClr>
          <a:srgbClr val="0E3178"/>
        </a:buClr>
        <a:buFont typeface="Arial" panose="020B0604020202020204" pitchFamily="34" charset="0"/>
        <a:buChar char="•"/>
        <a:defRPr lang="en-US" sz="1400" kern="1200" baseline="0" dirty="0">
          <a:solidFill>
            <a:srgbClr val="0E3178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ts val="1200"/>
        </a:spcBef>
        <a:spcAft>
          <a:spcPts val="600"/>
        </a:spcAft>
        <a:buFont typeface="Arial" pitchFamily="34" charset="0"/>
        <a:buNone/>
        <a:defRPr sz="2000" b="1" kern="1200" baseline="0">
          <a:solidFill>
            <a:srgbClr val="DA7FAB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spcBef>
          <a:spcPts val="600"/>
        </a:spcBef>
        <a:spcAft>
          <a:spcPts val="600"/>
        </a:spcAft>
        <a:buFont typeface="Arial" pitchFamily="34" charset="0"/>
        <a:buNone/>
        <a:defRPr sz="1600" b="1" kern="1200">
          <a:solidFill>
            <a:srgbClr val="9697CB"/>
          </a:solidFill>
          <a:latin typeface="+mn-lt"/>
          <a:ea typeface="+mn-ea"/>
          <a:cs typeface="+mn-cs"/>
        </a:defRPr>
      </a:lvl6pPr>
      <a:lvl7pPr marL="266700" indent="-266700" algn="l" defTabSz="914400" rtl="0" eaLnBrk="1" latinLnBrk="0" hangingPunct="1">
        <a:spcBef>
          <a:spcPts val="300"/>
        </a:spcBef>
        <a:spcAft>
          <a:spcPts val="300"/>
        </a:spcAft>
        <a:buClr>
          <a:srgbClr val="0E3178"/>
        </a:buClr>
        <a:buFont typeface="+mj-lt"/>
        <a:buAutoNum type="arabicPeriod"/>
        <a:defRPr sz="1400" kern="1200">
          <a:solidFill>
            <a:srgbClr val="0E3178"/>
          </a:solidFill>
          <a:latin typeface="+mn-lt"/>
          <a:ea typeface="+mn-ea"/>
          <a:cs typeface="+mn-cs"/>
        </a:defRPr>
      </a:lvl7pPr>
      <a:lvl8pPr marL="534988" indent="-268288" algn="l" defTabSz="914400" rtl="0" eaLnBrk="1" latinLnBrk="0" hangingPunct="1">
        <a:spcBef>
          <a:spcPts val="300"/>
        </a:spcBef>
        <a:spcAft>
          <a:spcPts val="300"/>
        </a:spcAft>
        <a:buClr>
          <a:srgbClr val="0E3178"/>
        </a:buClr>
        <a:buFont typeface="+mj-lt"/>
        <a:buAutoNum type="alphaLcPeriod"/>
        <a:defRPr sz="1400" kern="1200">
          <a:solidFill>
            <a:srgbClr val="0E3178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spcBef>
          <a:spcPts val="600"/>
        </a:spcBef>
        <a:spcAft>
          <a:spcPts val="600"/>
        </a:spcAft>
        <a:buFont typeface="Arial" pitchFamily="34" charset="0"/>
        <a:buNone/>
        <a:defRPr sz="1600" kern="1200">
          <a:solidFill>
            <a:srgbClr val="0E3178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25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57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orient="horz" pos="397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372126EB-39F7-43C9-B0E2-A4B17BB7D6FB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16200000">
            <a:off x="10297484" y="-22516"/>
            <a:ext cx="1872000" cy="191703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701" y="1267203"/>
            <a:ext cx="9601200" cy="49705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pPr lvl="0"/>
            <a:r>
              <a:rPr lang="en-AU" noProof="0"/>
              <a:t>Click to add text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367" y="2420890"/>
            <a:ext cx="11376645" cy="38878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AU" noProof="0"/>
              <a:t>Click to add text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7368" y="6500837"/>
            <a:ext cx="9600000" cy="217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A6A6A6"/>
                </a:solidFill>
              </a:defRPr>
            </a:lvl1pPr>
          </a:lstStyle>
          <a:p>
            <a:r>
              <a:rPr lang="en-AU"/>
              <a:t>[Footer]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60639" y="6500838"/>
            <a:ext cx="523373" cy="217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rgbClr val="A6A6A6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A0A8BFB7-7240-468A-AC3D-8F509865E591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0615663" y="432336"/>
            <a:ext cx="1180800" cy="60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203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821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800" b="0" kern="1200">
          <a:solidFill>
            <a:srgbClr val="DA7FAB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Arial" pitchFamily="34" charset="0"/>
        <a:buNone/>
        <a:defRPr sz="1400" kern="1200">
          <a:solidFill>
            <a:srgbClr val="0E3178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spcBef>
          <a:spcPts val="300"/>
        </a:spcBef>
        <a:spcAft>
          <a:spcPts val="300"/>
        </a:spcAft>
        <a:buClr>
          <a:srgbClr val="0E3178"/>
        </a:buClr>
        <a:buFont typeface="Arial" panose="020B0604020202020204" pitchFamily="34" charset="0"/>
        <a:buChar char="•"/>
        <a:defRPr sz="1400" kern="1200">
          <a:solidFill>
            <a:srgbClr val="0E3178"/>
          </a:solidFill>
          <a:latin typeface="+mn-lt"/>
          <a:ea typeface="+mn-ea"/>
          <a:cs typeface="+mn-cs"/>
        </a:defRPr>
      </a:lvl2pPr>
      <a:lvl3pPr marL="534988" indent="-268288" algn="l" defTabSz="914400" rtl="0" eaLnBrk="1" latinLnBrk="0" hangingPunct="1">
        <a:spcBef>
          <a:spcPts val="300"/>
        </a:spcBef>
        <a:spcAft>
          <a:spcPts val="300"/>
        </a:spcAft>
        <a:buClr>
          <a:srgbClr val="0E3178"/>
        </a:buClr>
        <a:buFont typeface="Arial Rounded MT"/>
        <a:buChar char="–"/>
        <a:defRPr sz="1400" kern="1200">
          <a:solidFill>
            <a:srgbClr val="0E3178"/>
          </a:solidFill>
          <a:latin typeface="+mn-lt"/>
          <a:ea typeface="+mn-ea"/>
          <a:cs typeface="+mn-cs"/>
        </a:defRPr>
      </a:lvl3pPr>
      <a:lvl4pPr marL="801688" indent="-266700" algn="l" defTabSz="914400" rtl="0" eaLnBrk="1" latinLnBrk="0" hangingPunct="1">
        <a:spcBef>
          <a:spcPts val="300"/>
        </a:spcBef>
        <a:spcAft>
          <a:spcPts val="300"/>
        </a:spcAft>
        <a:buClr>
          <a:srgbClr val="0E3178"/>
        </a:buClr>
        <a:buFont typeface="Arial" panose="020B0604020202020204" pitchFamily="34" charset="0"/>
        <a:buChar char="•"/>
        <a:defRPr lang="en-US" sz="1400" kern="1200" baseline="0" dirty="0">
          <a:solidFill>
            <a:srgbClr val="0E3178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ts val="1200"/>
        </a:spcBef>
        <a:spcAft>
          <a:spcPts val="600"/>
        </a:spcAft>
        <a:buFont typeface="Arial" pitchFamily="34" charset="0"/>
        <a:buNone/>
        <a:defRPr sz="2000" b="1" kern="1200" baseline="0">
          <a:solidFill>
            <a:srgbClr val="DA7FAB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spcBef>
          <a:spcPts val="600"/>
        </a:spcBef>
        <a:spcAft>
          <a:spcPts val="600"/>
        </a:spcAft>
        <a:buFont typeface="Arial" pitchFamily="34" charset="0"/>
        <a:buNone/>
        <a:defRPr sz="1600" b="1" kern="1200">
          <a:solidFill>
            <a:srgbClr val="9697CB"/>
          </a:solidFill>
          <a:latin typeface="+mn-lt"/>
          <a:ea typeface="+mn-ea"/>
          <a:cs typeface="+mn-cs"/>
        </a:defRPr>
      </a:lvl6pPr>
      <a:lvl7pPr marL="266700" indent="-266700" algn="l" defTabSz="914400" rtl="0" eaLnBrk="1" latinLnBrk="0" hangingPunct="1">
        <a:spcBef>
          <a:spcPts val="300"/>
        </a:spcBef>
        <a:spcAft>
          <a:spcPts val="300"/>
        </a:spcAft>
        <a:buClr>
          <a:srgbClr val="0E3178"/>
        </a:buClr>
        <a:buFont typeface="+mj-lt"/>
        <a:buAutoNum type="arabicPeriod"/>
        <a:defRPr sz="1400" kern="1200">
          <a:solidFill>
            <a:srgbClr val="0E3178"/>
          </a:solidFill>
          <a:latin typeface="+mn-lt"/>
          <a:ea typeface="+mn-ea"/>
          <a:cs typeface="+mn-cs"/>
        </a:defRPr>
      </a:lvl7pPr>
      <a:lvl8pPr marL="534988" indent="-268288" algn="l" defTabSz="914400" rtl="0" eaLnBrk="1" latinLnBrk="0" hangingPunct="1">
        <a:spcBef>
          <a:spcPts val="300"/>
        </a:spcBef>
        <a:spcAft>
          <a:spcPts val="300"/>
        </a:spcAft>
        <a:buClr>
          <a:srgbClr val="0E3178"/>
        </a:buClr>
        <a:buFont typeface="+mj-lt"/>
        <a:buAutoNum type="alphaLcPeriod"/>
        <a:defRPr sz="1400" kern="1200">
          <a:solidFill>
            <a:srgbClr val="0E3178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spcBef>
          <a:spcPts val="600"/>
        </a:spcBef>
        <a:spcAft>
          <a:spcPts val="600"/>
        </a:spcAft>
        <a:buFont typeface="Arial" pitchFamily="34" charset="0"/>
        <a:buNone/>
        <a:defRPr sz="1600" kern="1200">
          <a:solidFill>
            <a:srgbClr val="0E3178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25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57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orient="horz" pos="397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701" y="1267203"/>
            <a:ext cx="9601200" cy="49705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pPr lvl="0"/>
            <a:r>
              <a:rPr lang="en-AU" noProof="0"/>
              <a:t>Click to add text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367" y="2420890"/>
            <a:ext cx="11376645" cy="38878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AU" noProof="0"/>
              <a:t>Click to add text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  <a:p>
            <a:pPr lvl="5"/>
            <a:r>
              <a:rPr lang="en-AU" noProof="0"/>
              <a:t>Sixth level</a:t>
            </a:r>
          </a:p>
          <a:p>
            <a:pPr lvl="6"/>
            <a:r>
              <a:rPr lang="en-AU" noProof="0"/>
              <a:t>Seventh level</a:t>
            </a:r>
          </a:p>
          <a:p>
            <a:pPr lvl="7"/>
            <a:r>
              <a:rPr lang="en-AU" noProof="0"/>
              <a:t>Eighth level</a:t>
            </a:r>
          </a:p>
          <a:p>
            <a:pPr lvl="8"/>
            <a:r>
              <a:rPr lang="en-AU" noProof="0"/>
              <a:t>Ninth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7368" y="6500837"/>
            <a:ext cx="9600000" cy="217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A6A6A6"/>
                </a:solidFill>
              </a:defRPr>
            </a:lvl1pPr>
          </a:lstStyle>
          <a:p>
            <a:r>
              <a:rPr lang="en-AU"/>
              <a:t>[Footer]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60639" y="6500838"/>
            <a:ext cx="523373" cy="217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rgbClr val="A6A6A6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CB86D1-94E7-454C-A23B-F220E85111A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/>
        </p:blipFill>
        <p:spPr>
          <a:xfrm>
            <a:off x="10615663" y="432336"/>
            <a:ext cx="1180800" cy="60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68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20" r:id="rId13"/>
    <p:sldLayoutId id="2147483816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800" b="0" kern="1200">
          <a:solidFill>
            <a:srgbClr val="DA7FAB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Arial" pitchFamily="34" charset="0"/>
        <a:buNone/>
        <a:defRPr sz="1400" kern="1200">
          <a:solidFill>
            <a:srgbClr val="0E3178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spcBef>
          <a:spcPts val="300"/>
        </a:spcBef>
        <a:spcAft>
          <a:spcPts val="300"/>
        </a:spcAft>
        <a:buClr>
          <a:srgbClr val="0E3178"/>
        </a:buClr>
        <a:buFont typeface="Arial" panose="020B0604020202020204" pitchFamily="34" charset="0"/>
        <a:buChar char="•"/>
        <a:defRPr sz="1400" kern="1200">
          <a:solidFill>
            <a:srgbClr val="0E3178"/>
          </a:solidFill>
          <a:latin typeface="+mn-lt"/>
          <a:ea typeface="+mn-ea"/>
          <a:cs typeface="+mn-cs"/>
        </a:defRPr>
      </a:lvl2pPr>
      <a:lvl3pPr marL="534988" indent="-268288" algn="l" defTabSz="914400" rtl="0" eaLnBrk="1" latinLnBrk="0" hangingPunct="1">
        <a:spcBef>
          <a:spcPts val="300"/>
        </a:spcBef>
        <a:spcAft>
          <a:spcPts val="300"/>
        </a:spcAft>
        <a:buClr>
          <a:srgbClr val="0E3178"/>
        </a:buClr>
        <a:buFont typeface="Arial Rounded MT"/>
        <a:buChar char="–"/>
        <a:defRPr sz="1400" kern="1200">
          <a:solidFill>
            <a:srgbClr val="0E3178"/>
          </a:solidFill>
          <a:latin typeface="+mn-lt"/>
          <a:ea typeface="+mn-ea"/>
          <a:cs typeface="+mn-cs"/>
        </a:defRPr>
      </a:lvl3pPr>
      <a:lvl4pPr marL="801688" indent="-266700" algn="l" defTabSz="914400" rtl="0" eaLnBrk="1" latinLnBrk="0" hangingPunct="1">
        <a:spcBef>
          <a:spcPts val="300"/>
        </a:spcBef>
        <a:spcAft>
          <a:spcPts val="300"/>
        </a:spcAft>
        <a:buClr>
          <a:srgbClr val="0E3178"/>
        </a:buClr>
        <a:buFont typeface="Arial" panose="020B0604020202020204" pitchFamily="34" charset="0"/>
        <a:buChar char="•"/>
        <a:defRPr lang="en-US" sz="1400" kern="1200" baseline="0" dirty="0">
          <a:solidFill>
            <a:srgbClr val="0E3178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ts val="1200"/>
        </a:spcBef>
        <a:spcAft>
          <a:spcPts val="600"/>
        </a:spcAft>
        <a:buFont typeface="Arial" pitchFamily="34" charset="0"/>
        <a:buNone/>
        <a:defRPr sz="2000" b="1" kern="1200" baseline="0">
          <a:solidFill>
            <a:srgbClr val="DA7FAB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spcBef>
          <a:spcPts val="600"/>
        </a:spcBef>
        <a:spcAft>
          <a:spcPts val="600"/>
        </a:spcAft>
        <a:buFont typeface="Arial" pitchFamily="34" charset="0"/>
        <a:buNone/>
        <a:defRPr sz="1600" b="1" kern="1200">
          <a:solidFill>
            <a:srgbClr val="9697CB"/>
          </a:solidFill>
          <a:latin typeface="+mn-lt"/>
          <a:ea typeface="+mn-ea"/>
          <a:cs typeface="+mn-cs"/>
        </a:defRPr>
      </a:lvl6pPr>
      <a:lvl7pPr marL="266700" indent="-266700" algn="l" defTabSz="914400" rtl="0" eaLnBrk="1" latinLnBrk="0" hangingPunct="1">
        <a:spcBef>
          <a:spcPts val="300"/>
        </a:spcBef>
        <a:spcAft>
          <a:spcPts val="300"/>
        </a:spcAft>
        <a:buClr>
          <a:srgbClr val="0E3178"/>
        </a:buClr>
        <a:buFont typeface="+mj-lt"/>
        <a:buAutoNum type="arabicPeriod"/>
        <a:defRPr sz="1400" kern="1200">
          <a:solidFill>
            <a:srgbClr val="0E3178"/>
          </a:solidFill>
          <a:latin typeface="+mn-lt"/>
          <a:ea typeface="+mn-ea"/>
          <a:cs typeface="+mn-cs"/>
        </a:defRPr>
      </a:lvl7pPr>
      <a:lvl8pPr marL="534988" indent="-268288" algn="l" defTabSz="914400" rtl="0" eaLnBrk="1" latinLnBrk="0" hangingPunct="1">
        <a:spcBef>
          <a:spcPts val="300"/>
        </a:spcBef>
        <a:spcAft>
          <a:spcPts val="300"/>
        </a:spcAft>
        <a:buClr>
          <a:srgbClr val="0E3178"/>
        </a:buClr>
        <a:buFont typeface="+mj-lt"/>
        <a:buAutoNum type="alphaLcPeriod"/>
        <a:defRPr sz="1400" kern="1200">
          <a:solidFill>
            <a:srgbClr val="0E3178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spcBef>
          <a:spcPts val="600"/>
        </a:spcBef>
        <a:spcAft>
          <a:spcPts val="600"/>
        </a:spcAft>
        <a:buFont typeface="Arial" pitchFamily="34" charset="0"/>
        <a:buNone/>
        <a:defRPr sz="1600" kern="1200">
          <a:solidFill>
            <a:srgbClr val="0E3178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25">
          <p15:clr>
            <a:srgbClr val="F26B43"/>
          </p15:clr>
        </p15:guide>
        <p15:guide id="2" pos="3840">
          <p15:clr>
            <a:srgbClr val="F26B43"/>
          </p15:clr>
        </p15:guide>
        <p15:guide id="3" pos="257">
          <p15:clr>
            <a:srgbClr val="F26B43"/>
          </p15:clr>
        </p15:guide>
        <p15:guide id="4" pos="7423">
          <p15:clr>
            <a:srgbClr val="F26B43"/>
          </p15:clr>
        </p15:guide>
        <p15:guide id="5" orient="horz" pos="397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5.png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5.png"/><Relationship Id="rId5" Type="http://schemas.openxmlformats.org/officeDocument/2006/relationships/hyperlink" Target="mailto:QLD-Syphilis-Surveillance-Service@health.qld.gov.au" TargetMode="External"/><Relationship Id="rId4" Type="http://schemas.openxmlformats.org/officeDocument/2006/relationships/hyperlink" Target="https://www.health.qld.gov.au/__data/assets/pdf_file/0035/736883/g-sip.pd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5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5.png"/><Relationship Id="rId4" Type="http://schemas.openxmlformats.org/officeDocument/2006/relationships/image" Target="../media/image12.jf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5.png"/><Relationship Id="rId4" Type="http://schemas.openxmlformats.org/officeDocument/2006/relationships/image" Target="../media/image13.jf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5.png"/><Relationship Id="rId4" Type="http://schemas.openxmlformats.org/officeDocument/2006/relationships/image" Target="../media/image14.jf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5.png"/><Relationship Id="rId4" Type="http://schemas.openxmlformats.org/officeDocument/2006/relationships/image" Target="../media/image1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5.png"/><Relationship Id="rId4" Type="http://schemas.openxmlformats.org/officeDocument/2006/relationships/image" Target="../media/image1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5.png"/><Relationship Id="rId4" Type="http://schemas.openxmlformats.org/officeDocument/2006/relationships/image" Target="../media/image18.jf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5.png"/><Relationship Id="rId4" Type="http://schemas.openxmlformats.org/officeDocument/2006/relationships/image" Target="../media/image19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hyperlink" Target="https://covid19evidence.net.au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5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356148" y="1580552"/>
            <a:ext cx="6559252" cy="1440160"/>
          </a:xfrm>
        </p:spPr>
        <p:txBody>
          <a:bodyPr/>
          <a:lstStyle/>
          <a:p>
            <a:r>
              <a:rPr lang="en-US" sz="4400" dirty="0"/>
              <a:t>Infections in pregnancy</a:t>
            </a:r>
            <a:endParaRPr lang="en-AU" sz="440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4724400" y="3981450"/>
            <a:ext cx="6832600" cy="1873249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GP SHARED CARE ALIGNMENT PROGRAM –JULY 2022</a:t>
            </a:r>
          </a:p>
          <a:p>
            <a:r>
              <a:rPr lang="en-US" dirty="0"/>
              <a:t>HUDA SAFA, MBCHB,FRANZCOG</a:t>
            </a:r>
          </a:p>
          <a:p>
            <a:r>
              <a:rPr lang="en-US" dirty="0"/>
              <a:t>SENIOR STAFF SPECIALIST ,OBSTETRICS AND GYNAECOLOGY</a:t>
            </a:r>
          </a:p>
          <a:p>
            <a:r>
              <a:rPr lang="en-US" dirty="0"/>
              <a:t>MATER MOTHERS’ HOSPITAL</a:t>
            </a:r>
          </a:p>
          <a:p>
            <a:r>
              <a:rPr lang="en-US" dirty="0"/>
              <a:t>SENIOR LECTURER, UQ</a:t>
            </a:r>
          </a:p>
          <a:p>
            <a:endParaRPr lang="en-AU" dirty="0"/>
          </a:p>
        </p:txBody>
      </p:sp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BC7FB438-8E27-454C-9AC4-29A4EE23A6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90496" y="3188229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80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C64360-A31A-4899-91C1-A5F60034236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numCol="1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Infection of upper genital tract and </a:t>
            </a:r>
            <a:r>
              <a:rPr lang="en-US" sz="2400" dirty="0" err="1"/>
              <a:t>feto</a:t>
            </a:r>
            <a:r>
              <a:rPr lang="en-US" sz="2400" dirty="0"/>
              <a:t>-placenta unit (fetus, placenta, membranes)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Usually ascending polymicrobial infection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Clinical: maternal sepsis, </a:t>
            </a:r>
            <a:r>
              <a:rPr lang="en-US" sz="2400" dirty="0" err="1"/>
              <a:t>abdo</a:t>
            </a:r>
            <a:r>
              <a:rPr lang="en-US" sz="2400" dirty="0"/>
              <a:t> pain +/- malodorous vaginal discharge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Risk factors :prolonged ROM, preterm labour, maternal comorbidities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Consequences: risks of perinatal death and cerebral palsy, and sepsis and its sequelae to the mother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Treatment: wide-spectrum IV antibiotics and delivery at </a:t>
            </a:r>
            <a:r>
              <a:rPr lang="en-US" sz="2400" u="sng" dirty="0"/>
              <a:t>any</a:t>
            </a:r>
            <a:r>
              <a:rPr lang="en-US" sz="2400" dirty="0"/>
              <a:t> gestation</a:t>
            </a:r>
            <a:endParaRPr lang="en-AU" sz="2400" dirty="0"/>
          </a:p>
          <a:p>
            <a:endParaRPr lang="en-A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E50FB9-F124-4572-88A3-0E24B054D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CHORIOAMNIONITIS</a:t>
            </a:r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227986-B777-4F86-9C51-36F62A755B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AU"/>
              <a:t>[Footer]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CCD5AF-9481-47F0-83C3-5319DF26B47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10</a:t>
            </a:fld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3E0E1F-3F2A-4092-A2AB-51822A3FC2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AU" dirty="0"/>
              <a:t>GP Shared Care AM2 </a:t>
            </a:r>
          </a:p>
        </p:txBody>
      </p:sp>
      <p:pic>
        <p:nvPicPr>
          <p:cNvPr id="8" name="Picture 7" descr="A picture containing bed, indoor, person, laying&#10;&#10;Description automatically generated">
            <a:extLst>
              <a:ext uri="{FF2B5EF4-FFF2-40B4-BE49-F238E27FC236}">
                <a16:creationId xmlns:a16="http://schemas.microsoft.com/office/drawing/2014/main" id="{30E127D2-1F44-42ED-A27D-B65DC63BB51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10">
            <a:hlinkClick r:id="" action="ppaction://media"/>
            <a:extLst>
              <a:ext uri="{FF2B5EF4-FFF2-40B4-BE49-F238E27FC236}">
                <a16:creationId xmlns:a16="http://schemas.microsoft.com/office/drawing/2014/main" id="{E6B85643-4DFD-4FCB-800B-25E4CB63DC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33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8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C64360-A31A-4899-91C1-A5F60034236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numCol="1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Toxoplasmosis: toxoplasma gondii is a protozoal parasite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Often asymptomatic  or mild (malaise, fever , cervical lymphadenopathy)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Acquired by ingesting undercooked meat/unwashed vegetables or contact with garden dirt/cat litter contaminated with shed parasite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Cat litter box needs changing daily with gloves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Diagnosis is confirmed by serology (+</a:t>
            </a:r>
            <a:r>
              <a:rPr lang="en-US" sz="2400" dirty="0" err="1"/>
              <a:t>ve</a:t>
            </a:r>
            <a:r>
              <a:rPr lang="en-US" sz="2400" dirty="0"/>
              <a:t> IgM with –</a:t>
            </a:r>
            <a:r>
              <a:rPr lang="en-US" sz="2400" dirty="0" err="1"/>
              <a:t>ve</a:t>
            </a:r>
            <a:r>
              <a:rPr lang="en-US" sz="2400" dirty="0"/>
              <a:t> IgG or low IgG avidity)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Most protocols recommend repeat testing after 1-6 months or at delivery (seroconversion)</a:t>
            </a:r>
          </a:p>
          <a:p>
            <a:endParaRPr lang="en-A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E50FB9-F124-4572-88A3-0E24B054D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PERINATAL INFECTIONS- TORCH</a:t>
            </a:r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227986-B777-4F86-9C51-36F62A755B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AU"/>
              <a:t>[Footer]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CCD5AF-9481-47F0-83C3-5319DF26B47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11</a:t>
            </a:fld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3E0E1F-3F2A-4092-A2AB-51822A3FC2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AU" dirty="0"/>
              <a:t>GP Shared Care AM2 </a:t>
            </a:r>
          </a:p>
        </p:txBody>
      </p:sp>
      <p:pic>
        <p:nvPicPr>
          <p:cNvPr id="9" name="11a">
            <a:hlinkClick r:id="" action="ppaction://media"/>
            <a:extLst>
              <a:ext uri="{FF2B5EF4-FFF2-40B4-BE49-F238E27FC236}">
                <a16:creationId xmlns:a16="http://schemas.microsoft.com/office/drawing/2014/main" id="{B097F8F9-BB44-4B8A-85F3-976BC6349C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3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59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C64360-A31A-4899-91C1-A5F60034236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numCol="1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Fetal infection risk is highest in 3</a:t>
            </a:r>
            <a:r>
              <a:rPr lang="en-US" sz="2400" baseline="30000" dirty="0"/>
              <a:t>rd</a:t>
            </a:r>
            <a:r>
              <a:rPr lang="en-US" sz="2400" dirty="0"/>
              <a:t> trimester and lowest in the 1</a:t>
            </a:r>
            <a:r>
              <a:rPr lang="en-US" sz="2400" baseline="30000" dirty="0"/>
              <a:t>st</a:t>
            </a:r>
            <a:r>
              <a:rPr lang="en-US" sz="2400" dirty="0"/>
              <a:t> trimester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Sequelae (if fetal infection) are highest in first trimester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Confirmation of fetal infection requires +</a:t>
            </a:r>
            <a:r>
              <a:rPr lang="en-US" sz="2400" dirty="0" err="1"/>
              <a:t>ve</a:t>
            </a:r>
            <a:r>
              <a:rPr lang="en-US" sz="2400" dirty="0"/>
              <a:t> amniotic fluid PCR (usually 4 weeks after maternal infection)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Possible USS features hydrocephalus, brain/liver calcifications, ascites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Treatment with </a:t>
            </a:r>
            <a:r>
              <a:rPr lang="en-US" sz="2400" dirty="0" err="1"/>
              <a:t>spiramycin</a:t>
            </a:r>
            <a:r>
              <a:rPr lang="en-US" sz="2400" dirty="0"/>
              <a:t>* or pyrimethamine and sulfadiazine (with </a:t>
            </a:r>
            <a:r>
              <a:rPr lang="en-US" sz="2400" dirty="0" err="1"/>
              <a:t>folinic</a:t>
            </a:r>
            <a:r>
              <a:rPr lang="en-US" sz="2400" dirty="0"/>
              <a:t> acid) from 18 weeks (potentially toxic in T1)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sz="1800" dirty="0"/>
              <a:t>*not routinely available in Australia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sz="1800" dirty="0"/>
              <a:t>does not readily cross placenta</a:t>
            </a:r>
            <a:r>
              <a:rPr lang="en-US" sz="2400" dirty="0"/>
              <a:t>.</a:t>
            </a:r>
            <a:endParaRPr lang="en-A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E50FB9-F124-4572-88A3-0E24B054D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TOXOPLASMOSIS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227986-B777-4F86-9C51-36F62A755B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AU"/>
              <a:t>[Footer]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CCD5AF-9481-47F0-83C3-5319DF26B47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12</a:t>
            </a:fld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3E0E1F-3F2A-4092-A2AB-51822A3FC2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AU" dirty="0"/>
              <a:t>GP Shared Care AM2 </a:t>
            </a:r>
          </a:p>
        </p:txBody>
      </p:sp>
      <p:pic>
        <p:nvPicPr>
          <p:cNvPr id="7" name="12a">
            <a:hlinkClick r:id="" action="ppaction://media"/>
            <a:extLst>
              <a:ext uri="{FF2B5EF4-FFF2-40B4-BE49-F238E27FC236}">
                <a16:creationId xmlns:a16="http://schemas.microsoft.com/office/drawing/2014/main" id="{BEB888E0-0DB9-44CD-AB20-B24427F138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65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C64360-A31A-4899-91C1-A5F60034236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numCol="1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Treponema pallidum, G-</a:t>
            </a:r>
            <a:r>
              <a:rPr lang="en-US" sz="2000" dirty="0" err="1"/>
              <a:t>ve</a:t>
            </a:r>
            <a:r>
              <a:rPr lang="en-US" sz="2000" dirty="0"/>
              <a:t> spirochete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Ongoing state and national outbreak (including SEQ)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QH has specific Syphilis in Pregnancy guideline: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hlinkClick r:id="rId4"/>
              </a:rPr>
              <a:t>  Guideline: Syphilis in pregnancy (health.qld.gov.au)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 QLD has a dedicated Syphilis Surveillance Service QSSS: Southern QLD email: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   </a:t>
            </a:r>
            <a:r>
              <a:rPr lang="en-US" sz="2000" dirty="0">
                <a:hlinkClick r:id="rId5"/>
              </a:rPr>
              <a:t>QLD-Syphilis-Surveillance-Service@health.qld.gov.au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Source: sexually acquired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Diagnosis: universal screening at booking (and 28 weeks soon) using:</a:t>
            </a:r>
          </a:p>
          <a:p>
            <a:pPr>
              <a:buFontTx/>
              <a:buChar char="-"/>
            </a:pPr>
            <a:r>
              <a:rPr lang="en-US" sz="2000" dirty="0"/>
              <a:t>Treponemal specific test (TPPA,TPHA or EIA- remains +</a:t>
            </a:r>
            <a:r>
              <a:rPr lang="en-US" sz="2000" dirty="0" err="1"/>
              <a:t>ve</a:t>
            </a:r>
            <a:r>
              <a:rPr lang="en-US" sz="2000" dirty="0"/>
              <a:t> even after successful treatment)</a:t>
            </a:r>
          </a:p>
          <a:p>
            <a:pPr>
              <a:buFontTx/>
              <a:buChar char="-"/>
            </a:pPr>
            <a:r>
              <a:rPr lang="en-US" sz="2000" dirty="0"/>
              <a:t>Non-treponemal test (RPR or VDRL– confirms diagnosis and assesses response to treatment)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E50FB9-F124-4572-88A3-0E24B054D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SYPHILIS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227986-B777-4F86-9C51-36F62A755B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AU"/>
              <a:t>[Footer]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CCD5AF-9481-47F0-83C3-5319DF26B47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13</a:t>
            </a:fld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3E0E1F-3F2A-4092-A2AB-51822A3FC2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AU" dirty="0"/>
              <a:t>GP Shared Care AM2 </a:t>
            </a:r>
          </a:p>
        </p:txBody>
      </p:sp>
      <p:pic>
        <p:nvPicPr>
          <p:cNvPr id="7" name="13a">
            <a:hlinkClick r:id="" action="ppaction://media"/>
            <a:extLst>
              <a:ext uri="{FF2B5EF4-FFF2-40B4-BE49-F238E27FC236}">
                <a16:creationId xmlns:a16="http://schemas.microsoft.com/office/drawing/2014/main" id="{85331E77-596F-42A0-B79A-26D0275F1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53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C64360-A31A-4899-91C1-A5F60034236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numCol="1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Stages: primary/secondary/latent (early and late)/tertiary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Risk of Congenital Syphilis CS depends on</a:t>
            </a:r>
          </a:p>
          <a:p>
            <a:pPr>
              <a:buFontTx/>
              <a:buChar char="-"/>
            </a:pPr>
            <a:r>
              <a:rPr lang="en-US" sz="2400" dirty="0"/>
              <a:t>stage at time of diagnosis (highest with primary infection during pregnancy)</a:t>
            </a:r>
          </a:p>
          <a:p>
            <a:pPr>
              <a:buFontTx/>
              <a:buChar char="-"/>
            </a:pPr>
            <a:r>
              <a:rPr lang="en-US" sz="2400" dirty="0"/>
              <a:t>completion of stage-specific treatment course (&gt;4 weeks prior to delivery)</a:t>
            </a:r>
          </a:p>
          <a:p>
            <a:pPr>
              <a:buFontTx/>
              <a:buChar char="-"/>
            </a:pPr>
            <a:r>
              <a:rPr lang="en-US" sz="2400" dirty="0"/>
              <a:t>“adequate "response to treatment (&gt;4 fold drop in RPR </a:t>
            </a:r>
            <a:r>
              <a:rPr lang="en-US" sz="2400" dirty="0" err="1"/>
              <a:t>titre</a:t>
            </a:r>
            <a:r>
              <a:rPr lang="en-US" sz="24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Treatment with Benzathine penicillin 1.8 g IM (stage specific protocol)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If penicillin allergic , need to desensitize/seek expert advice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E50FB9-F124-4572-88A3-0E24B054D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SYPHILIS</a:t>
            </a:r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227986-B777-4F86-9C51-36F62A755B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AU"/>
              <a:t>[Footer]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CCD5AF-9481-47F0-83C3-5319DF26B47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14</a:t>
            </a:fld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3E0E1F-3F2A-4092-A2AB-51822A3FC2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AU" dirty="0"/>
              <a:t>GP Shared Care AM2 </a:t>
            </a:r>
          </a:p>
        </p:txBody>
      </p:sp>
      <p:pic>
        <p:nvPicPr>
          <p:cNvPr id="7" name="14a">
            <a:hlinkClick r:id="" action="ppaction://media"/>
            <a:extLst>
              <a:ext uri="{FF2B5EF4-FFF2-40B4-BE49-F238E27FC236}">
                <a16:creationId xmlns:a16="http://schemas.microsoft.com/office/drawing/2014/main" id="{47E81101-2C58-48D3-9B2F-199D168E56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28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C64360-A31A-4899-91C1-A5F60034236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07701" y="1850316"/>
            <a:ext cx="11376311" cy="4458412"/>
          </a:xfrm>
        </p:spPr>
        <p:txBody>
          <a:bodyPr numCol="1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Impact: PTB/PPROM/ risk of vertical transmission of HIV/other STIs/Congenital Syphilis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CS -43 cases notified in Australia between 2007-2017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Presentation: variable</a:t>
            </a:r>
          </a:p>
          <a:p>
            <a:pPr>
              <a:buFontTx/>
              <a:buChar char="-"/>
            </a:pPr>
            <a:r>
              <a:rPr lang="en-US" sz="2200" dirty="0"/>
              <a:t>Antenatal: USS features -</a:t>
            </a:r>
            <a:r>
              <a:rPr lang="en-US" sz="2200" dirty="0" err="1"/>
              <a:t>hepato</a:t>
            </a:r>
            <a:r>
              <a:rPr lang="en-US" sz="2200" dirty="0"/>
              <a:t>/</a:t>
            </a:r>
            <a:r>
              <a:rPr lang="en-US" sz="2200" dirty="0" err="1"/>
              <a:t>placentomegaly</a:t>
            </a:r>
            <a:r>
              <a:rPr lang="en-US" sz="2200" dirty="0"/>
              <a:t>/hydrops/IUGR/</a:t>
            </a:r>
            <a:r>
              <a:rPr lang="en-US" sz="2200" dirty="0" err="1"/>
              <a:t>polyhdramnios</a:t>
            </a:r>
            <a:r>
              <a:rPr lang="en-US" sz="2200" dirty="0"/>
              <a:t>/anaemia </a:t>
            </a:r>
            <a:r>
              <a:rPr lang="en-US" sz="2200" dirty="0">
                <a:sym typeface="Wingdings" panose="05000000000000000000" pitchFamily="2" charset="2"/>
              </a:rPr>
              <a:t> stillbirth</a:t>
            </a:r>
          </a:p>
          <a:p>
            <a:pPr>
              <a:buFontTx/>
              <a:buChar char="-"/>
            </a:pPr>
            <a:r>
              <a:rPr lang="en-US" sz="2200" dirty="0">
                <a:sym typeface="Wingdings" panose="05000000000000000000" pitchFamily="2" charset="2"/>
              </a:rPr>
              <a:t>Neonatal: </a:t>
            </a:r>
            <a:endParaRPr lang="en-US" sz="2200" dirty="0"/>
          </a:p>
          <a:p>
            <a:pPr>
              <a:buFontTx/>
              <a:buChar char="-"/>
            </a:pPr>
            <a:r>
              <a:rPr lang="en-US" sz="2200" dirty="0"/>
              <a:t>Facial/cutaneous/skeletal</a:t>
            </a:r>
          </a:p>
          <a:p>
            <a:pPr>
              <a:buFontTx/>
              <a:buChar char="-"/>
            </a:pPr>
            <a:r>
              <a:rPr lang="en-US" sz="2200" dirty="0"/>
              <a:t>Visceral (Hepatosplenomegaly/LAP)</a:t>
            </a:r>
          </a:p>
          <a:p>
            <a:pPr>
              <a:buFontTx/>
              <a:buChar char="-"/>
            </a:pPr>
            <a:r>
              <a:rPr lang="en-US" sz="2200" dirty="0"/>
              <a:t>Sepsis</a:t>
            </a:r>
          </a:p>
          <a:p>
            <a:pPr>
              <a:buFontTx/>
              <a:buChar char="-"/>
            </a:pPr>
            <a:r>
              <a:rPr lang="en-US" sz="2200" dirty="0"/>
              <a:t>CNS involvement</a:t>
            </a:r>
          </a:p>
          <a:p>
            <a:endParaRPr lang="en-AU" sz="2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E50FB9-F124-4572-88A3-0E24B054D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SYPHILIS</a:t>
            </a:r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227986-B777-4F86-9C51-36F62A755B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AU" dirty="0"/>
              <a:t>[Footer]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CCD5AF-9481-47F0-83C3-5319DF26B47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15</a:t>
            </a:fld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3E0E1F-3F2A-4092-A2AB-51822A3FC2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AU" dirty="0"/>
              <a:t>GP Shared Care AM2 </a:t>
            </a:r>
          </a:p>
        </p:txBody>
      </p:sp>
      <p:pic>
        <p:nvPicPr>
          <p:cNvPr id="7" name="15a">
            <a:hlinkClick r:id="" action="ppaction://media"/>
            <a:extLst>
              <a:ext uri="{FF2B5EF4-FFF2-40B4-BE49-F238E27FC236}">
                <a16:creationId xmlns:a16="http://schemas.microsoft.com/office/drawing/2014/main" id="{963EE3F2-BE2E-4F72-886D-7CFCF28F38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54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2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0C123-6E45-42F0-A0CC-E1CAA1801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691" y="504218"/>
            <a:ext cx="9905998" cy="261610"/>
          </a:xfrm>
        </p:spPr>
        <p:txBody>
          <a:bodyPr/>
          <a:lstStyle/>
          <a:p>
            <a:r>
              <a:rPr lang="en-US" sz="2000" b="1" dirty="0">
                <a:solidFill>
                  <a:schemeClr val="accent3"/>
                </a:solidFill>
              </a:rPr>
              <a:t>GP Shared Care AM2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D48452-81C7-4D2B-A3E3-C9F83C3264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09691" y="2936042"/>
            <a:ext cx="5507037" cy="358378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E07561-7D24-4E7B-87DC-BDC8E799CB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5773" y="102394"/>
            <a:ext cx="3718152" cy="28336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5FF0A4-2DB2-4DD0-866F-8D8B226029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4412" y="3429000"/>
            <a:ext cx="4886781" cy="3171824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A082CF65-25C3-4728-A16A-E878E85E3896}"/>
              </a:ext>
            </a:extLst>
          </p:cNvPr>
          <p:cNvSpPr txBox="1">
            <a:spLocks/>
          </p:cNvSpPr>
          <p:nvPr/>
        </p:nvSpPr>
        <p:spPr>
          <a:xfrm>
            <a:off x="407702" y="1267203"/>
            <a:ext cx="9601065" cy="49705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800" b="0" kern="1200">
                <a:solidFill>
                  <a:srgbClr val="DA7FA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SYPHILIS</a:t>
            </a:r>
            <a:endParaRPr lang="en-AU" dirty="0"/>
          </a:p>
        </p:txBody>
      </p:sp>
      <p:pic>
        <p:nvPicPr>
          <p:cNvPr id="3" name="16">
            <a:hlinkClick r:id="" action="ppaction://media"/>
            <a:extLst>
              <a:ext uri="{FF2B5EF4-FFF2-40B4-BE49-F238E27FC236}">
                <a16:creationId xmlns:a16="http://schemas.microsoft.com/office/drawing/2014/main" id="{4A5C6D05-0C83-4DE9-9F07-B8088A44C0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25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C64360-A31A-4899-91C1-A5F60034236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07701" y="2420940"/>
            <a:ext cx="11376311" cy="3887787"/>
          </a:xfrm>
        </p:spPr>
        <p:txBody>
          <a:bodyPr numCol="1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40% of women are susceptible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Risk of maternal infection after exposure is </a:t>
            </a:r>
          </a:p>
          <a:p>
            <a:pPr>
              <a:buFontTx/>
              <a:buChar char="-"/>
            </a:pPr>
            <a:r>
              <a:rPr lang="en-US" sz="2400"/>
              <a:t>&lt;20% if exposed at home</a:t>
            </a:r>
          </a:p>
          <a:p>
            <a:pPr>
              <a:buFontTx/>
              <a:buChar char="-"/>
            </a:pPr>
            <a:r>
              <a:rPr lang="en-US" sz="2400"/>
              <a:t>8-12% if exposed at school/child care</a:t>
            </a:r>
          </a:p>
          <a:p>
            <a:pPr>
              <a:buFontTx/>
              <a:buChar char="-"/>
            </a:pPr>
            <a:r>
              <a:rPr lang="en-US" sz="2400"/>
              <a:t>&lt;8% if exposed in community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If proven maternal infection:</a:t>
            </a:r>
          </a:p>
          <a:p>
            <a:pPr>
              <a:buFontTx/>
              <a:buChar char="-"/>
            </a:pPr>
            <a:r>
              <a:rPr lang="en-US" sz="2400"/>
              <a:t>10% excess fetal loss&lt;20/40</a:t>
            </a:r>
          </a:p>
          <a:p>
            <a:pPr>
              <a:buFontTx/>
              <a:buChar char="-"/>
            </a:pPr>
            <a:r>
              <a:rPr lang="en-US" sz="2400"/>
              <a:t>3% hydrops (33% IUFD without IUT)</a:t>
            </a:r>
          </a:p>
          <a:p>
            <a:pPr>
              <a:buFontTx/>
              <a:buChar char="-"/>
            </a:pPr>
            <a:r>
              <a:rPr lang="en-US" sz="2400"/>
              <a:t>&lt;1% congenital abnormality</a:t>
            </a:r>
            <a:endParaRPr lang="en-AU" sz="2400"/>
          </a:p>
          <a:p>
            <a:endParaRPr lang="en-AU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E50FB9-F124-4572-88A3-0E24B054D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702" y="1267203"/>
            <a:ext cx="9601065" cy="497059"/>
          </a:xfrm>
        </p:spPr>
        <p:txBody>
          <a:bodyPr/>
          <a:lstStyle/>
          <a:p>
            <a:r>
              <a:rPr lang="en-AU" dirty="0"/>
              <a:t>PARVOVIRUS- “Slapped Cheek”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227986-B777-4F86-9C51-36F62A755B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7368" y="6500837"/>
            <a:ext cx="9600000" cy="217125"/>
          </a:xfrm>
        </p:spPr>
        <p:txBody>
          <a:bodyPr/>
          <a:lstStyle/>
          <a:p>
            <a:r>
              <a:rPr lang="en-AU"/>
              <a:t>[Footer]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CCD5AF-9481-47F0-83C3-5319DF26B47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260639" y="6500838"/>
            <a:ext cx="523373" cy="217125"/>
          </a:xfrm>
        </p:spPr>
        <p:txBody>
          <a:bodyPr/>
          <a:lstStyle/>
          <a:p>
            <a:fld id="{E917DE0E-AFB1-41FD-BC35-27DB61CA125F}" type="slidenum">
              <a:rPr lang="en-AU" smtClean="0"/>
              <a:pPr/>
              <a:t>17</a:t>
            </a:fld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3E0E1F-3F2A-4092-A2AB-51822A3FC2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368" y="579735"/>
            <a:ext cx="9601200" cy="261610"/>
          </a:xfrm>
        </p:spPr>
        <p:txBody>
          <a:bodyPr/>
          <a:lstStyle/>
          <a:p>
            <a:r>
              <a:rPr lang="en-AU" dirty="0"/>
              <a:t>GP Shared Care AM2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4CDA3E-EDE6-4E2D-A02F-92617A5DCD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8943" y="3429000"/>
            <a:ext cx="4062742" cy="2669383"/>
          </a:xfrm>
          <a:prstGeom prst="rect">
            <a:avLst/>
          </a:prstGeom>
        </p:spPr>
      </p:pic>
      <p:pic>
        <p:nvPicPr>
          <p:cNvPr id="8" name="17">
            <a:hlinkClick r:id="" action="ppaction://media"/>
            <a:extLst>
              <a:ext uri="{FF2B5EF4-FFF2-40B4-BE49-F238E27FC236}">
                <a16:creationId xmlns:a16="http://schemas.microsoft.com/office/drawing/2014/main" id="{528BFC13-8C3E-4FB3-A539-4601B5EFAE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44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C64360-A31A-4899-91C1-A5F60034236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numCol="1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 risk of maternal infection if previous maternal chicken pox / VZ vaccine/ Positive VZV IgG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If no history of above, check serology:</a:t>
            </a:r>
          </a:p>
          <a:p>
            <a:pPr>
              <a:buFontTx/>
              <a:buChar char="-"/>
            </a:pPr>
            <a:r>
              <a:rPr lang="en-US" sz="2400" dirty="0"/>
              <a:t>IgG –</a:t>
            </a:r>
            <a:r>
              <a:rPr lang="en-US" sz="2400" dirty="0" err="1"/>
              <a:t>ve</a:t>
            </a:r>
            <a:r>
              <a:rPr lang="en-US" sz="2400" dirty="0"/>
              <a:t> and exposure &lt;96 </a:t>
            </a:r>
            <a:r>
              <a:rPr lang="en-US" sz="2400" dirty="0" err="1"/>
              <a:t>hrs</a:t>
            </a:r>
            <a:r>
              <a:rPr lang="en-US" sz="2400" dirty="0"/>
              <a:t>-</a:t>
            </a:r>
            <a:r>
              <a:rPr lang="en-US" sz="2400" dirty="0">
                <a:sym typeface="Wingdings" panose="05000000000000000000" pitchFamily="2" charset="2"/>
              </a:rPr>
              <a:t> ZIG indicated</a:t>
            </a:r>
          </a:p>
          <a:p>
            <a:pPr>
              <a:buFontTx/>
              <a:buChar char="-"/>
            </a:pPr>
            <a:r>
              <a:rPr lang="en-US" sz="2400" dirty="0">
                <a:sym typeface="Wingdings" panose="05000000000000000000" pitchFamily="2" charset="2"/>
              </a:rPr>
              <a:t>IgG-</a:t>
            </a:r>
            <a:r>
              <a:rPr lang="en-US" sz="2400" dirty="0" err="1">
                <a:sym typeface="Wingdings" panose="05000000000000000000" pitchFamily="2" charset="2"/>
              </a:rPr>
              <a:t>ve</a:t>
            </a:r>
            <a:r>
              <a:rPr lang="en-US" sz="2400" dirty="0">
                <a:sym typeface="Wingdings" panose="05000000000000000000" pitchFamily="2" charset="2"/>
              </a:rPr>
              <a:t> , exposure&gt;96 </a:t>
            </a:r>
            <a:r>
              <a:rPr lang="en-US" sz="2400" dirty="0" err="1">
                <a:sym typeface="Wingdings" panose="05000000000000000000" pitchFamily="2" charset="2"/>
              </a:rPr>
              <a:t>hrs</a:t>
            </a:r>
            <a:r>
              <a:rPr lang="en-US" sz="2400" dirty="0">
                <a:sym typeface="Wingdings" panose="05000000000000000000" pitchFamily="2" charset="2"/>
              </a:rPr>
              <a:t> and RF for severe disease(chronic resp disease, smoker )acyclovir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E50FB9-F124-4572-88A3-0E24B054D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VARICELLA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227986-B777-4F86-9C51-36F62A755B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AU"/>
              <a:t>[Footer]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CCD5AF-9481-47F0-83C3-5319DF26B47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18</a:t>
            </a:fld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3E0E1F-3F2A-4092-A2AB-51822A3FC2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AU" dirty="0"/>
              <a:t>GP Shared Care AM2 </a:t>
            </a:r>
          </a:p>
        </p:txBody>
      </p:sp>
      <p:pic>
        <p:nvPicPr>
          <p:cNvPr id="7" name="18">
            <a:hlinkClick r:id="" action="ppaction://media"/>
            <a:extLst>
              <a:ext uri="{FF2B5EF4-FFF2-40B4-BE49-F238E27FC236}">
                <a16:creationId xmlns:a16="http://schemas.microsoft.com/office/drawing/2014/main" id="{74B9ECD2-46C1-4F16-BA3E-AD44F7C850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50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C64360-A31A-4899-91C1-A5F6003423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702" y="2420940"/>
            <a:ext cx="5544000" cy="3887787"/>
          </a:xfrm>
        </p:spPr>
        <p:txBody>
          <a:bodyPr numCol="1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Risk of FVS is highest if maternal infection between 12-28 weeks</a:t>
            </a:r>
            <a:r>
              <a:rPr lang="en-US" sz="2000" b="1" dirty="0"/>
              <a:t>~ 1.4%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MFM referral for tertiary USS 5 weeks post primary infection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Amniocentesis not routine advised if USS is normal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FVS manifestations: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- Skin scars/eye or limb abnormalities/LBW/PTB/neurocognitive delays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2D482C-6981-45E8-A342-82BDE4F523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1823"/>
          <a:stretch/>
        </p:blipFill>
        <p:spPr>
          <a:xfrm>
            <a:off x="6240012" y="2420940"/>
            <a:ext cx="5544000" cy="3887787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FE50FB9-F124-4572-88A3-0E24B054D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702" y="1267203"/>
            <a:ext cx="9601065" cy="497059"/>
          </a:xfrm>
        </p:spPr>
        <p:txBody>
          <a:bodyPr anchor="t">
            <a:normAutofit/>
          </a:bodyPr>
          <a:lstStyle/>
          <a:p>
            <a:r>
              <a:rPr lang="en-AU" dirty="0"/>
              <a:t>VARICELLA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227986-B777-4F86-9C51-36F62A755B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7368" y="6500837"/>
            <a:ext cx="9600000" cy="217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AU"/>
              <a:t>[Footer]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CCD5AF-9481-47F0-83C3-5319DF26B47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260639" y="6500838"/>
            <a:ext cx="523373" cy="217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917DE0E-AFB1-41FD-BC35-27DB61CA125F}" type="slidenum">
              <a:rPr lang="en-AU" smtClean="0"/>
              <a:pPr>
                <a:spcAft>
                  <a:spcPts val="600"/>
                </a:spcAft>
              </a:pPr>
              <a:t>19</a:t>
            </a:fld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3E0E1F-3F2A-4092-A2AB-51822A3FC2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368" y="579735"/>
            <a:ext cx="9601200" cy="261610"/>
          </a:xfrm>
        </p:spPr>
        <p:txBody>
          <a:bodyPr>
            <a:normAutofit/>
          </a:bodyPr>
          <a:lstStyle/>
          <a:p>
            <a:r>
              <a:rPr lang="en-AU" dirty="0"/>
              <a:t>GP Shared Care AM2 </a:t>
            </a:r>
          </a:p>
        </p:txBody>
      </p:sp>
      <p:pic>
        <p:nvPicPr>
          <p:cNvPr id="8" name="19">
            <a:hlinkClick r:id="" action="ppaction://media"/>
            <a:extLst>
              <a:ext uri="{FF2B5EF4-FFF2-40B4-BE49-F238E27FC236}">
                <a16:creationId xmlns:a16="http://schemas.microsoft.com/office/drawing/2014/main" id="{838035C7-85B5-4D70-B141-8EA05DCB42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51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EC6C6D-B66D-4054-8116-17AB1E80E7F5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numCol="1">
            <a:normAutofit fontScale="92500" lnSpcReduction="20000"/>
          </a:bodyPr>
          <a:lstStyle/>
          <a:p>
            <a:r>
              <a:rPr lang="en-US" sz="2600" b="1" dirty="0"/>
              <a:t>Systemic infections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Respiratory/Renal tract/GIT/Genital tract</a:t>
            </a:r>
          </a:p>
          <a:p>
            <a:endParaRPr lang="en-US" sz="2600" dirty="0"/>
          </a:p>
          <a:p>
            <a:r>
              <a:rPr lang="en-US" sz="2600" b="1" dirty="0"/>
              <a:t>Perinatal infections: potential for teratogenicity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Toxoplasmosis/Syphilis/Parvovirus/Varicella/Rubella/CMV/Herpes/Zika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600" dirty="0"/>
          </a:p>
          <a:p>
            <a:r>
              <a:rPr lang="en-US" sz="2600" b="1" dirty="0"/>
              <a:t>Infections with potential for Mother To Child Transmission MTCT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HIV/HBV/HCV</a:t>
            </a:r>
          </a:p>
          <a:p>
            <a:endParaRPr lang="en-US" sz="2600" dirty="0"/>
          </a:p>
          <a:p>
            <a:r>
              <a:rPr lang="en-US" sz="2600" b="1" dirty="0"/>
              <a:t>Vaginitis and GBS</a:t>
            </a:r>
          </a:p>
          <a:p>
            <a:endParaRPr lang="en-A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C7ECD1-FEEB-40FC-803B-5FF75730D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OVERVIEW</a:t>
            </a:r>
          </a:p>
        </p:txBody>
      </p:sp>
      <p:pic>
        <p:nvPicPr>
          <p:cNvPr id="8" name="Picture 7" descr="A picture containing person, clothing&#10;&#10;Description automatically generated">
            <a:extLst>
              <a:ext uri="{FF2B5EF4-FFF2-40B4-BE49-F238E27FC236}">
                <a16:creationId xmlns:a16="http://schemas.microsoft.com/office/drawing/2014/main" id="{71D28970-F6ED-488B-9ADE-1611A613BE0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tretch>
            <a:fillRect/>
          </a:stretch>
        </p:blipFill>
        <p:spPr>
          <a:xfrm>
            <a:off x="0" y="9718"/>
            <a:ext cx="9600000" cy="6858000"/>
          </a:xfrm>
          <a:prstGeom prst="rect">
            <a:avLst/>
          </a:prstGeom>
        </p:spPr>
      </p:pic>
      <p:pic>
        <p:nvPicPr>
          <p:cNvPr id="10" name="2">
            <a:hlinkClick r:id="" action="ppaction://media"/>
            <a:extLst>
              <a:ext uri="{FF2B5EF4-FFF2-40B4-BE49-F238E27FC236}">
                <a16:creationId xmlns:a16="http://schemas.microsoft.com/office/drawing/2014/main" id="{BA4D812E-8547-4012-B74B-9F62409259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2F83B78-B3CA-4DEB-BFD9-01DA028443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3951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C64360-A31A-4899-91C1-A5F60034236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numCol="1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MMR vaccination part of Australia’s NIP- live vaccine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Waning immunity is the basis for routine screening </a:t>
            </a:r>
            <a:r>
              <a:rPr lang="en-US" sz="2400" u="sng" dirty="0"/>
              <a:t>each</a:t>
            </a:r>
            <a:r>
              <a:rPr lang="en-US" sz="2400" dirty="0"/>
              <a:t> pregnancy and post partum re-immunization if low </a:t>
            </a:r>
            <a:r>
              <a:rPr lang="en-US" sz="2400" dirty="0" err="1"/>
              <a:t>titre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Maternal primary infection and re-infection can occur if exposed while susceptible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Risk of fetal infection and congenital abnormalities highest if maternal infection in first trimester (~85%)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Consideration of </a:t>
            </a:r>
            <a:r>
              <a:rPr lang="en-US" sz="2400" dirty="0" err="1"/>
              <a:t>ToP</a:t>
            </a:r>
            <a:r>
              <a:rPr lang="en-US" sz="2400" dirty="0"/>
              <a:t> is an option</a:t>
            </a:r>
            <a:endParaRPr lang="en-A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E50FB9-F124-4572-88A3-0E24B054D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RUBELLA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227986-B777-4F86-9C51-36F62A755B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AU"/>
              <a:t>[Footer]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CCD5AF-9481-47F0-83C3-5319DF26B47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20</a:t>
            </a:fld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3E0E1F-3F2A-4092-A2AB-51822A3FC2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AU" dirty="0"/>
              <a:t>GP Shared Care AM2 </a:t>
            </a:r>
          </a:p>
        </p:txBody>
      </p:sp>
      <p:pic>
        <p:nvPicPr>
          <p:cNvPr id="7" name="20">
            <a:hlinkClick r:id="" action="ppaction://media"/>
            <a:extLst>
              <a:ext uri="{FF2B5EF4-FFF2-40B4-BE49-F238E27FC236}">
                <a16:creationId xmlns:a16="http://schemas.microsoft.com/office/drawing/2014/main" id="{E1DCA079-475C-449E-91D5-97E6F2AC3C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82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C64360-A31A-4899-91C1-A5F6003423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702" y="2190120"/>
            <a:ext cx="7002748" cy="4119200"/>
          </a:xfrm>
        </p:spPr>
        <p:txBody>
          <a:bodyPr numCol="1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Leading cause of congenital infections in Australia- 3.85/100000 births is likely underestimate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Most maternal </a:t>
            </a:r>
            <a:r>
              <a:rPr lang="en-US" sz="2200" i="1" dirty="0"/>
              <a:t>primary</a:t>
            </a:r>
            <a:r>
              <a:rPr lang="en-US" sz="2200" dirty="0"/>
              <a:t> infections are asymptomatic/mild viral illness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Universal screening not recommended –selective screening has a role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CMV IgG  and IgM antibodies- interpretation requires caution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Counselling for maternal CMV infection and hygiene precautions should be part of </a:t>
            </a:r>
            <a:r>
              <a:rPr lang="en-US" sz="2200" u="sng" dirty="0"/>
              <a:t>routine</a:t>
            </a:r>
            <a:r>
              <a:rPr lang="en-US" sz="2200" dirty="0"/>
              <a:t> antenatal education</a:t>
            </a:r>
            <a:endParaRPr lang="en-AU" sz="2200" dirty="0"/>
          </a:p>
          <a:p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44D24E-45F0-4825-8257-0BEF9964B1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0450" y="2812185"/>
            <a:ext cx="4373562" cy="3104640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FE50FB9-F124-4572-88A3-0E24B054D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702" y="1267203"/>
            <a:ext cx="9601065" cy="497059"/>
          </a:xfrm>
        </p:spPr>
        <p:txBody>
          <a:bodyPr anchor="t">
            <a:normAutofit/>
          </a:bodyPr>
          <a:lstStyle/>
          <a:p>
            <a:r>
              <a:rPr lang="en-AU" dirty="0"/>
              <a:t>CMV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227986-B777-4F86-9C51-36F62A755B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7368" y="6500837"/>
            <a:ext cx="9600000" cy="217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AU"/>
              <a:t>[Footer]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CCD5AF-9481-47F0-83C3-5319DF26B47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260639" y="6500838"/>
            <a:ext cx="523373" cy="217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917DE0E-AFB1-41FD-BC35-27DB61CA125F}" type="slidenum">
              <a:rPr lang="en-AU" smtClean="0"/>
              <a:pPr>
                <a:spcAft>
                  <a:spcPts val="600"/>
                </a:spcAft>
              </a:pPr>
              <a:t>21</a:t>
            </a:fld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3E0E1F-3F2A-4092-A2AB-51822A3FC2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368" y="579735"/>
            <a:ext cx="9601200" cy="261610"/>
          </a:xfrm>
        </p:spPr>
        <p:txBody>
          <a:bodyPr>
            <a:normAutofit/>
          </a:bodyPr>
          <a:lstStyle/>
          <a:p>
            <a:r>
              <a:rPr lang="en-AU" dirty="0"/>
              <a:t>GP Shared Care AM2 </a:t>
            </a:r>
          </a:p>
        </p:txBody>
      </p:sp>
      <p:pic>
        <p:nvPicPr>
          <p:cNvPr id="8" name="21 final">
            <a:hlinkClick r:id="" action="ppaction://media"/>
            <a:extLst>
              <a:ext uri="{FF2B5EF4-FFF2-40B4-BE49-F238E27FC236}">
                <a16:creationId xmlns:a16="http://schemas.microsoft.com/office/drawing/2014/main" id="{6BDCC785-AFC6-4AD7-989C-31F83730A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0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538C7851-1F6A-9FDE-F502-32F3A27CC2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702" y="2420940"/>
            <a:ext cx="11376310" cy="3887787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/>
              <a:t>High risk groups for maternal CMV acquisition are day care workers and parents with child in day care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/>
              <a:t>HCW have similar seroconversion rate to the general public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/>
              <a:t>Diagnosis by maternal IgG and IgM+ IgG avidity if IgG and IgM positive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/>
              <a:t>Fetal infection requires USS and amniocentesis (&gt;6 </a:t>
            </a:r>
            <a:r>
              <a:rPr lang="en-US" sz="2300" dirty="0" err="1"/>
              <a:t>wks</a:t>
            </a:r>
            <a:r>
              <a:rPr lang="en-US" sz="2300" dirty="0"/>
              <a:t> after maternal infection)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/>
              <a:t>USS features of fetal CMV</a:t>
            </a:r>
          </a:p>
          <a:p>
            <a:pPr>
              <a:buFontTx/>
              <a:buChar char="-"/>
            </a:pPr>
            <a:r>
              <a:rPr lang="en-US" sz="2300" dirty="0"/>
              <a:t>micro-hydrocephaly/intracranial calcifications</a:t>
            </a:r>
          </a:p>
          <a:p>
            <a:pPr>
              <a:buFontTx/>
              <a:buChar char="-"/>
            </a:pPr>
            <a:r>
              <a:rPr lang="en-US" sz="2300" dirty="0"/>
              <a:t>Hepatomegaly/ascites/abdominal calcification/echogenic bowels</a:t>
            </a:r>
          </a:p>
          <a:p>
            <a:pPr>
              <a:buFontTx/>
              <a:buChar char="-"/>
            </a:pPr>
            <a:r>
              <a:rPr lang="en-US" sz="2300" dirty="0"/>
              <a:t>IUGR/oligo or polyhydramnios/hydrops/pleural or pericardial effusions</a:t>
            </a:r>
          </a:p>
          <a:p>
            <a:endParaRPr lang="en-US" dirty="0"/>
          </a:p>
        </p:txBody>
      </p:sp>
      <p:pic>
        <p:nvPicPr>
          <p:cNvPr id="7" name="Content Placeholder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3283D11-D5AF-49AC-A427-818A6C1ECBC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396163" y="549273"/>
            <a:ext cx="4772016" cy="1423005"/>
          </a:xfrm>
          <a:prstGeom prst="rect">
            <a:avLst/>
          </a:prstGeom>
          <a:noFill/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FDF3314A-1004-AE86-7A66-1142C9DC0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702" y="1267203"/>
            <a:ext cx="9601065" cy="497059"/>
          </a:xfrm>
        </p:spPr>
        <p:txBody>
          <a:bodyPr/>
          <a:lstStyle/>
          <a:p>
            <a:r>
              <a:rPr lang="en-US" dirty="0"/>
              <a:t>CMV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227986-B777-4F86-9C51-36F62A755B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7368" y="6500837"/>
            <a:ext cx="9600000" cy="217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AU"/>
              <a:t>[Footer]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CCD5AF-9481-47F0-83C3-5319DF26B47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260639" y="6500838"/>
            <a:ext cx="523373" cy="217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917DE0E-AFB1-41FD-BC35-27DB61CA125F}" type="slidenum">
              <a:rPr lang="en-AU" smtClean="0"/>
              <a:pPr>
                <a:spcAft>
                  <a:spcPts val="600"/>
                </a:spcAft>
              </a:pPr>
              <a:t>22</a:t>
            </a:fld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3E0E1F-3F2A-4092-A2AB-51822A3FC2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368" y="579735"/>
            <a:ext cx="9601200" cy="261610"/>
          </a:xfrm>
        </p:spPr>
        <p:txBody>
          <a:bodyPr>
            <a:normAutofit/>
          </a:bodyPr>
          <a:lstStyle/>
          <a:p>
            <a:r>
              <a:rPr lang="en-AU" dirty="0"/>
              <a:t>GP Shared Care AM2 </a:t>
            </a:r>
          </a:p>
        </p:txBody>
      </p:sp>
      <p:pic>
        <p:nvPicPr>
          <p:cNvPr id="2" name="22a">
            <a:hlinkClick r:id="" action="ppaction://media"/>
            <a:extLst>
              <a:ext uri="{FF2B5EF4-FFF2-40B4-BE49-F238E27FC236}">
                <a16:creationId xmlns:a16="http://schemas.microsoft.com/office/drawing/2014/main" id="{0B155BE9-6B64-4CFD-9F70-6C7FDA19FC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C64360-A31A-4899-91C1-A5F60034236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72123" y="1904104"/>
            <a:ext cx="11611890" cy="4705295"/>
          </a:xfrm>
        </p:spPr>
        <p:txBody>
          <a:bodyPr numCol="1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“Immune” women can develop re-activation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Low sensitivity and specificity of USS and low sensitivity of </a:t>
            </a:r>
            <a:r>
              <a:rPr lang="en-US" sz="2400" dirty="0" err="1"/>
              <a:t>amnio</a:t>
            </a:r>
            <a:r>
              <a:rPr lang="en-US" sz="2400" dirty="0"/>
              <a:t> if prior to 21 weeks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Positive results do not predict the degree of fetal impairment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 commercially available vaccine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Therapeutic interventions to prevent fetal CMV sequalae are limited (emerging evidence of reduction benefit with high-dose valaciclovir )*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sz="1600" dirty="0"/>
              <a:t>Shahar-Nissen et al 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sz="1600" dirty="0"/>
              <a:t>Lancet 2020</a:t>
            </a:r>
            <a:endParaRPr lang="en-AU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E50FB9-F124-4572-88A3-0E24B054D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CMV- THE CHALLANGES</a:t>
            </a:r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227986-B777-4F86-9C51-36F62A755B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AU"/>
              <a:t>[Footer]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CCD5AF-9481-47F0-83C3-5319DF26B47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23</a:t>
            </a:fld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3E0E1F-3F2A-4092-A2AB-51822A3FC2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AU" dirty="0"/>
              <a:t>GP Shared Care AM2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415B93-12AE-4E21-A722-1AE9CFBAE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7081" y="5336370"/>
            <a:ext cx="4488111" cy="1273029"/>
          </a:xfrm>
          <a:prstGeom prst="rect">
            <a:avLst/>
          </a:prstGeom>
        </p:spPr>
      </p:pic>
      <p:pic>
        <p:nvPicPr>
          <p:cNvPr id="8" name="23a">
            <a:hlinkClick r:id="" action="ppaction://media"/>
            <a:extLst>
              <a:ext uri="{FF2B5EF4-FFF2-40B4-BE49-F238E27FC236}">
                <a16:creationId xmlns:a16="http://schemas.microsoft.com/office/drawing/2014/main" id="{E8B51EBE-E544-4CE1-B2C7-985E1EB96B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0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C64360-A31A-4899-91C1-A5F60034236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numCol="1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Serotypes 1and 2- most neonatal infections in Australia caused by HSV1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Primary and recurrent genital tract infections can occur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First episode after 30 weeks associated with 20-50% risk of fetal transmission-</a:t>
            </a:r>
            <a:r>
              <a:rPr lang="en-US" sz="2400" dirty="0">
                <a:sym typeface="Wingdings" panose="05000000000000000000" pitchFamily="2" charset="2"/>
              </a:rPr>
              <a:t>C-section reduces risk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anose="05000000000000000000" pitchFamily="2" charset="2"/>
              </a:rPr>
              <a:t>History of genital HSV-with no active lesions during pregnancy suppressive therapy with valaciclovir or acyclovir from 36 weeks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anose="05000000000000000000" pitchFamily="2" charset="2"/>
              </a:rPr>
              <a:t>Active genital lesions any stage genital swab+ HSV serology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 labour-careful speculum exam if no active lesions</a:t>
            </a:r>
            <a:r>
              <a:rPr lang="en-US" sz="2400" dirty="0">
                <a:sym typeface="Wingdings" panose="05000000000000000000" pitchFamily="2" charset="2"/>
              </a:rPr>
              <a:t> no indication for CS</a:t>
            </a:r>
            <a:endParaRPr lang="en-A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E50FB9-F124-4572-88A3-0E24B054D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Herpes Simplex virus</a:t>
            </a:r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227986-B777-4F86-9C51-36F62A755B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AU"/>
              <a:t>[Footer]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CCD5AF-9481-47F0-83C3-5319DF26B47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24</a:t>
            </a:fld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3E0E1F-3F2A-4092-A2AB-51822A3FC2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AU" dirty="0"/>
              <a:t>GP Shared Care AM2 </a:t>
            </a:r>
          </a:p>
        </p:txBody>
      </p:sp>
      <p:pic>
        <p:nvPicPr>
          <p:cNvPr id="7" name="24a">
            <a:hlinkClick r:id="" action="ppaction://media"/>
            <a:extLst>
              <a:ext uri="{FF2B5EF4-FFF2-40B4-BE49-F238E27FC236}">
                <a16:creationId xmlns:a16="http://schemas.microsoft.com/office/drawing/2014/main" id="{AC915D5C-36FE-4ED6-8EAD-7C89E7F66A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01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C64360-A31A-4899-91C1-A5F60034236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numCol="1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85% acquired peri-</a:t>
            </a:r>
            <a:r>
              <a:rPr lang="en-US" sz="2400" dirty="0" err="1"/>
              <a:t>natally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Most mothers of infants with neonatal HSV unaware of their own infection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Infants can by asymptomatic at birth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Symptoms can include skin vesicles/eye lesions</a:t>
            </a:r>
            <a:r>
              <a:rPr lang="en-US" sz="2400" dirty="0">
                <a:sym typeface="Wingdings" panose="05000000000000000000" pitchFamily="2" charset="2"/>
              </a:rPr>
              <a:t> CNS and multisystem involvement (seizures/unexplained sepsis/DIC/elevated LFTs)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anose="05000000000000000000" pitchFamily="2" charset="2"/>
              </a:rPr>
              <a:t>Sequelae: potential hearing impairment/ vision impairment and neurological sequelae</a:t>
            </a:r>
            <a:endParaRPr lang="en-A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E50FB9-F124-4572-88A3-0E24B054D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HSV NEONATAL INFECTION</a:t>
            </a:r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227986-B777-4F86-9C51-36F62A755B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AU"/>
              <a:t>[Footer]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CCD5AF-9481-47F0-83C3-5319DF26B47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25</a:t>
            </a:fld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3E0E1F-3F2A-4092-A2AB-51822A3FC2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AU" dirty="0"/>
              <a:t>GP Shared Care AM2 </a:t>
            </a:r>
          </a:p>
        </p:txBody>
      </p:sp>
      <p:pic>
        <p:nvPicPr>
          <p:cNvPr id="8" name="Picture 7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4F060245-565A-4345-B3E4-C4BADB0F3D6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9078254" y="2159091"/>
            <a:ext cx="3111500" cy="4667250"/>
          </a:xfrm>
          <a:prstGeom prst="rect">
            <a:avLst/>
          </a:prstGeom>
        </p:spPr>
      </p:pic>
      <p:pic>
        <p:nvPicPr>
          <p:cNvPr id="7" name="25a">
            <a:hlinkClick r:id="" action="ppaction://media"/>
            <a:extLst>
              <a:ext uri="{FF2B5EF4-FFF2-40B4-BE49-F238E27FC236}">
                <a16:creationId xmlns:a16="http://schemas.microsoft.com/office/drawing/2014/main" id="{2432B28B-89EE-4703-BF9E-43F8326B8C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2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C64360-A31A-4899-91C1-A5F60034236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numCol="1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Flavivirus transmitted predominantly by mosquitoes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Endemic in Africa/South America, Pacific Islands and Caribbean.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History of exposure while pregnant should prompt testing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Exposure: travel to endemic area OR sexual contact with infected /exposed person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Clinical: fever, rash ,arthralgia and conjunctivitis +asymptomatic infection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Testing :serum ZIKV PCR +IgM and urine PCR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 vaccine or specific antiviral therapy is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E50FB9-F124-4572-88A3-0E24B054D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ZIKA virus</a:t>
            </a:r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227986-B777-4F86-9C51-36F62A755B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AU"/>
              <a:t>[Footer]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CCD5AF-9481-47F0-83C3-5319DF26B47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26</a:t>
            </a:fld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3E0E1F-3F2A-4092-A2AB-51822A3FC2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AU" dirty="0"/>
              <a:t>GP Shared Care AM2 </a:t>
            </a:r>
          </a:p>
        </p:txBody>
      </p:sp>
      <p:pic>
        <p:nvPicPr>
          <p:cNvPr id="7" name="26a">
            <a:hlinkClick r:id="" action="ppaction://media"/>
            <a:extLst>
              <a:ext uri="{FF2B5EF4-FFF2-40B4-BE49-F238E27FC236}">
                <a16:creationId xmlns:a16="http://schemas.microsoft.com/office/drawing/2014/main" id="{7E769E57-C1D1-4318-A650-861480A9B4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07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C64360-A31A-4899-91C1-A5F6003423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702" y="2420940"/>
            <a:ext cx="11376310" cy="3887787"/>
          </a:xfrm>
        </p:spPr>
        <p:txBody>
          <a:bodyPr numCol="1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Frequency is difficult to accurately quantify- 65% in one study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Mostly CNS involvement with potential for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Microcephaly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Ocular abnormalities (microphthalmia/microcornea/optic n abnormalities)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SN hearing loss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Arythrogryposis</a:t>
            </a:r>
            <a:r>
              <a:rPr lang="en-US" sz="2000" dirty="0"/>
              <a:t> (contractures) /club foot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Neuromotor abnormalities (spasticity/dysphagia/hyperreflexia) &amp; seizures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Neuroimaging abnormalities(IC calcification/ventriculomegaly/cortical atrophy)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Cardiac defects (ASD/VSD/PDA)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2F08DB-CDFE-4F37-BAD3-A1344C4217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8262" y="1713882"/>
            <a:ext cx="3478212" cy="1715118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FE50FB9-F124-4572-88A3-0E24B054D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702" y="1267203"/>
            <a:ext cx="9601065" cy="497059"/>
          </a:xfrm>
        </p:spPr>
        <p:txBody>
          <a:bodyPr anchor="t">
            <a:normAutofit/>
          </a:bodyPr>
          <a:lstStyle/>
          <a:p>
            <a:r>
              <a:rPr lang="en-US" dirty="0"/>
              <a:t>ZIKV FETAL INFECTION</a:t>
            </a:r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227986-B777-4F86-9C51-36F62A755B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7368" y="6500837"/>
            <a:ext cx="9600000" cy="217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AU"/>
              <a:t>[Footer]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CCD5AF-9481-47F0-83C3-5319DF26B47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260639" y="6500838"/>
            <a:ext cx="523373" cy="217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917DE0E-AFB1-41FD-BC35-27DB61CA125F}" type="slidenum">
              <a:rPr lang="en-AU" smtClean="0"/>
              <a:pPr>
                <a:spcAft>
                  <a:spcPts val="600"/>
                </a:spcAft>
              </a:pPr>
              <a:t>27</a:t>
            </a:fld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3E0E1F-3F2A-4092-A2AB-51822A3FC2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368" y="579735"/>
            <a:ext cx="9601200" cy="261610"/>
          </a:xfrm>
        </p:spPr>
        <p:txBody>
          <a:bodyPr>
            <a:normAutofit/>
          </a:bodyPr>
          <a:lstStyle/>
          <a:p>
            <a:r>
              <a:rPr lang="en-AU" dirty="0"/>
              <a:t>GP Shared Care AM2 </a:t>
            </a:r>
          </a:p>
        </p:txBody>
      </p:sp>
      <p:pic>
        <p:nvPicPr>
          <p:cNvPr id="8" name="27a">
            <a:hlinkClick r:id="" action="ppaction://media"/>
            <a:extLst>
              <a:ext uri="{FF2B5EF4-FFF2-40B4-BE49-F238E27FC236}">
                <a16:creationId xmlns:a16="http://schemas.microsoft.com/office/drawing/2014/main" id="{C7078752-30F4-48A1-8240-D334DD5768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38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C64360-A31A-4899-91C1-A5F60034236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numCol="1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Universal screening recommended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MDT management (Obs, Neonatology ,Adults and Pediatrics ID)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Prevention of MTCT possible with evidence –based interventions: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2400" dirty="0"/>
              <a:t>HAART regimes to achieve /maintain biological suppression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2400" dirty="0"/>
              <a:t>CS only when not biologically suppressed by 36 weeks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2400" dirty="0"/>
              <a:t>Formula feeding (traditional recommendation)</a:t>
            </a:r>
            <a:endParaRPr lang="en-AU" sz="2400" dirty="0"/>
          </a:p>
          <a:p>
            <a:endParaRPr lang="en-A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E50FB9-F124-4572-88A3-0E24B054D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HIV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227986-B777-4F86-9C51-36F62A755B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AU"/>
              <a:t>[Footer]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CCD5AF-9481-47F0-83C3-5319DF26B47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28</a:t>
            </a:fld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3E0E1F-3F2A-4092-A2AB-51822A3FC2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AU" dirty="0"/>
              <a:t>GP Shared Care AM2 </a:t>
            </a:r>
          </a:p>
        </p:txBody>
      </p:sp>
      <p:pic>
        <p:nvPicPr>
          <p:cNvPr id="7" name="28a">
            <a:hlinkClick r:id="" action="ppaction://media"/>
            <a:extLst>
              <a:ext uri="{FF2B5EF4-FFF2-40B4-BE49-F238E27FC236}">
                <a16:creationId xmlns:a16="http://schemas.microsoft.com/office/drawing/2014/main" id="{691FFB11-039D-45D1-A322-517BCADAA1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8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C64360-A31A-4899-91C1-A5F60034236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numCol="1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Universal screening with HBsAg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Positive</a:t>
            </a:r>
            <a:r>
              <a:rPr lang="en-US" sz="2400" dirty="0">
                <a:sym typeface="Wingdings" panose="05000000000000000000" pitchFamily="2" charset="2"/>
              </a:rPr>
              <a:t> Anti </a:t>
            </a:r>
            <a:r>
              <a:rPr lang="en-US" sz="2400" dirty="0" err="1">
                <a:sym typeface="Wingdings" panose="05000000000000000000" pitchFamily="2" charset="2"/>
              </a:rPr>
              <a:t>HBe</a:t>
            </a:r>
            <a:r>
              <a:rPr lang="en-US" sz="2400" dirty="0"/>
              <a:t>+ viral load /LFTs and referral to hepatic clinic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High viral load </a:t>
            </a:r>
            <a:r>
              <a:rPr lang="en-US" sz="2400" dirty="0">
                <a:sym typeface="Wingdings" panose="05000000000000000000" pitchFamily="2" charset="2"/>
              </a:rPr>
              <a:t> tenofovir </a:t>
            </a:r>
            <a:r>
              <a:rPr lang="en-US" sz="2400" dirty="0"/>
              <a:t>to further reduce risk of vertical transmission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In addition to HB vaccine at birth (universal) , give HBV IgG </a:t>
            </a:r>
            <a:r>
              <a:rPr lang="en-US" sz="2400" u="sng" dirty="0"/>
              <a:t>at birth</a:t>
            </a:r>
            <a:r>
              <a:rPr lang="en-US" sz="2400" dirty="0"/>
              <a:t> (different thigh)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No role for CS , breast feeding is permitted</a:t>
            </a:r>
            <a:endParaRPr lang="en-AU" sz="2400" dirty="0"/>
          </a:p>
          <a:p>
            <a:endParaRPr lang="en-A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E50FB9-F124-4572-88A3-0E24B054D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HEPATITIS B</a:t>
            </a:r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227986-B777-4F86-9C51-36F62A755B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AU"/>
              <a:t>[Footer]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CCD5AF-9481-47F0-83C3-5319DF26B47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29</a:t>
            </a:fld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3E0E1F-3F2A-4092-A2AB-51822A3FC2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AU" dirty="0"/>
              <a:t>GP Shared Care AM2 </a:t>
            </a:r>
          </a:p>
        </p:txBody>
      </p:sp>
      <p:pic>
        <p:nvPicPr>
          <p:cNvPr id="7" name="29a">
            <a:hlinkClick r:id="" action="ppaction://media"/>
            <a:extLst>
              <a:ext uri="{FF2B5EF4-FFF2-40B4-BE49-F238E27FC236}">
                <a16:creationId xmlns:a16="http://schemas.microsoft.com/office/drawing/2014/main" id="{DFCF02D2-70B0-401D-B914-DB9FC800E3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11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C64360-A31A-4899-91C1-A5F60034236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Autofit/>
          </a:bodyPr>
          <a:lstStyle/>
          <a:p>
            <a:r>
              <a:rPr lang="en-US" sz="2400" b="1" dirty="0"/>
              <a:t>ROUTINE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Rubella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Syphilis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MSU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HIV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HBV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Varicella- if no history of chickenpox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Chlamydia- age &lt; 30 or RF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  <a:p>
            <a:r>
              <a:rPr lang="en-US" sz="2400" b="1" dirty="0"/>
              <a:t>SELECTIVE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CMV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Toxoplasmosis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HCV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GBS- jurisdiction -based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RANZCOG Statements</a:t>
            </a:r>
            <a:endParaRPr lang="en-AU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AU" sz="2400" dirty="0"/>
          </a:p>
          <a:p>
            <a:endParaRPr lang="en-AU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E50FB9-F124-4572-88A3-0E24B054D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screen or not to screen ?</a:t>
            </a:r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227986-B777-4F86-9C51-36F62A755B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AU" dirty="0"/>
              <a:t>[Footer]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CCD5AF-9481-47F0-83C3-5319DF26B47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3</a:t>
            </a:fld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3E0E1F-3F2A-4092-A2AB-51822A3FC2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AU" dirty="0"/>
              <a:t>GP Shared Care AM2 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2C4082DB-66B0-41F5-9340-82BFF9B60D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342563"/>
              </p:ext>
            </p:extLst>
          </p:nvPr>
        </p:nvGraphicFramePr>
        <p:xfrm>
          <a:off x="5219699" y="5929620"/>
          <a:ext cx="6302625" cy="3708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6302625">
                  <a:extLst>
                    <a:ext uri="{9D8B030D-6E8A-4147-A177-3AD203B41FA5}">
                      <a16:colId xmlns:a16="http://schemas.microsoft.com/office/drawing/2014/main" val="16762433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5120282"/>
                  </a:ext>
                </a:extLst>
              </a:tr>
            </a:tbl>
          </a:graphicData>
        </a:graphic>
      </p:graphicFrame>
      <p:pic>
        <p:nvPicPr>
          <p:cNvPr id="8" name="3">
            <a:hlinkClick r:id="" action="ppaction://media"/>
            <a:extLst>
              <a:ext uri="{FF2B5EF4-FFF2-40B4-BE49-F238E27FC236}">
                <a16:creationId xmlns:a16="http://schemas.microsoft.com/office/drawing/2014/main" id="{1D4E880D-99DE-4110-92E2-5906E6AE8D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11496" y="1757363"/>
            <a:ext cx="244475" cy="244475"/>
          </a:xfrm>
          <a:prstGeom prst="rect">
            <a:avLst/>
          </a:prstGeom>
          <a:ln>
            <a:solidFill>
              <a:srgbClr val="4472C4"/>
            </a:solidFill>
          </a:ln>
        </p:spPr>
      </p:pic>
    </p:spTree>
    <p:extLst>
      <p:ext uri="{BB962C8B-B14F-4D97-AF65-F5344CB8AC3E}">
        <p14:creationId xmlns:p14="http://schemas.microsoft.com/office/powerpoint/2010/main" val="110650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C64360-A31A-4899-91C1-A5F60034236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numCol="1">
            <a:normAutofit fontScale="92500" lnSpcReduction="10000"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Selective screening (jurisdiction based)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Screening with HCV IgG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If positive needs HCV RNA to confirm current infection (IgG remains positive for life even after cleared/treated infection)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Perinatal transmission risk~5%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Treatment is contra-indicated during pregnancy and no available vaccine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No role for CS or avoiding BF to reduce MTCT but invasive procedures in labour should be avoided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Referral to Hepatic /ID clinic for consideration of postpartum antiviral therapy</a:t>
            </a:r>
            <a:endParaRPr lang="en-AU" sz="2400" dirty="0"/>
          </a:p>
          <a:p>
            <a:endParaRPr lang="en-A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E50FB9-F124-4572-88A3-0E24B054D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HEPATITIS C</a:t>
            </a:r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227986-B777-4F86-9C51-36F62A755B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AU"/>
              <a:t>[Footer]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CCD5AF-9481-47F0-83C3-5319DF26B47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30</a:t>
            </a:fld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3E0E1F-3F2A-4092-A2AB-51822A3FC2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AU" dirty="0"/>
              <a:t>GP Shared Care AM2 </a:t>
            </a:r>
          </a:p>
        </p:txBody>
      </p:sp>
      <p:pic>
        <p:nvPicPr>
          <p:cNvPr id="7" name="30a">
            <a:hlinkClick r:id="" action="ppaction://media"/>
            <a:extLst>
              <a:ext uri="{FF2B5EF4-FFF2-40B4-BE49-F238E27FC236}">
                <a16:creationId xmlns:a16="http://schemas.microsoft.com/office/drawing/2014/main" id="{5F7D724C-C7AD-4F68-BD57-24C21E7DD9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09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C64360-A31A-4899-91C1-A5F60034236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numCol="1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Normal GIT flora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Genital tract </a:t>
            </a:r>
            <a:r>
              <a:rPr lang="en-US" sz="2400" dirty="0" err="1"/>
              <a:t>colonisation</a:t>
            </a:r>
            <a:r>
              <a:rPr lang="en-US" sz="2400" dirty="0"/>
              <a:t> in 10-30% of women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Early onset GBS disease occurs at &lt;1/1000 livebirths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Intrapartum Antibiotics Prophylaxis IAP is highly effective in reducing neonatal colonization and EOGBS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Mainstay of IAP is Penicillin (lincomycin or cephalosporin if hypersensitivity to penicillin)</a:t>
            </a:r>
            <a:endParaRPr lang="en-AU" sz="2400" dirty="0"/>
          </a:p>
          <a:p>
            <a:endParaRPr lang="en-A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E50FB9-F124-4572-88A3-0E24B054D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B STREP-GBS</a:t>
            </a:r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227986-B777-4F86-9C51-36F62A755B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AU"/>
              <a:t>[Footer]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CCD5AF-9481-47F0-83C3-5319DF26B47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31</a:t>
            </a:fld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3E0E1F-3F2A-4092-A2AB-51822A3FC2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AU" dirty="0"/>
              <a:t>GP Shared Care AM2 </a:t>
            </a:r>
          </a:p>
        </p:txBody>
      </p:sp>
      <p:pic>
        <p:nvPicPr>
          <p:cNvPr id="8" name="31a">
            <a:hlinkClick r:id="" action="ppaction://media"/>
            <a:extLst>
              <a:ext uri="{FF2B5EF4-FFF2-40B4-BE49-F238E27FC236}">
                <a16:creationId xmlns:a16="http://schemas.microsoft.com/office/drawing/2014/main" id="{5C56634B-7280-4F15-BFF7-2079427896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25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5645C6C5-0C08-4E70-9E25-A0B2660433A6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43464131"/>
              </p:ext>
            </p:extLst>
          </p:nvPr>
        </p:nvGraphicFramePr>
        <p:xfrm>
          <a:off x="407988" y="2190120"/>
          <a:ext cx="11376024" cy="43066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312">
                  <a:extLst>
                    <a:ext uri="{9D8B030D-6E8A-4147-A177-3AD203B41FA5}">
                      <a16:colId xmlns:a16="http://schemas.microsoft.com/office/drawing/2014/main" val="2950186255"/>
                    </a:ext>
                  </a:extLst>
                </a:gridCol>
                <a:gridCol w="6335712">
                  <a:extLst>
                    <a:ext uri="{9D8B030D-6E8A-4147-A177-3AD203B41FA5}">
                      <a16:colId xmlns:a16="http://schemas.microsoft.com/office/drawing/2014/main" val="3268431405"/>
                    </a:ext>
                  </a:extLst>
                </a:gridCol>
              </a:tblGrid>
              <a:tr h="55973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latin typeface="+mn-lt"/>
                        </a:rPr>
                        <a:t>UNIVERSAL SCREENING</a:t>
                      </a:r>
                      <a:endParaRPr lang="en-AU" sz="20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en-AU" sz="20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latin typeface="+mn-lt"/>
                        </a:rPr>
                        <a:t>RISK-FACTORS</a:t>
                      </a:r>
                      <a:endParaRPr lang="en-AU" sz="20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1011183"/>
                  </a:ext>
                </a:extLst>
              </a:tr>
              <a:tr h="559736"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Pct val="125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LVS+ anorectal swab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</a:rPr>
                        <a:t>Previous infant with EOGBS</a:t>
                      </a:r>
                    </a:p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endParaRPr lang="en-AU" sz="16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5148997"/>
                  </a:ext>
                </a:extLst>
              </a:tr>
              <a:tr h="559736"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Pct val="125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Between 35-37 weeks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</a:rPr>
                        <a:t>GBS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</a:rPr>
                        <a:t>bacteuria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</a:rPr>
                        <a:t> (any colony count) this pregnancy</a:t>
                      </a:r>
                    </a:p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endParaRPr lang="en-AU" sz="16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5581708"/>
                  </a:ext>
                </a:extLst>
              </a:tr>
              <a:tr h="559736"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Pct val="125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Self-collected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</a:rPr>
                        <a:t>Pre-term labour</a:t>
                      </a:r>
                    </a:p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endParaRPr lang="en-AU" sz="16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105426"/>
                  </a:ext>
                </a:extLst>
              </a:tr>
              <a:tr h="559736">
                <a:tc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endParaRPr lang="en-AU" sz="16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</a:rPr>
                        <a:t>Prolonged ROM&gt;18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</a:rPr>
                        <a:t>hrs</a:t>
                      </a:r>
                      <a:endParaRPr lang="en-US" sz="16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endParaRPr lang="en-AU" sz="16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7151573"/>
                  </a:ext>
                </a:extLst>
              </a:tr>
              <a:tr h="466156">
                <a:tc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endParaRPr lang="en-AU" sz="16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</a:rPr>
                        <a:t>Intra-partum fever*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3616697"/>
                  </a:ext>
                </a:extLst>
              </a:tr>
              <a:tr h="795415">
                <a:tc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endParaRPr lang="en-AU" sz="16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</a:rPr>
                        <a:t>GBS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+mn-lt"/>
                        </a:rPr>
                        <a:t>colonisation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</a:rPr>
                        <a:t> in current pregnancy</a:t>
                      </a:r>
                    </a:p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+mn-lt"/>
                        </a:rPr>
                        <a:t>QCG –Currently under review</a:t>
                      </a:r>
                    </a:p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endParaRPr lang="en-AU" sz="16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7064312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4FE50FB9-F124-4572-88A3-0E24B054D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GBS Intra-partum prophylaxis</a:t>
            </a:r>
            <a:endParaRPr lang="en-AU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2ECE582-B6A5-4DD2-B97F-F5CF2ED496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6541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C64360-A31A-4899-91C1-A5F60034236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numCol="1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Common cause of abnormal vaginal discharge in women of reproductive 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Shift of vaginal microbiota from </a:t>
            </a:r>
            <a:r>
              <a:rPr lang="en-US" sz="2400" i="1" dirty="0"/>
              <a:t>lactobacilli</a:t>
            </a:r>
            <a:r>
              <a:rPr lang="en-US" sz="2400" dirty="0"/>
              <a:t> </a:t>
            </a:r>
            <a:r>
              <a:rPr lang="en-US" sz="2400" dirty="0" err="1"/>
              <a:t>spp</a:t>
            </a:r>
            <a:r>
              <a:rPr lang="en-US" sz="2400" dirty="0"/>
              <a:t> towards more diverse bacterial </a:t>
            </a:r>
            <a:r>
              <a:rPr lang="en-US" sz="2400" dirty="0" err="1"/>
              <a:t>spp</a:t>
            </a:r>
            <a:r>
              <a:rPr lang="en-US" sz="2400" dirty="0"/>
              <a:t> ,including facultative anaerobes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Routine screening is not recommended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Diagnosis: established by HVS meeting </a:t>
            </a:r>
            <a:r>
              <a:rPr lang="en-US" sz="2400" dirty="0" err="1"/>
              <a:t>Amsel</a:t>
            </a:r>
            <a:r>
              <a:rPr lang="en-US" sz="2400" dirty="0"/>
              <a:t> criteria:</a:t>
            </a:r>
          </a:p>
          <a:p>
            <a:pPr>
              <a:buFontTx/>
              <a:buChar char="-"/>
            </a:pPr>
            <a:r>
              <a:rPr lang="en-US" sz="2400" dirty="0"/>
              <a:t>pH &gt;4.5</a:t>
            </a:r>
          </a:p>
          <a:p>
            <a:pPr>
              <a:buFontTx/>
              <a:buChar char="-"/>
            </a:pPr>
            <a:r>
              <a:rPr lang="en-US" sz="2400" dirty="0"/>
              <a:t>Clue cells</a:t>
            </a:r>
          </a:p>
          <a:p>
            <a:pPr>
              <a:buFontTx/>
              <a:buChar char="-"/>
            </a:pPr>
            <a:r>
              <a:rPr lang="en-US" sz="2400" dirty="0"/>
              <a:t>Whiff test (amine)</a:t>
            </a:r>
          </a:p>
          <a:p>
            <a:endParaRPr lang="en-A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E50FB9-F124-4572-88A3-0E24B054D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BACTERIAL VAGINOSIS-BV</a:t>
            </a:r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227986-B777-4F86-9C51-36F62A755B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AU"/>
              <a:t>[Footer]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CCD5AF-9481-47F0-83C3-5319DF26B47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33</a:t>
            </a:fld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3E0E1F-3F2A-4092-A2AB-51822A3FC2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AU" dirty="0"/>
              <a:t>GP Shared Care AM2 </a:t>
            </a:r>
          </a:p>
        </p:txBody>
      </p:sp>
      <p:pic>
        <p:nvPicPr>
          <p:cNvPr id="7" name="33a">
            <a:hlinkClick r:id="" action="ppaction://media"/>
            <a:extLst>
              <a:ext uri="{FF2B5EF4-FFF2-40B4-BE49-F238E27FC236}">
                <a16:creationId xmlns:a16="http://schemas.microsoft.com/office/drawing/2014/main" id="{FDE9ABBB-EFD9-4DD0-903F-434AACB48C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59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C64360-A31A-4899-91C1-A5F600342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02" y="2420940"/>
            <a:ext cx="7054376" cy="3887787"/>
          </a:xfrm>
        </p:spPr>
        <p:txBody>
          <a:bodyPr numCol="1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Treatment goals:</a:t>
            </a:r>
          </a:p>
          <a:p>
            <a:pPr>
              <a:buFontTx/>
              <a:buChar char="-"/>
            </a:pPr>
            <a:r>
              <a:rPr lang="en-US" sz="2400" dirty="0"/>
              <a:t>Symptoms</a:t>
            </a:r>
          </a:p>
          <a:p>
            <a:pPr>
              <a:buFontTx/>
              <a:buChar char="-"/>
            </a:pPr>
            <a:r>
              <a:rPr lang="en-US" sz="2400" dirty="0"/>
              <a:t>Reduce risk of PTB (controversial)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Oral metronidazole 500 mg BD for 7 days 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Oral clindamycin 300 mg BD for 7 days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Role of topical treatment not established during pregnancy</a:t>
            </a:r>
            <a:endParaRPr lang="en-A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dirty="0"/>
          </a:p>
        </p:txBody>
      </p:sp>
      <p:pic>
        <p:nvPicPr>
          <p:cNvPr id="8" name="Picture 7" descr="A picture containing indoor, several&#10;&#10;Description automatically generated">
            <a:extLst>
              <a:ext uri="{FF2B5EF4-FFF2-40B4-BE49-F238E27FC236}">
                <a16:creationId xmlns:a16="http://schemas.microsoft.com/office/drawing/2014/main" id="{0B8955CE-1DBE-4557-AB10-60EC5FDA22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</a:blip>
          <a:srcRect r="-3" b="28105"/>
          <a:stretch/>
        </p:blipFill>
        <p:spPr>
          <a:xfrm>
            <a:off x="6585183" y="2466429"/>
            <a:ext cx="4055829" cy="3887787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FE50FB9-F124-4572-88A3-0E24B054D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702" y="1267203"/>
            <a:ext cx="9601065" cy="497059"/>
          </a:xfrm>
        </p:spPr>
        <p:txBody>
          <a:bodyPr anchor="t">
            <a:normAutofit/>
          </a:bodyPr>
          <a:lstStyle/>
          <a:p>
            <a:r>
              <a:rPr lang="en-US" dirty="0"/>
              <a:t>BV TREATMENT</a:t>
            </a:r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227986-B777-4F86-9C51-36F62A755B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7368" y="6500837"/>
            <a:ext cx="9600000" cy="217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AU"/>
              <a:t>[Footer]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CCD5AF-9481-47F0-83C3-5319DF26B47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260639" y="6500838"/>
            <a:ext cx="523373" cy="217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917DE0E-AFB1-41FD-BC35-27DB61CA125F}" type="slidenum">
              <a:rPr lang="en-AU" smtClean="0"/>
              <a:pPr>
                <a:spcAft>
                  <a:spcPts val="600"/>
                </a:spcAft>
              </a:pPr>
              <a:t>34</a:t>
            </a:fld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3E0E1F-3F2A-4092-A2AB-51822A3FC2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368" y="579735"/>
            <a:ext cx="9601200" cy="261610"/>
          </a:xfrm>
        </p:spPr>
        <p:txBody>
          <a:bodyPr>
            <a:normAutofit/>
          </a:bodyPr>
          <a:lstStyle/>
          <a:p>
            <a:r>
              <a:rPr lang="en-AU" dirty="0"/>
              <a:t>GP Shared Care AM2 </a:t>
            </a:r>
          </a:p>
        </p:txBody>
      </p:sp>
      <p:pic>
        <p:nvPicPr>
          <p:cNvPr id="7" name="34a">
            <a:hlinkClick r:id="" action="ppaction://media"/>
            <a:extLst>
              <a:ext uri="{FF2B5EF4-FFF2-40B4-BE49-F238E27FC236}">
                <a16:creationId xmlns:a16="http://schemas.microsoft.com/office/drawing/2014/main" id="{DE16C61B-DB24-42BD-ACBD-A6DCA79C58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46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627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C64360-A31A-4899-91C1-A5F60034236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numCol="1"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/>
              <a:t>COVID-19 – caused by SARS-CoV-2 virus, a novel corona virus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/>
              <a:t>WHO declared global pandemic in March 2020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/>
              <a:t>Disease spectrum ranges from mild to critical, most cases are not severe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/>
              <a:t>Pregnant women are at increased risk of severe illness, especially without vaccination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/>
              <a:t>COVID-19 mRNA vaccinations (Pfizer and </a:t>
            </a:r>
            <a:r>
              <a:rPr lang="en-US" sz="2200" dirty="0" err="1"/>
              <a:t>Moderna</a:t>
            </a:r>
            <a:r>
              <a:rPr lang="en-US" sz="2200" dirty="0"/>
              <a:t>) are safe and effective in preventing hospitalization and severe illness in pregnant women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/>
              <a:t>IgG antibodies developed by vaccinated pregnant women can pass through the placenta to fetus and provide indirect protection to babies for the first 6 months of life.</a:t>
            </a:r>
          </a:p>
          <a:p>
            <a:endParaRPr lang="en-A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E50FB9-F124-4572-88A3-0E24B054D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RESPIRATORY INFECTIONS</a:t>
            </a:r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227986-B777-4F86-9C51-36F62A755B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AU"/>
              <a:t>[Footer]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CCD5AF-9481-47F0-83C3-5319DF26B47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4</a:t>
            </a:fld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3E0E1F-3F2A-4092-A2AB-51822A3FC2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AU" dirty="0"/>
              <a:t>GP Shared Care AM2 </a:t>
            </a:r>
          </a:p>
        </p:txBody>
      </p:sp>
      <p:pic>
        <p:nvPicPr>
          <p:cNvPr id="7" name="4">
            <a:hlinkClick r:id="" action="ppaction://media"/>
            <a:extLst>
              <a:ext uri="{FF2B5EF4-FFF2-40B4-BE49-F238E27FC236}">
                <a16:creationId xmlns:a16="http://schemas.microsoft.com/office/drawing/2014/main" id="{BE54975E-8EB0-499C-B011-F9B1545EE5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34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C64360-A31A-4899-91C1-A5F60034236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numCol="1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Local Maternity Units Referral pathways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 Involvement of Hospital In The Home HITH in daily reviews when isolating at home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Obstetric COVID-TH review for risk assessment and advice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Hospital admission if severe disease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Disease modifying therapies are evolving and updated weekly through the National COVID-19 Task Force Living Guidelines: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hlinkClick r:id="rId4"/>
              </a:rPr>
              <a:t>Home - National COVID-19 Clinical Evidence Taskforce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hlinkClick r:id="rId4"/>
              </a:rPr>
              <a:t> (covid19evidence.net.au)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E50FB9-F124-4572-88A3-0E24B054D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 DURING PREGNANCY</a:t>
            </a:r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227986-B777-4F86-9C51-36F62A755B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AU"/>
              <a:t>[Footer]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CCD5AF-9481-47F0-83C3-5319DF26B47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5</a:t>
            </a:fld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3E0E1F-3F2A-4092-A2AB-51822A3FC2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AU" dirty="0"/>
              <a:t>GP Shared Care AM2 </a:t>
            </a:r>
          </a:p>
        </p:txBody>
      </p:sp>
      <p:pic>
        <p:nvPicPr>
          <p:cNvPr id="7" name="5">
            <a:hlinkClick r:id="" action="ppaction://media"/>
            <a:extLst>
              <a:ext uri="{FF2B5EF4-FFF2-40B4-BE49-F238E27FC236}">
                <a16:creationId xmlns:a16="http://schemas.microsoft.com/office/drawing/2014/main" id="{AA8FC89C-2076-4C7C-8A9E-9A2028989A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73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9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C64360-A31A-4899-91C1-A5F60034236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numCol="1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Pregnant women are among high-risk groups for complications from the flu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Increased risk in third trimester (ICU admission /mechanical ventilation)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Flu vaccine is safe and effective (any trimester) and can provide protection to the baby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Clinical suspicion /+</a:t>
            </a:r>
            <a:r>
              <a:rPr lang="en-US" sz="2400" dirty="0" err="1"/>
              <a:t>ve</a:t>
            </a:r>
            <a:r>
              <a:rPr lang="en-US" sz="2400" dirty="0"/>
              <a:t> PCR of flu should prompt treatment with neuraminidase inhibitors, e.g. oseltamivir (Tamiflu) 75 mg BD for 5 days</a:t>
            </a:r>
            <a:endParaRPr lang="en-AU" sz="2400" dirty="0"/>
          </a:p>
          <a:p>
            <a:endParaRPr lang="en-AU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E50FB9-F124-4572-88A3-0E24B054D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INFLUENZA “FLU”</a:t>
            </a:r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227986-B777-4F86-9C51-36F62A755B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AU"/>
              <a:t>[Footer]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CCD5AF-9481-47F0-83C3-5319DF26B47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6</a:t>
            </a:fld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3E0E1F-3F2A-4092-A2AB-51822A3FC2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AU" dirty="0"/>
              <a:t>GP Shared Care AM2 </a:t>
            </a:r>
          </a:p>
        </p:txBody>
      </p:sp>
      <p:pic>
        <p:nvPicPr>
          <p:cNvPr id="7" name="6">
            <a:hlinkClick r:id="" action="ppaction://media"/>
            <a:extLst>
              <a:ext uri="{FF2B5EF4-FFF2-40B4-BE49-F238E27FC236}">
                <a16:creationId xmlns:a16="http://schemas.microsoft.com/office/drawing/2014/main" id="{FC182B0D-7A1E-422E-BC2D-5D61679C1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39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C64360-A31A-4899-91C1-A5F60034236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numCol="1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More common during pregnancy (hormonal and mechanical factors)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Symptomatic (cystitis) or asymptomatic colonization of the urinary bladder are associated with increased risk of pyelonephritis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Asymptomatic bacteriuria affects ~ 10-15% of pregnancies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Screening and treatment for asymptomatic bacteriuria is recommended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Screening requires MSU MCS , usually with other routinely recommended antenatal blood tests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E50FB9-F124-4572-88A3-0E24B054D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RENAL TRACT INFECTIONS</a:t>
            </a:r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227986-B777-4F86-9C51-36F62A755B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AU"/>
              <a:t>[Footer]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CCD5AF-9481-47F0-83C3-5319DF26B47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7</a:t>
            </a:fld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3E0E1F-3F2A-4092-A2AB-51822A3FC2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AU" dirty="0"/>
              <a:t>GP Shared Care AM2 </a:t>
            </a:r>
          </a:p>
        </p:txBody>
      </p:sp>
      <p:pic>
        <p:nvPicPr>
          <p:cNvPr id="8" name="Picture 7" descr="A picture containing bandage, accessory&#10;&#10;Description automatically generated">
            <a:extLst>
              <a:ext uri="{FF2B5EF4-FFF2-40B4-BE49-F238E27FC236}">
                <a16:creationId xmlns:a16="http://schemas.microsoft.com/office/drawing/2014/main" id="{9DBD7BC0-36DC-479B-88EA-0E2C4C39237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8901966" y="4937236"/>
            <a:ext cx="2210803" cy="1589198"/>
          </a:xfrm>
          <a:prstGeom prst="rect">
            <a:avLst/>
          </a:prstGeom>
        </p:spPr>
      </p:pic>
      <p:pic>
        <p:nvPicPr>
          <p:cNvPr id="7" name="7">
            <a:hlinkClick r:id="" action="ppaction://media"/>
            <a:extLst>
              <a:ext uri="{FF2B5EF4-FFF2-40B4-BE49-F238E27FC236}">
                <a16:creationId xmlns:a16="http://schemas.microsoft.com/office/drawing/2014/main" id="{DB5C649C-C227-4075-8293-B976A587FA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47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C64360-A31A-4899-91C1-A5F60034236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numCol="1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Ascending UTI with involvement of the upper renal tract (kidney/ureter)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Presentation: variable</a:t>
            </a:r>
          </a:p>
          <a:p>
            <a:pPr>
              <a:buFontTx/>
              <a:buChar char="-"/>
            </a:pPr>
            <a:r>
              <a:rPr lang="en-US" sz="2400" dirty="0"/>
              <a:t>Classic(fever, rigors, loin or back pain) + urine frequency/urgency/dysuria</a:t>
            </a:r>
          </a:p>
          <a:p>
            <a:pPr>
              <a:buFontTx/>
              <a:buChar char="-"/>
            </a:pPr>
            <a:r>
              <a:rPr lang="en-US" sz="2400" dirty="0"/>
              <a:t>Threatened preterm labour(regular uterine activity)</a:t>
            </a:r>
          </a:p>
          <a:p>
            <a:pPr>
              <a:buFontTx/>
              <a:buChar char="-"/>
            </a:pPr>
            <a:r>
              <a:rPr lang="en-US" sz="2400" dirty="0"/>
              <a:t>Sepsis of un-clear source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Sequelae: PTB, AKI, Sepsis/ICU admission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Treatment: IV antibiotics, IVF, analgesia +/- USS KUB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E50FB9-F124-4572-88A3-0E24B054D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PYELONEPHRITIS</a:t>
            </a:r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227986-B777-4F86-9C51-36F62A755B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AU"/>
              <a:t>[Footer]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CCD5AF-9481-47F0-83C3-5319DF26B47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8</a:t>
            </a:fld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3E0E1F-3F2A-4092-A2AB-51822A3FC2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AU" dirty="0"/>
              <a:t>GP Shared Care AM2 </a:t>
            </a:r>
          </a:p>
        </p:txBody>
      </p:sp>
      <p:pic>
        <p:nvPicPr>
          <p:cNvPr id="7" name="8">
            <a:hlinkClick r:id="" action="ppaction://media"/>
            <a:extLst>
              <a:ext uri="{FF2B5EF4-FFF2-40B4-BE49-F238E27FC236}">
                <a16:creationId xmlns:a16="http://schemas.microsoft.com/office/drawing/2014/main" id="{898CC3A7-E1CA-4BDB-983F-0269CC2F47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9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C64360-A31A-4899-91C1-A5F60034236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numCol="1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Listeria monocytogenes, intracellular </a:t>
            </a:r>
            <a:r>
              <a:rPr lang="en-US" sz="2400" dirty="0" err="1"/>
              <a:t>G+ve</a:t>
            </a:r>
            <a:r>
              <a:rPr lang="en-US" sz="2400" dirty="0"/>
              <a:t> bacteria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Acquired by ingesting high-risks foods( uncooked/smoked meats or seafood, soft cheeses etc.)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 febrile “flu-like” symptoms, usually 3</a:t>
            </a:r>
            <a:r>
              <a:rPr lang="en-US" sz="2400" baseline="30000" dirty="0"/>
              <a:t>rd</a:t>
            </a:r>
            <a:r>
              <a:rPr lang="en-US" sz="2400" dirty="0"/>
              <a:t> trimester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Infection in 2</a:t>
            </a:r>
            <a:r>
              <a:rPr lang="en-US" sz="2400" baseline="30000" dirty="0"/>
              <a:t>nd</a:t>
            </a:r>
            <a:r>
              <a:rPr lang="en-US" sz="2400" dirty="0"/>
              <a:t> /3</a:t>
            </a:r>
            <a:r>
              <a:rPr lang="en-US" sz="2400" baseline="30000" dirty="0"/>
              <a:t>rd</a:t>
            </a:r>
            <a:r>
              <a:rPr lang="en-US" sz="2400" dirty="0"/>
              <a:t> trimester is associated with ~ 40-50% stillbirth rate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Diagnosis requires blood/CSF cultures or PCR (serology not available)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Treatment with Ampicillin 14/7 +/- gentamicin (severe cases)</a:t>
            </a:r>
          </a:p>
          <a:p>
            <a:endParaRPr lang="en-A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E50FB9-F124-4572-88A3-0E24B054D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GASTROINTESTINAL TRACT- LISTERIOSIS</a:t>
            </a:r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227986-B777-4F86-9C51-36F62A755B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AU"/>
              <a:t>[Footer]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CCD5AF-9481-47F0-83C3-5319DF26B47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9</a:t>
            </a:fld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3E0E1F-3F2A-4092-A2AB-51822A3FC2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AU" dirty="0"/>
              <a:t>GP Shared Care AM2 </a:t>
            </a:r>
          </a:p>
        </p:txBody>
      </p:sp>
      <p:pic>
        <p:nvPicPr>
          <p:cNvPr id="7" name="9">
            <a:hlinkClick r:id="" action="ppaction://media"/>
            <a:extLst>
              <a:ext uri="{FF2B5EF4-FFF2-40B4-BE49-F238E27FC236}">
                <a16:creationId xmlns:a16="http://schemas.microsoft.com/office/drawing/2014/main" id="{173C307F-DC0A-43B7-91C4-2D513AF3A3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19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7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itles">
  <a:themeElements>
    <a:clrScheme name="Mater Mothers">
      <a:dk1>
        <a:sysClr val="windowText" lastClr="000000"/>
      </a:dk1>
      <a:lt1>
        <a:sysClr val="window" lastClr="FFFFFF"/>
      </a:lt1>
      <a:dk2>
        <a:srgbClr val="808285"/>
      </a:dk2>
      <a:lt2>
        <a:srgbClr val="E4E4E4"/>
      </a:lt2>
      <a:accent1>
        <a:srgbClr val="DA7FAB"/>
      </a:accent1>
      <a:accent2>
        <a:srgbClr val="9697CB"/>
      </a:accent2>
      <a:accent3>
        <a:srgbClr val="0E3178"/>
      </a:accent3>
      <a:accent4>
        <a:srgbClr val="0098D6"/>
      </a:accent4>
      <a:accent5>
        <a:srgbClr val="808285"/>
      </a:accent5>
      <a:accent6>
        <a:srgbClr val="E4E4E4"/>
      </a:accent6>
      <a:hlink>
        <a:srgbClr val="DA7FAB"/>
      </a:hlink>
      <a:folHlink>
        <a:srgbClr val="9697CB"/>
      </a:folHlink>
    </a:clrScheme>
    <a:fontScheme name="Century Gothic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ter Mothers' 16-9 PowerPoint template.potx" id="{74AFC0AA-F406-42EA-93D6-BAF23F4A2F3F}" vid="{372C619D-9420-47DF-AE35-5095653CF8E6}"/>
    </a:ext>
  </a:extLst>
</a:theme>
</file>

<file path=ppt/theme/theme2.xml><?xml version="1.0" encoding="utf-8"?>
<a:theme xmlns:a="http://schemas.openxmlformats.org/drawingml/2006/main" name="Mater Mothers' Circle">
  <a:themeElements>
    <a:clrScheme name="Mater Mothers">
      <a:dk1>
        <a:sysClr val="windowText" lastClr="000000"/>
      </a:dk1>
      <a:lt1>
        <a:sysClr val="window" lastClr="FFFFFF"/>
      </a:lt1>
      <a:dk2>
        <a:srgbClr val="808285"/>
      </a:dk2>
      <a:lt2>
        <a:srgbClr val="E4E4E4"/>
      </a:lt2>
      <a:accent1>
        <a:srgbClr val="DA7FAB"/>
      </a:accent1>
      <a:accent2>
        <a:srgbClr val="9697CB"/>
      </a:accent2>
      <a:accent3>
        <a:srgbClr val="0E3178"/>
      </a:accent3>
      <a:accent4>
        <a:srgbClr val="0098D6"/>
      </a:accent4>
      <a:accent5>
        <a:srgbClr val="808285"/>
      </a:accent5>
      <a:accent6>
        <a:srgbClr val="E4E4E4"/>
      </a:accent6>
      <a:hlink>
        <a:srgbClr val="DA7FAB"/>
      </a:hlink>
      <a:folHlink>
        <a:srgbClr val="9697CB"/>
      </a:folHlink>
    </a:clrScheme>
    <a:fontScheme name="Century Gothic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ter Mothers' 16-9 PowerPoint template.potx" id="{74AFC0AA-F406-42EA-93D6-BAF23F4A2F3F}" vid="{26D89A51-983B-49BE-8FE2-8123E69E5DDB}"/>
    </a:ext>
  </a:extLst>
</a:theme>
</file>

<file path=ppt/theme/theme3.xml><?xml version="1.0" encoding="utf-8"?>
<a:theme xmlns:a="http://schemas.openxmlformats.org/drawingml/2006/main" name="Mater Mothers'">
  <a:themeElements>
    <a:clrScheme name="Mater Mothers">
      <a:dk1>
        <a:sysClr val="windowText" lastClr="000000"/>
      </a:dk1>
      <a:lt1>
        <a:sysClr val="window" lastClr="FFFFFF"/>
      </a:lt1>
      <a:dk2>
        <a:srgbClr val="808285"/>
      </a:dk2>
      <a:lt2>
        <a:srgbClr val="E4E4E4"/>
      </a:lt2>
      <a:accent1>
        <a:srgbClr val="DA7FAB"/>
      </a:accent1>
      <a:accent2>
        <a:srgbClr val="9697CB"/>
      </a:accent2>
      <a:accent3>
        <a:srgbClr val="0E3178"/>
      </a:accent3>
      <a:accent4>
        <a:srgbClr val="0098D6"/>
      </a:accent4>
      <a:accent5>
        <a:srgbClr val="808285"/>
      </a:accent5>
      <a:accent6>
        <a:srgbClr val="E4E4E4"/>
      </a:accent6>
      <a:hlink>
        <a:srgbClr val="DA7FAB"/>
      </a:hlink>
      <a:folHlink>
        <a:srgbClr val="9697CB"/>
      </a:folHlink>
    </a:clrScheme>
    <a:fontScheme name="Century Gothic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ter Mothers' 16-9 PowerPoint template.potx" id="{74AFC0AA-F406-42EA-93D6-BAF23F4A2F3F}" vid="{603F9447-044A-4690-84D1-0E81D55619C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B01FBEB234814E82859450502B0F2C" ma:contentTypeVersion="14" ma:contentTypeDescription="Create a new document." ma:contentTypeScope="" ma:versionID="862e2d392c465f0ae3df75252d8619b9">
  <xsd:schema xmlns:xsd="http://www.w3.org/2001/XMLSchema" xmlns:xs="http://www.w3.org/2001/XMLSchema" xmlns:p="http://schemas.microsoft.com/office/2006/metadata/properties" xmlns:ns3="c94176cd-bb0a-4aa3-81dc-7ada2e215ce3" xmlns:ns4="a0f7f471-916e-4266-a3bc-9a4d750272e6" targetNamespace="http://schemas.microsoft.com/office/2006/metadata/properties" ma:root="true" ma:fieldsID="fb9056b32689ba0352d14d430cfe63d9" ns3:_="" ns4:_="">
    <xsd:import namespace="c94176cd-bb0a-4aa3-81dc-7ada2e215ce3"/>
    <xsd:import namespace="a0f7f471-916e-4266-a3bc-9a4d750272e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AutoKeyPoints" minOccurs="0"/>
                <xsd:element ref="ns4:MediaServiceKeyPoints" minOccurs="0"/>
                <xsd:element ref="ns4:MediaServiceLocation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4176cd-bb0a-4aa3-81dc-7ada2e215ce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f7f471-916e-4266-a3bc-9a4d750272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9C69978-91E8-4DB8-BF9F-AFE2B35D23E4}">
  <ds:schemaRefs>
    <ds:schemaRef ds:uri="c94176cd-bb0a-4aa3-81dc-7ada2e215ce3"/>
    <ds:schemaRef ds:uri="http://purl.org/dc/terms/"/>
    <ds:schemaRef ds:uri="a0f7f471-916e-4266-a3bc-9a4d750272e6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F229E5D-1C5B-4BB8-A6EC-E78CB13EBFC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5ED4D34-0429-4644-8E59-F1A830D0F3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4176cd-bb0a-4aa3-81dc-7ada2e215ce3"/>
    <ds:schemaRef ds:uri="a0f7f471-916e-4266-a3bc-9a4d750272e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Mater-Mothers-16-9-PowerPoint-template</Template>
  <TotalTime>523</TotalTime>
  <Words>2408</Words>
  <Application>Microsoft Office PowerPoint</Application>
  <PresentationFormat>Widescreen</PresentationFormat>
  <Paragraphs>379</Paragraphs>
  <Slides>35</Slides>
  <Notes>0</Notes>
  <HiddenSlides>0</HiddenSlides>
  <MMClips>33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Titles</vt:lpstr>
      <vt:lpstr>Mater Mothers' Circle</vt:lpstr>
      <vt:lpstr>Mater Mothers'</vt:lpstr>
      <vt:lpstr>Infections in pregnancy</vt:lpstr>
      <vt:lpstr>OVERVIEW</vt:lpstr>
      <vt:lpstr>To screen or not to screen ?</vt:lpstr>
      <vt:lpstr>RESPIRATORY INFECTIONS</vt:lpstr>
      <vt:lpstr>COVID-19 DURING PREGNANCY</vt:lpstr>
      <vt:lpstr>INFLUENZA “FLU”</vt:lpstr>
      <vt:lpstr>RENAL TRACT INFECTIONS</vt:lpstr>
      <vt:lpstr>PYELONEPHRITIS</vt:lpstr>
      <vt:lpstr>GASTROINTESTINAL TRACT- LISTERIOSIS</vt:lpstr>
      <vt:lpstr>CHORIOAMNIONITIS</vt:lpstr>
      <vt:lpstr>PERINATAL INFECTIONS- TORCH</vt:lpstr>
      <vt:lpstr>TOXOPLASMOSIS</vt:lpstr>
      <vt:lpstr>SYPHILIS</vt:lpstr>
      <vt:lpstr>SYPHILIS</vt:lpstr>
      <vt:lpstr>SYPHILIS</vt:lpstr>
      <vt:lpstr>GP Shared Care AM2 </vt:lpstr>
      <vt:lpstr>PARVOVIRUS- “Slapped Cheek”</vt:lpstr>
      <vt:lpstr>VARICELLA</vt:lpstr>
      <vt:lpstr>VARICELLA</vt:lpstr>
      <vt:lpstr>RUBELLA</vt:lpstr>
      <vt:lpstr>CMV</vt:lpstr>
      <vt:lpstr>CMV</vt:lpstr>
      <vt:lpstr>CMV- THE CHALLANGES</vt:lpstr>
      <vt:lpstr>Herpes Simplex virus</vt:lpstr>
      <vt:lpstr>HSV NEONATAL INFECTION</vt:lpstr>
      <vt:lpstr>ZIKA virus</vt:lpstr>
      <vt:lpstr>ZIKV FETAL INFECTION</vt:lpstr>
      <vt:lpstr>HIV</vt:lpstr>
      <vt:lpstr>HEPATITIS B</vt:lpstr>
      <vt:lpstr>HEPATITIS C</vt:lpstr>
      <vt:lpstr>GROUP B STREP-GBS</vt:lpstr>
      <vt:lpstr>GBS Intra-partum prophylaxis</vt:lpstr>
      <vt:lpstr>BACTERIAL VAGINOSIS-BV</vt:lpstr>
      <vt:lpstr>BV TREATMENT</vt:lpstr>
      <vt:lpstr>PowerPoint Presentation</vt:lpstr>
    </vt:vector>
  </TitlesOfParts>
  <Company>Mater Misericordiae Limited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 Powerpoint</dc:title>
  <dc:creator>Whitlock, Kerrie</dc:creator>
  <cp:lastModifiedBy>Ferguson, Paul</cp:lastModifiedBy>
  <cp:revision>18</cp:revision>
  <dcterms:created xsi:type="dcterms:W3CDTF">2022-06-13T00:43:47Z</dcterms:created>
  <dcterms:modified xsi:type="dcterms:W3CDTF">2022-11-11T05:37:42Z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0x010100F2B01FBEB234814E82859450502B0F2C</vt:lpwstr>
  </property>
</Properties>
</file>